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C55A11"/>
    <a:srgbClr val="27AE60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67196" autoAdjust="0"/>
  </p:normalViewPr>
  <p:slideViewPr>
    <p:cSldViewPr snapToGrid="0">
      <p:cViewPr varScale="1">
        <p:scale>
          <a:sx n="51" d="100"/>
          <a:sy n="51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79A0-8F4D-44CB-9F7B-4D3AF1E1BB8B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B502-178D-4467-AB20-52D3464A98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7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dirty="0" smtClean="0"/>
              <a:t>Текст:</a:t>
            </a:r>
          </a:p>
          <a:p>
            <a:r>
              <a:rPr lang="bg-BG" sz="1200" b="0" dirty="0" smtClean="0"/>
              <a:t>Здравейте</a:t>
            </a:r>
            <a:r>
              <a:rPr lang="bg-BG" sz="1200" b="0" baseline="0" dirty="0" smtClean="0"/>
              <a:t> хора. Ние сме ЗОР. Екип от 5 човека сме, </a:t>
            </a:r>
            <a:r>
              <a:rPr lang="bg-BG" sz="1200" b="0" baseline="0" dirty="0" smtClean="0"/>
              <a:t>от 11ти, 10ти и 8ми клас.</a:t>
            </a:r>
            <a:endParaRPr lang="en-US" sz="1200" b="1" dirty="0" smtClean="0"/>
          </a:p>
          <a:p>
            <a:endParaRPr lang="en-US" sz="1200" b="1" dirty="0" smtClean="0"/>
          </a:p>
          <a:p>
            <a:r>
              <a:rPr lang="bg-BG" sz="1200" b="1" dirty="0" smtClean="0"/>
              <a:t>План:</a:t>
            </a:r>
            <a:endParaRPr lang="en-US" sz="1200" b="1" dirty="0" smtClean="0"/>
          </a:p>
          <a:p>
            <a:r>
              <a:rPr lang="bg-BG" dirty="0" smtClean="0"/>
              <a:t>Какво</a:t>
            </a:r>
            <a:r>
              <a:rPr lang="bg-BG" baseline="0" dirty="0" smtClean="0"/>
              <a:t> ни е накарало да го направим?</a:t>
            </a:r>
          </a:p>
          <a:p>
            <a:endParaRPr lang="bg-BG" baseline="0" dirty="0" smtClean="0"/>
          </a:p>
          <a:p>
            <a:r>
              <a:rPr lang="bg-BG" baseline="0" dirty="0" smtClean="0"/>
              <a:t>Как сме реализирали проекта? (</a:t>
            </a:r>
            <a:r>
              <a:rPr lang="en-US" baseline="0" dirty="0" smtClean="0"/>
              <a:t>Unity, Photoshop, google, exc.)</a:t>
            </a:r>
          </a:p>
          <a:p>
            <a:endParaRPr lang="bg-BG" baseline="0" dirty="0" smtClean="0"/>
          </a:p>
          <a:p>
            <a:r>
              <a:rPr lang="bg-BG" baseline="0" dirty="0" smtClean="0"/>
              <a:t>Разказ за играта</a:t>
            </a:r>
          </a:p>
          <a:p>
            <a:endParaRPr lang="bg-BG" baseline="0" dirty="0" smtClean="0"/>
          </a:p>
          <a:p>
            <a:r>
              <a:rPr lang="bg-BG" sz="1200" b="1" dirty="0" smtClean="0"/>
              <a:t>Какво</a:t>
            </a:r>
            <a:r>
              <a:rPr lang="bg-BG" sz="1200" b="1" baseline="0" dirty="0" smtClean="0"/>
              <a:t> има на слайда:</a:t>
            </a:r>
          </a:p>
          <a:p>
            <a:r>
              <a:rPr lang="bg-BG" sz="1200" b="0" baseline="0" dirty="0" smtClean="0"/>
              <a:t>Заглавие на играта</a:t>
            </a:r>
          </a:p>
          <a:p>
            <a:endParaRPr lang="bg-BG" sz="1200" b="0" baseline="0" dirty="0" smtClean="0"/>
          </a:p>
          <a:p>
            <a:r>
              <a:rPr lang="bg-BG" sz="1200" b="0" dirty="0" smtClean="0"/>
              <a:t>Снимка</a:t>
            </a:r>
            <a:r>
              <a:rPr lang="bg-BG" sz="1200" b="0" baseline="0" dirty="0" smtClean="0"/>
              <a:t> от играта като фон</a:t>
            </a:r>
            <a:endParaRPr lang="bg-BG" sz="1200" b="0" dirty="0" smtClean="0"/>
          </a:p>
          <a:p>
            <a:endParaRPr lang="bg-BG" baseline="0" dirty="0" smtClean="0"/>
          </a:p>
          <a:p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9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baseline="0" dirty="0" smtClean="0"/>
              <a:t>Текст:</a:t>
            </a:r>
            <a:endParaRPr lang="en-US" b="1" baseline="0" dirty="0" smtClean="0"/>
          </a:p>
          <a:p>
            <a:pPr marL="0" indent="0">
              <a:buNone/>
            </a:pPr>
            <a:r>
              <a:rPr lang="bg-BG" baseline="0" dirty="0" smtClean="0"/>
              <a:t>Почти всяко дете е отраснало играейки на компютърни игри и си е мечтаело да си направи собствен </a:t>
            </a:r>
            <a:r>
              <a:rPr lang="en-US" baseline="0" dirty="0" smtClean="0"/>
              <a:t>best seller.</a:t>
            </a:r>
            <a:r>
              <a:rPr lang="bg-BG" baseline="0" dirty="0" smtClean="0"/>
              <a:t> Ние перфектно се вписваме в рамките на тези деца и затова решихме на този Хакатон да направим игра.</a:t>
            </a:r>
          </a:p>
          <a:p>
            <a:pPr marL="0" indent="0">
              <a:buNone/>
            </a:pPr>
            <a:endParaRPr lang="bg-BG" baseline="0" dirty="0" smtClean="0"/>
          </a:p>
          <a:p>
            <a:pPr marL="0" indent="0">
              <a:buNone/>
            </a:pPr>
            <a:endParaRPr lang="bg-BG" baseline="0" dirty="0" smtClean="0"/>
          </a:p>
          <a:p>
            <a:pPr marL="0" indent="0">
              <a:buNone/>
            </a:pPr>
            <a:endParaRPr lang="bg-BG" baseline="0" dirty="0" smtClean="0"/>
          </a:p>
          <a:p>
            <a:pPr marL="0" indent="0">
              <a:buNone/>
            </a:pPr>
            <a:endParaRPr lang="bg-BG" baseline="0" dirty="0" smtClean="0"/>
          </a:p>
          <a:p>
            <a:pPr marL="0" indent="0">
              <a:buNone/>
            </a:pPr>
            <a:endParaRPr lang="bg-BG" baseline="0" dirty="0" smtClean="0"/>
          </a:p>
          <a:p>
            <a:pPr marL="0" indent="0">
              <a:buNone/>
            </a:pPr>
            <a:endParaRPr lang="bg-BG" baseline="0" dirty="0" smtClean="0"/>
          </a:p>
          <a:p>
            <a:pPr marL="0" indent="0">
              <a:buNone/>
            </a:pPr>
            <a:endParaRPr lang="bg-BG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bg-BG" baseline="0" dirty="0" smtClean="0"/>
              <a:t>Нямаме живот</a:t>
            </a:r>
          </a:p>
          <a:p>
            <a:pPr marL="228600" indent="-228600">
              <a:buAutoNum type="arabicPeriod"/>
            </a:pPr>
            <a:r>
              <a:rPr lang="bg-BG" baseline="0" dirty="0" smtClean="0"/>
              <a:t>Харесваме хората да умират</a:t>
            </a:r>
          </a:p>
          <a:p>
            <a:pPr marL="228600" indent="-228600">
              <a:buAutoNum type="arabicPeriod"/>
            </a:pPr>
            <a:r>
              <a:rPr lang="bg-BG" baseline="0" dirty="0" smtClean="0"/>
              <a:t>Не се харесваме един друг </a:t>
            </a:r>
          </a:p>
          <a:p>
            <a:pPr marL="228600" indent="-228600">
              <a:buAutoNum type="arabicPeriod"/>
            </a:pPr>
            <a:r>
              <a:rPr lang="bg-BG" baseline="0" dirty="0" smtClean="0"/>
              <a:t>Представяме си че героя е един от съотборниците 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566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baseline="0" dirty="0" smtClean="0"/>
              <a:t>Текст:</a:t>
            </a:r>
          </a:p>
          <a:p>
            <a:r>
              <a:rPr lang="bg-BG" baseline="0" dirty="0" smtClean="0"/>
              <a:t>За да постигнем тази наша детска мечта използвахме...</a:t>
            </a: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01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Текст: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Ти </a:t>
            </a:r>
            <a:r>
              <a:rPr lang="ru-RU" dirty="0" smtClean="0"/>
              <a:t>си крадец, който е откраднал картина от музей и трябва да избяга, но по пътя ти има невъзможни препядствия, които трябва да минеш като умираш и използваш трупът си за да минеш препядствието.</a:t>
            </a: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538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8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36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1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63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344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5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42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614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8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3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9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C90A-E2A2-4796-A493-DDD1C3519DA5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7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E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-3051111"/>
            <a:ext cx="11159413" cy="111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" y="2044635"/>
            <a:ext cx="5842519" cy="1325563"/>
          </a:xfrm>
        </p:spPr>
        <p:txBody>
          <a:bodyPr>
            <a:normAutofit/>
          </a:bodyPr>
          <a:lstStyle/>
          <a:p>
            <a:pPr algn="ctr"/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Какво ни е накарало </a:t>
            </a:r>
            <a:b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да го направим?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Как сме реализирали проекта?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42" y="2719388"/>
            <a:ext cx="4103076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18" y="2403597"/>
            <a:ext cx="3298582" cy="3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200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З</a:t>
            </a:r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а играта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908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3695700"/>
            <a:ext cx="24574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4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190</Words>
  <Application>Microsoft Office PowerPoint</Application>
  <PresentationFormat>Widescreen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Light</vt:lpstr>
      <vt:lpstr>Office Theme</vt:lpstr>
      <vt:lpstr>PowerPoint Presentation</vt:lpstr>
      <vt:lpstr>Какво ни е накарало     да го направим?</vt:lpstr>
      <vt:lpstr>Как сме реализирали проекта? </vt:lpstr>
      <vt:lpstr>За играта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32</cp:revision>
  <dcterms:created xsi:type="dcterms:W3CDTF">2017-03-25T12:47:35Z</dcterms:created>
  <dcterms:modified xsi:type="dcterms:W3CDTF">2017-03-26T09:36:46Z</dcterms:modified>
</cp:coreProperties>
</file>