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8" autoAdjust="0"/>
    <p:restoredTop sz="94533" autoAdjust="0"/>
  </p:normalViewPr>
  <p:slideViewPr>
    <p:cSldViewPr snapToGrid="0">
      <p:cViewPr>
        <p:scale>
          <a:sx n="70" d="100"/>
          <a:sy n="70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179A0-8F4D-44CB-9F7B-4D3AF1E1BB8B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5B502-178D-4467-AB20-52D3464A98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87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B502-178D-4467-AB20-52D3464A98BD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959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88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36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01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630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344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255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42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614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484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631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59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DC90A-E2A2-4796-A493-DDD1C3519DA5}" type="datetimeFigureOut">
              <a:rPr lang="bg-BG" smtClean="0"/>
              <a:t>25.03.2017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BA24-A928-407C-ABFA-B9E0558212E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97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04371" y="2319454"/>
            <a:ext cx="330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Тескт идва тук</a:t>
            </a:r>
          </a:p>
        </p:txBody>
      </p:sp>
    </p:spTree>
    <p:extLst>
      <p:ext uri="{BB962C8B-B14F-4D97-AF65-F5344CB8AC3E}">
        <p14:creationId xmlns:p14="http://schemas.microsoft.com/office/powerpoint/2010/main" val="373110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865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868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733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Widescreen</PresentationFormat>
  <Paragraphs>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3</cp:revision>
  <dcterms:created xsi:type="dcterms:W3CDTF">2017-03-25T12:47:35Z</dcterms:created>
  <dcterms:modified xsi:type="dcterms:W3CDTF">2017-03-25T13:11:55Z</dcterms:modified>
</cp:coreProperties>
</file>