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89" r:id="rId7"/>
    <p:sldId id="279" r:id="rId8"/>
    <p:sldId id="281" r:id="rId9"/>
    <p:sldId id="280" r:id="rId10"/>
    <p:sldId id="257" r:id="rId11"/>
    <p:sldId id="283" r:id="rId12"/>
    <p:sldId id="284" r:id="rId13"/>
    <p:sldId id="285" r:id="rId14"/>
    <p:sldId id="286" r:id="rId15"/>
    <p:sldId id="282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9"/>
            <p14:sldId id="279"/>
            <p14:sldId id="281"/>
            <p14:sldId id="280"/>
            <p14:sldId id="257"/>
            <p14:sldId id="283"/>
            <p14:sldId id="284"/>
            <p14:sldId id="285"/>
            <p14:sldId id="286"/>
          </p14:sldIdLst>
        </p14:section>
        <p14:section name="Learn More" id="{2CC34DB2-6590-42C0-AD4B-A04C6060184E}">
          <p14:sldIdLst>
            <p14:sldId id="282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go.microsoft.com/fwlink/?linkid=85460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o.microsoft.com/fwlink/?LinkId=623327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://go.microsoft.com/fwlink/?LinkId=61717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9105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Carpool System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236263"/>
            <a:ext cx="9582736" cy="122088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An Industrial visit at TATA Steel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(formally TATA Iron and Sponge Ltd )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68" y="1370394"/>
            <a:ext cx="3477110" cy="4363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5620" y="4620555"/>
            <a:ext cx="418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Prashant Kumar Prasad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Pamela Banerjee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364120"/>
            <a:ext cx="510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Under guidance of Mr </a:t>
            </a:r>
            <a:r>
              <a:rPr lang="en-IN" dirty="0">
                <a:solidFill>
                  <a:schemeClr val="bg1"/>
                </a:solidFill>
              </a:rPr>
              <a:t>Manoj </a:t>
            </a:r>
            <a:r>
              <a:rPr lang="en-IN" dirty="0" smtClean="0">
                <a:solidFill>
                  <a:schemeClr val="bg1"/>
                </a:solidFill>
              </a:rPr>
              <a:t>Singh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Status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35" y="1610299"/>
            <a:ext cx="7087589" cy="48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Vehicle Management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8"/>
          <a:stretch/>
        </p:blipFill>
        <p:spPr>
          <a:xfrm>
            <a:off x="1258207" y="1423852"/>
            <a:ext cx="9566872" cy="24688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07" y="4127862"/>
            <a:ext cx="9566872" cy="25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4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Internship?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59" y="5143258"/>
            <a:ext cx="1269672" cy="1189747"/>
          </a:xfrm>
          <a:prstGeom prst="rect">
            <a:avLst/>
          </a:prstGeom>
        </p:spPr>
      </p:pic>
      <p:pic>
        <p:nvPicPr>
          <p:cNvPr id="8" name="Picture 7" descr="Arrow pointing right with a hyperlink to the PowerPoint team blog. Select the image to visit the PowerPoint team blog ">
            <a:hlinkClick r:id="rId4" tooltip="Select here to visit the PowerPoint team blog.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9" y="3103977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6" tooltip="Select here to go to free PowerPoint training.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9" y="3789889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7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9" y="4481318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84079" y="3435532"/>
            <a:ext cx="9445752" cy="2037806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46548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95" y="1524708"/>
            <a:ext cx="4500637" cy="2060411"/>
          </a:xfrm>
          <a:prstGeom prst="rect">
            <a:avLst/>
          </a:prstGeom>
        </p:spPr>
      </p:pic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6185761" cy="4967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The company want to design a web based internal system form where employee </a:t>
            </a:r>
            <a:r>
              <a:rPr lang="en-US" sz="2400" dirty="0" smtClean="0"/>
              <a:t>of company </a:t>
            </a:r>
            <a:r>
              <a:rPr lang="en-US" sz="2400" dirty="0"/>
              <a:t>can apply for different kind off vehicle. The application will send to </a:t>
            </a:r>
            <a:r>
              <a:rPr lang="en-US" sz="2400" dirty="0" smtClean="0"/>
              <a:t>the respective </a:t>
            </a:r>
            <a:r>
              <a:rPr lang="en-US" sz="2400" dirty="0"/>
              <a:t>manager of that employee. With the hierarchical model of </a:t>
            </a:r>
            <a:r>
              <a:rPr lang="en-US" sz="2400" dirty="0" smtClean="0"/>
              <a:t>management the </a:t>
            </a:r>
            <a:r>
              <a:rPr lang="en-US" sz="2400" dirty="0"/>
              <a:t>first level of manager can forward that application to next level of manager </a:t>
            </a:r>
            <a:r>
              <a:rPr lang="en-US" sz="2400" dirty="0" smtClean="0"/>
              <a:t>till the </a:t>
            </a:r>
            <a:r>
              <a:rPr lang="en-US" sz="2400" dirty="0"/>
              <a:t>top level of manager. In every level of management they have own authority </a:t>
            </a:r>
            <a:r>
              <a:rPr lang="en-US" sz="2400" dirty="0" smtClean="0"/>
              <a:t>to either </a:t>
            </a:r>
            <a:r>
              <a:rPr lang="en-US" sz="2400" dirty="0"/>
              <a:t>accept that request of deny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195" y="3885337"/>
            <a:ext cx="4500638" cy="203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Level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185110" cy="3977640"/>
          </a:xfrm>
        </p:spPr>
        <p:txBody>
          <a:bodyPr>
            <a:no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/>
              <a:t>Level 0 </a:t>
            </a:r>
            <a:r>
              <a:rPr lang="en-IN" sz="2400" dirty="0" smtClean="0"/>
              <a:t>: Employee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Level </a:t>
            </a:r>
            <a:r>
              <a:rPr lang="en-IN" sz="2400" b="1" dirty="0" smtClean="0"/>
              <a:t>1 </a:t>
            </a:r>
            <a:r>
              <a:rPr lang="en-IN" sz="2400" dirty="0"/>
              <a:t>: </a:t>
            </a:r>
            <a:r>
              <a:rPr lang="en-IN" sz="2400" dirty="0" smtClean="0"/>
              <a:t>Manager or Supervisor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Level </a:t>
            </a:r>
            <a:r>
              <a:rPr lang="en-IN" sz="2400" b="1" dirty="0" smtClean="0"/>
              <a:t>2 </a:t>
            </a:r>
            <a:r>
              <a:rPr lang="en-IN" sz="2400" b="1" dirty="0"/>
              <a:t>: </a:t>
            </a:r>
            <a:r>
              <a:rPr lang="en-IN" sz="2400" dirty="0" smtClean="0"/>
              <a:t>Senior Manager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Level </a:t>
            </a:r>
            <a:r>
              <a:rPr lang="en-IN" sz="2400" b="1" dirty="0" smtClean="0"/>
              <a:t>3 </a:t>
            </a:r>
            <a:r>
              <a:rPr lang="en-IN" sz="2400" b="1" dirty="0"/>
              <a:t>: </a:t>
            </a:r>
            <a:r>
              <a:rPr lang="en-IN" sz="2400" dirty="0" smtClean="0"/>
              <a:t>Head of department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/>
              <a:t>Level 4 : </a:t>
            </a:r>
            <a:r>
              <a:rPr lang="en-IN" sz="2400" dirty="0" smtClean="0"/>
              <a:t>Transport Head or Top Level Manager 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Level </a:t>
            </a:r>
            <a:r>
              <a:rPr lang="en-IN" sz="2400" b="1" dirty="0" smtClean="0"/>
              <a:t>5 </a:t>
            </a:r>
            <a:r>
              <a:rPr lang="en-IN" sz="2400" b="1" dirty="0"/>
              <a:t>: </a:t>
            </a:r>
            <a:r>
              <a:rPr lang="en-IN" sz="2400" dirty="0" smtClean="0"/>
              <a:t>System Admin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4697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675" y="672827"/>
            <a:ext cx="2538549" cy="25385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Dependency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207" y="1580606"/>
            <a:ext cx="283186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Apache HTTP </a:t>
            </a:r>
            <a:r>
              <a:rPr lang="en-IN" sz="2000" dirty="0" smtClean="0"/>
              <a:t>Server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 smtClean="0"/>
              <a:t>PHP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 smtClean="0"/>
              <a:t>SQL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 smtClean="0"/>
              <a:t>jQuery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 smtClean="0"/>
              <a:t>Bootstrap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 err="1" smtClean="0"/>
              <a:t>DataTable</a:t>
            </a:r>
            <a:endParaRPr lang="en-IN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/>
              <a:t>Sweet </a:t>
            </a:r>
            <a:r>
              <a:rPr lang="en-IN" sz="2000" dirty="0" smtClean="0"/>
              <a:t>Alert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1695995"/>
            <a:ext cx="4876800" cy="487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64" y="2835462"/>
            <a:ext cx="1583751" cy="2798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33" y="5142991"/>
            <a:ext cx="1256211" cy="1256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072" y="4978928"/>
            <a:ext cx="1584339" cy="15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Database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1455990"/>
            <a:ext cx="10110651" cy="4740161"/>
          </a:xfr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- Install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207" y="2690948"/>
            <a:ext cx="2294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 smtClean="0"/>
              <a:t>Automated Software installation at PHP MySQL server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36"/>
          <a:stretch/>
        </p:blipFill>
        <p:spPr>
          <a:xfrm>
            <a:off x="2815840" y="1525741"/>
            <a:ext cx="8878539" cy="46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Dashboard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7" y="1483235"/>
            <a:ext cx="10493829" cy="495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2" y="1463560"/>
            <a:ext cx="10101943" cy="492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5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Forward and Approve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77" y="1537465"/>
            <a:ext cx="6479178" cy="2413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04" y="4947923"/>
            <a:ext cx="2912063" cy="142675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1759243" y="4112367"/>
            <a:ext cx="600892" cy="673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7398326" y="2390503"/>
            <a:ext cx="543891" cy="483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274" y="1864699"/>
            <a:ext cx="3064327" cy="15349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51" y="4415569"/>
            <a:ext cx="3239850" cy="1959105"/>
          </a:xfrm>
          <a:prstGeom prst="rect">
            <a:avLst/>
          </a:prstGeom>
        </p:spPr>
      </p:pic>
      <p:sp>
        <p:nvSpPr>
          <p:cNvPr id="11" name="Bent-Up Arrow 10"/>
          <p:cNvSpPr/>
          <p:nvPr/>
        </p:nvSpPr>
        <p:spPr>
          <a:xfrm rot="5400000">
            <a:off x="5661005" y="4331661"/>
            <a:ext cx="1634578" cy="144212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17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197</Words>
  <Application>Microsoft Office PowerPoint</Application>
  <PresentationFormat>Widescreen</PresentationFormat>
  <Paragraphs>36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WelcomeDoc</vt:lpstr>
      <vt:lpstr>Carpool System</vt:lpstr>
      <vt:lpstr>Problem Statement</vt:lpstr>
      <vt:lpstr>User Level</vt:lpstr>
      <vt:lpstr>Dependency</vt:lpstr>
      <vt:lpstr>Database</vt:lpstr>
      <vt:lpstr>User Interface - Install</vt:lpstr>
      <vt:lpstr>Dashboard</vt:lpstr>
      <vt:lpstr>Application</vt:lpstr>
      <vt:lpstr>Forward and Approve</vt:lpstr>
      <vt:lpstr>Application Status</vt:lpstr>
      <vt:lpstr>Vehicle Management</vt:lpstr>
      <vt:lpstr>More questions about Internship?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2019-11-27T08:54:52Z</dcterms:created>
  <dcterms:modified xsi:type="dcterms:W3CDTF">2019-11-27T09:40:00Z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