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85B06-D9B5-8C84-4055-7F4160EDF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429429-922C-1395-86B6-467AB4A0E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0A35E-945B-1BF5-E02E-7A4CD0955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33B44-254D-427B-8623-C1A9EDB3BB9A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459BE-5897-8243-4CB3-8148008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3D739-1F3D-DF0B-B67A-E9DDF85BF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D5C30-90E2-4B4D-B79C-2CE4A6D41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51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9B3DB-7E30-55FC-1E99-631B12802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8D49E-F870-EB2F-123E-6C6AA8EC4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08C90-5D79-0093-EC56-99D6673C6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33B44-254D-427B-8623-C1A9EDB3BB9A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B7D37-E750-1A62-548E-BB8407D83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C4822-C084-A3DB-C7FB-CB3E9826A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D5C30-90E2-4B4D-B79C-2CE4A6D41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284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938693-4AD1-B7A4-B33F-403D39BEDF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22D73A-FACE-2946-2C99-8D5FB673D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61ECE-EF5E-1B7D-F265-1B836FB3F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33B44-254D-427B-8623-C1A9EDB3BB9A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D3583-2812-0519-394A-37E3C334E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D6ED3-98C4-C181-694A-7CD4FEA0E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D5C30-90E2-4B4D-B79C-2CE4A6D41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78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1AA3D-15F1-4563-6DBC-4BFDC1256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147FD-007A-D36D-A4BB-3EBA60944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EC2B6-EF72-B97F-C831-8A209637F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33B44-254D-427B-8623-C1A9EDB3BB9A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AA55F-D675-408E-D878-418C3D5E5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33E40-279A-4616-E36D-7FA88BBA1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D5C30-90E2-4B4D-B79C-2CE4A6D41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844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79211-E112-9229-4B51-F1D8A1D44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DB934-C9BF-7FBC-4667-02BFE0A11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AF942-2AA5-3C0D-EC14-17EADE5DD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33B44-254D-427B-8623-C1A9EDB3BB9A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E4CF4-6A1B-2989-101C-11DCA78DF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87F05-0AA6-7FF7-6997-670ED4893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D5C30-90E2-4B4D-B79C-2CE4A6D41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91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9CE0C-C0A5-6A9D-85A2-9BABDF161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6D019-93FC-6C4B-0A5A-519BE05D94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57A264-737B-B377-980C-64CBEF678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956EC-246B-D078-C4A0-C44936B5C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33B44-254D-427B-8623-C1A9EDB3BB9A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F9CFA-E0D1-A241-8F7A-304810159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98DF9-98DF-986E-027B-9933C57F0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D5C30-90E2-4B4D-B79C-2CE4A6D41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32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5E7FB-20CC-0F03-0F1C-1739B5C24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24D84-A359-5B6B-5B61-2FA06A709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518A9-1623-EA74-1984-B093DC045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247699-D7CF-FCB2-EF51-3D474C42EF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0BDA87-20AE-4483-3ED3-C3DC755AB9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B4D347-A6DE-3BA8-C0E5-9C7A3247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33B44-254D-427B-8623-C1A9EDB3BB9A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58B7BA-E2AA-D290-B0FA-AAE1138FE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CE7FF0-C030-B2ED-DC55-328BC34A2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D5C30-90E2-4B4D-B79C-2CE4A6D41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816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10BDB-D71A-8FB4-840A-826A5F846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40928-C900-9AC0-7C76-C89E2131C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33B44-254D-427B-8623-C1A9EDB3BB9A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AEB114-44AE-C5AB-8840-860FCD640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D3D565-D7D8-8FFC-1C61-933614B2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D5C30-90E2-4B4D-B79C-2CE4A6D41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91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D76EA1-F859-CC22-600D-D1E44AEFC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33B44-254D-427B-8623-C1A9EDB3BB9A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BEB2EE-F41D-268B-9A6E-8BE7BDE18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EDA315-5D5B-3869-7665-50BF6C3BE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D5C30-90E2-4B4D-B79C-2CE4A6D41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31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0A84B-5EA7-9525-4C26-637EBDDD9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9ABCB-4304-7856-965D-6E946D55E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57A52-F48C-513F-F37E-4782A90A5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6A08C-313D-BCC6-930F-03D6ADB64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33B44-254D-427B-8623-C1A9EDB3BB9A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B2AD9-A6F9-E08A-A4AA-87C59D728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5E6DC-DDFE-CB55-79EB-39ACDB56B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D5C30-90E2-4B4D-B79C-2CE4A6D41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32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7D3F9-961F-0690-4507-701CFB77F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211B34-26D9-3AF6-F39F-4A36909F4D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EBA2B8-6FB8-1548-723E-BEE47D70E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BCBBFE-80C5-9BCF-3BEA-673ABD3F0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33B44-254D-427B-8623-C1A9EDB3BB9A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8469E-9E6B-8B08-039F-796F1DE58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28879-04F2-3AED-C7FA-8022D626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D5C30-90E2-4B4D-B79C-2CE4A6D41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314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2CF2B5-BD2D-EEF1-6CF4-20DAF5D17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9189F-DCCE-B2ED-B231-CD4DBE43E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55A03-5815-6961-2D77-47BB438056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33B44-254D-427B-8623-C1A9EDB3BB9A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9D673-21FA-9340-3A5D-B1B477961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A3574-88D1-2F67-D628-83ED297840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D5C30-90E2-4B4D-B79C-2CE4A6D41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54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ere is MIT Located? | AdmissionSight">
            <a:extLst>
              <a:ext uri="{FF2B5EF4-FFF2-40B4-BE49-F238E27FC236}">
                <a16:creationId xmlns:a16="http://schemas.microsoft.com/office/drawing/2014/main" id="{20ACB92B-AF9B-F5F2-D6EF-F2279ADB3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08654"/>
            <a:ext cx="8776996" cy="5840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29432F-76DA-BF1C-251A-45DA02119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6230"/>
            <a:ext cx="9144000" cy="1009359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University Admission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B1D75F-AD21-8DEF-D7E4-6C10F59F7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51328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Krishna Sai Desaboina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557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0E8A2-1ACA-C8F7-CB18-0D0F3FA2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Which State has the Highest Admission Rate?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99ECA8-CF88-9F72-F73E-EAEA7AADA0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946780" cy="278256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973B84-E03C-2D90-AB1E-677FA50270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408" t="50000" r="25918" b="11898"/>
          <a:stretch/>
        </p:blipFill>
        <p:spPr>
          <a:xfrm>
            <a:off x="6407022" y="1690688"/>
            <a:ext cx="5283315" cy="33626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C81686-2368-9E2D-E5EB-37FE75BB229D}"/>
              </a:ext>
            </a:extLst>
          </p:cNvPr>
          <p:cNvSpPr txBox="1"/>
          <p:nvPr/>
        </p:nvSpPr>
        <p:spPr>
          <a:xfrm>
            <a:off x="838200" y="5271796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Ans: New York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3248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4B82B-2D84-7DD5-4C31-814E7F749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Which Places have the Highest Admission Rate?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32633B-3863-24A3-E284-A3FD8444B754}"/>
              </a:ext>
            </a:extLst>
          </p:cNvPr>
          <p:cNvSpPr txBox="1"/>
          <p:nvPr/>
        </p:nvSpPr>
        <p:spPr>
          <a:xfrm>
            <a:off x="838200" y="4999378"/>
            <a:ext cx="2621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Ans: Large City</a:t>
            </a:r>
          </a:p>
        </p:txBody>
      </p:sp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B5E93C2D-3935-9F8A-9E34-9736E5A9AB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8622"/>
            <a:ext cx="10515600" cy="2723193"/>
          </a:xfrm>
        </p:spPr>
      </p:pic>
    </p:spTree>
    <p:extLst>
      <p:ext uri="{BB962C8B-B14F-4D97-AF65-F5344CB8AC3E}">
        <p14:creationId xmlns:p14="http://schemas.microsoft.com/office/powerpoint/2010/main" val="1106347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88B88-F8BE-3CAE-E105-48765A478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Which Region has the Highest Admission Rate?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BC134BD-CED6-8C7B-A692-70C32E758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6922"/>
            <a:ext cx="6987418" cy="435133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06641E4-2A66-BCFB-8814-0C2E06792543}"/>
              </a:ext>
            </a:extLst>
          </p:cNvPr>
          <p:cNvSpPr txBox="1"/>
          <p:nvPr/>
        </p:nvSpPr>
        <p:spPr>
          <a:xfrm>
            <a:off x="8742784" y="4320073"/>
            <a:ext cx="2248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Ans: Mid East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7741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B384A-D413-4DB9-A157-0822BEAD2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Which University has the Highest number of Branches?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20DC6A3-AC85-C701-FE51-B27EE71CE0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4639" y="1690688"/>
            <a:ext cx="9327696" cy="429267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2EBBD6-D56F-85AB-42A3-A567F8765F9D}"/>
              </a:ext>
            </a:extLst>
          </p:cNvPr>
          <p:cNvSpPr txBox="1"/>
          <p:nvPr/>
        </p:nvSpPr>
        <p:spPr>
          <a:xfrm>
            <a:off x="954639" y="6123543"/>
            <a:ext cx="2248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Ans: Bethel University</a:t>
            </a:r>
          </a:p>
        </p:txBody>
      </p:sp>
    </p:spTree>
    <p:extLst>
      <p:ext uri="{BB962C8B-B14F-4D97-AF65-F5344CB8AC3E}">
        <p14:creationId xmlns:p14="http://schemas.microsoft.com/office/powerpoint/2010/main" val="3708262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1967</TotalTime>
  <Words>62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University Admission</vt:lpstr>
      <vt:lpstr>1. Which State has the Highest Admission Rate?</vt:lpstr>
      <vt:lpstr>2. Which Places have the Highest Admission Rate?</vt:lpstr>
      <vt:lpstr>3. Which Region has the Highest Admission Rate?</vt:lpstr>
      <vt:lpstr>4. Which University has the Highest number of Branches?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Admission</dc:title>
  <dc:creator>Krishna Sai Desaboina</dc:creator>
  <cp:lastModifiedBy>Krishna Sai Desaboina</cp:lastModifiedBy>
  <cp:revision>3</cp:revision>
  <dcterms:created xsi:type="dcterms:W3CDTF">2024-04-23T05:34:04Z</dcterms:created>
  <dcterms:modified xsi:type="dcterms:W3CDTF">2024-05-30T01:32:24Z</dcterms:modified>
</cp:coreProperties>
</file>