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4A8-209B-6D29-5F30-92E23E68F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FA4B-FA41-38F6-8EB2-53D9875F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A46E-3A4A-375A-87BD-7E05764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FE9B-4529-95EE-C669-6C3B429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DCE-FE18-777E-055A-C3347C9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DF39-8ECB-37B0-797A-F9E2FF2C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99198-36CE-AACD-7BE8-4E8E66462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4FCE-4F37-ACA9-E686-67DFCE1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A738-57AB-33B6-9850-5233E1EB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44110-DFCA-50A7-67D7-D6DF1DB7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CCF66-6C7E-41F1-4206-5846A635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7E8A-AE17-10D2-42E4-3C45394CB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FAD3-413F-EDAF-E413-8AE452AC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05A4-186E-31FF-9E6B-D0BF2CDB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94E9-14E1-8E17-676B-BDC7CE3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C244-92DF-94C4-8A67-7EA2ACC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E173-FFDA-3643-F441-83F57DB1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AF3D-FCC2-4D47-8C11-04EED564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EC1-40B9-8E30-95FD-5B035687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C8D2-FEFB-D800-45B8-7A258576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7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DA9C-8E32-871E-EB22-32D1FE2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3D80-ECC4-D41F-0E7A-8E2B6623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9246-9127-B888-0135-F6252EC6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6E1-A19D-0447-0648-A05986A8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A0FA-DB56-F4A0-7429-BB59F4D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0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95F5-55CF-B026-2034-6288E00C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4997-F917-9247-57B7-32E31553C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B8F3-B273-8DEC-9F8F-72356D23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E52A-D0EC-262F-DAA8-5B1DCA3A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73CF-F189-AC23-AF84-A86AD96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5598-5889-B858-0C6C-D9F41984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3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3D6A-610F-2382-703F-FB31069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DC172-6FF3-2EAC-04A8-8068E7E0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CF25-5CF8-97A5-1D8C-D1ED035A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EEA31-93ED-66D5-022F-3825921A9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8C9C9-16F3-3021-8E8E-C8F11FB1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32C91-5E91-AE9C-0FA0-313C58F8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B4711-DA90-275C-72E7-00438BA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A14BE-C1FC-69D9-C240-5205AD90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6487-2BD7-A32F-3C24-44BD25F1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CBAD5-7851-D70B-0568-A2A96961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E45C-1929-450D-1915-F365DEC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B9AF1-7108-B94D-857C-DF68629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01DF6-BF02-9131-C1EF-931E4D54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040B-4E47-F1C0-66B1-E82373D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29850-6A1E-A858-4CB7-21854120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1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F4E4-1929-E9FB-5C33-BE055207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DBF0-CF2A-02DD-94C1-536F9158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4A1A-BEB1-7610-130A-FAB8FE4E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952CE-E250-3F48-3C0D-41D82257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CFD0-2EC7-C8BA-7607-C8975170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CEBC-3EC2-46FD-1A94-73CFA9A1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2C5B-4C5C-B71E-2829-BDFA4BE8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2FAED-7C74-834F-8EE6-E70E5F984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D259-9398-54BF-54F6-8DE5609F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9FB6F-27C8-228B-0040-7FC0A1A2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DAF8-A9D3-1CD0-F65A-78F73F08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3331-77DE-A368-01C6-C636CF8B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8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0BF7F-2619-230F-397D-1F97E49D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E1DB5-10EC-0EC6-A540-6ECFDED7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8E88-340A-E515-80AE-4683F4C2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101E-D30B-4DA1-BF18-C2FCF4E6F282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2747-2FF2-87E2-9F36-174AAB50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C941-DE47-5902-3DA2-92F41C8E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EDA3-F198-4C0C-9F54-863EED454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5AC83-81A1-B56A-27BF-93C15D28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22"/>
            <a:ext cx="12192000" cy="6611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DB4AC-70F4-2309-C060-0A7F4DA24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Titanic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C7F25-D390-3AC6-74BE-E7EF25F0B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Krishna Sai Desaboina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C9B-1DD6-D37B-A908-FC1C82CD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1C37C-969B-6FB0-C481-08D6DDFD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97" y="365125"/>
            <a:ext cx="11246632" cy="65286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C2857-F0E1-269B-2606-C51C5472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43" y="1027906"/>
            <a:ext cx="4419866" cy="355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D79D-A0ED-7B5C-B0D4-298D3F50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Divided Composite value Cabin to Simple Values: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A3F1F-DC7F-FFF4-BF67-FBEBB5C48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3180"/>
            <a:ext cx="7305869" cy="2552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21838-3747-977A-EA0D-50E7CFD0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69" y="1579886"/>
            <a:ext cx="4361284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156C-D03E-4BE7-0FFC-637D78E7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Converting Categorical values to Numerical and Eliminating </a:t>
            </a:r>
            <a:r>
              <a:rPr lang="en-US" dirty="0" err="1"/>
              <a:t>NaN</a:t>
            </a:r>
            <a:r>
              <a:rPr lang="en-US" dirty="0"/>
              <a:t> values: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6F9C3-1E7D-9C3D-7108-593100BA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46" y="2446272"/>
            <a:ext cx="7305675" cy="2533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42E18-C6FD-5CA5-41C4-9BE2D2197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9" y="1690688"/>
            <a:ext cx="3638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8DDF-A89D-928A-5FF9-49B4C0F4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FDA3A4-EC30-2969-6521-77AB2875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39" y="2083060"/>
            <a:ext cx="4886325" cy="1485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6B162-972F-D58B-1044-3567886E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52" y="1950098"/>
            <a:ext cx="948914" cy="3909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2BD96-C9E7-E6DB-3AD1-BAAC0185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64" y="4038017"/>
            <a:ext cx="9296400" cy="1581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20F43-EAE1-BC2D-1403-6ACCE16CF641}"/>
              </a:ext>
            </a:extLst>
          </p:cNvPr>
          <p:cNvSpPr txBox="1"/>
          <p:nvPr/>
        </p:nvSpPr>
        <p:spPr>
          <a:xfrm>
            <a:off x="8615069" y="5619167"/>
            <a:ext cx="205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500 only 120 Survived of 3</a:t>
            </a:r>
            <a:r>
              <a:rPr lang="en-US" baseline="30000" dirty="0"/>
              <a:t>rd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991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3373-EB0F-C8F2-4C8E-CF000E34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A51FD-455C-E05C-3474-7D67D6045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4111" y="1922106"/>
            <a:ext cx="5012094" cy="2537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FA824-51DF-CDED-CF84-10AD6EA0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2106"/>
            <a:ext cx="4859691" cy="2436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E772D-7C66-9E08-DD01-C82A8881F0FE}"/>
              </a:ext>
            </a:extLst>
          </p:cNvPr>
          <p:cNvSpPr txBox="1"/>
          <p:nvPr/>
        </p:nvSpPr>
        <p:spPr>
          <a:xfrm>
            <a:off x="838200" y="4900913"/>
            <a:ext cx="20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197 only 60 Survived of age 29</a:t>
            </a:r>
          </a:p>
        </p:txBody>
      </p:sp>
    </p:spTree>
    <p:extLst>
      <p:ext uri="{BB962C8B-B14F-4D97-AF65-F5344CB8AC3E}">
        <p14:creationId xmlns:p14="http://schemas.microsoft.com/office/powerpoint/2010/main" val="257744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CE5E-1820-FE66-D7E1-25776F3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EB428-728B-6945-80E5-A8BC679C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26" y="126739"/>
            <a:ext cx="10515600" cy="10683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0FC1A-8D9A-1DA7-6A28-0AA27DCC3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06"/>
            <a:ext cx="12192000" cy="1591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0E5A3-4A58-A191-F999-2BDCACAE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1855"/>
            <a:ext cx="12192000" cy="147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D0450-8B17-434C-102E-D995C25D9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53885"/>
            <a:ext cx="12192000" cy="13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C495-7651-A8D0-288B-2D3E2A93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4017-DA5B-6004-B187-991BD387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deaths compared to survivors.</a:t>
            </a:r>
          </a:p>
          <a:p>
            <a:r>
              <a:rPr lang="en-US" dirty="0"/>
              <a:t>Most of the first-class people survived and most of third class people died.</a:t>
            </a:r>
          </a:p>
          <a:p>
            <a:r>
              <a:rPr lang="en-US" dirty="0"/>
              <a:t>If you are a female, Whatever class you take your chances of survival is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1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Titanic</vt:lpstr>
      <vt:lpstr>PowerPoint Presentation</vt:lpstr>
      <vt:lpstr>Divided Composite value Cabin to Simple Values:</vt:lpstr>
      <vt:lpstr>After Converting Categorical values to Numerical and Eliminating NaN values: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Krishna Sai Desaboina</dc:creator>
  <cp:lastModifiedBy>Krishna Sai Desaboina</cp:lastModifiedBy>
  <cp:revision>1</cp:revision>
  <dcterms:created xsi:type="dcterms:W3CDTF">2024-04-10T21:11:57Z</dcterms:created>
  <dcterms:modified xsi:type="dcterms:W3CDTF">2024-04-10T21:41:09Z</dcterms:modified>
</cp:coreProperties>
</file>