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57" r:id="rId5"/>
    <p:sldId id="259"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B5489-B9C8-54FE-15FC-87CD36868F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AD9BF54-A6BB-D7E4-891E-EDFBCEA78C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B4D4C6-CF86-38B2-03B6-06306591F448}"/>
              </a:ext>
            </a:extLst>
          </p:cNvPr>
          <p:cNvSpPr>
            <a:spLocks noGrp="1"/>
          </p:cNvSpPr>
          <p:nvPr>
            <p:ph type="dt" sz="half" idx="10"/>
          </p:nvPr>
        </p:nvSpPr>
        <p:spPr/>
        <p:txBody>
          <a:bodyPr/>
          <a:lstStyle/>
          <a:p>
            <a:fld id="{76976922-3C42-4A2F-BBB8-EBB584BBACC8}" type="datetimeFigureOut">
              <a:rPr lang="en-IN" smtClean="0"/>
              <a:t>01-12-2024</a:t>
            </a:fld>
            <a:endParaRPr lang="en-IN"/>
          </a:p>
        </p:txBody>
      </p:sp>
      <p:sp>
        <p:nvSpPr>
          <p:cNvPr id="5" name="Footer Placeholder 4">
            <a:extLst>
              <a:ext uri="{FF2B5EF4-FFF2-40B4-BE49-F238E27FC236}">
                <a16:creationId xmlns:a16="http://schemas.microsoft.com/office/drawing/2014/main" id="{C7C83C13-E3ED-DD50-F16F-DBA7939BB4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2A2901-94B0-90BA-7894-1292FFF0D771}"/>
              </a:ext>
            </a:extLst>
          </p:cNvPr>
          <p:cNvSpPr>
            <a:spLocks noGrp="1"/>
          </p:cNvSpPr>
          <p:nvPr>
            <p:ph type="sldNum" sz="quarter" idx="12"/>
          </p:nvPr>
        </p:nvSpPr>
        <p:spPr/>
        <p:txBody>
          <a:bodyPr/>
          <a:lstStyle/>
          <a:p>
            <a:fld id="{F5A2A701-39CC-4217-BB35-42DD9728AE26}" type="slidenum">
              <a:rPr lang="en-IN" smtClean="0"/>
              <a:t>‹#›</a:t>
            </a:fld>
            <a:endParaRPr lang="en-IN"/>
          </a:p>
        </p:txBody>
      </p:sp>
    </p:spTree>
    <p:extLst>
      <p:ext uri="{BB962C8B-B14F-4D97-AF65-F5344CB8AC3E}">
        <p14:creationId xmlns:p14="http://schemas.microsoft.com/office/powerpoint/2010/main" val="3427497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79A7D-9E28-6DCF-87B4-B448B8D196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58E032-3492-8D10-DAB2-A96AD96596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9C192D-A7CF-14BE-A603-25AC92900958}"/>
              </a:ext>
            </a:extLst>
          </p:cNvPr>
          <p:cNvSpPr>
            <a:spLocks noGrp="1"/>
          </p:cNvSpPr>
          <p:nvPr>
            <p:ph type="dt" sz="half" idx="10"/>
          </p:nvPr>
        </p:nvSpPr>
        <p:spPr/>
        <p:txBody>
          <a:bodyPr/>
          <a:lstStyle/>
          <a:p>
            <a:fld id="{76976922-3C42-4A2F-BBB8-EBB584BBACC8}" type="datetimeFigureOut">
              <a:rPr lang="en-IN" smtClean="0"/>
              <a:t>01-12-2024</a:t>
            </a:fld>
            <a:endParaRPr lang="en-IN"/>
          </a:p>
        </p:txBody>
      </p:sp>
      <p:sp>
        <p:nvSpPr>
          <p:cNvPr id="5" name="Footer Placeholder 4">
            <a:extLst>
              <a:ext uri="{FF2B5EF4-FFF2-40B4-BE49-F238E27FC236}">
                <a16:creationId xmlns:a16="http://schemas.microsoft.com/office/drawing/2014/main" id="{708E8D16-467C-45D0-1475-2FDBF87E78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65A042-6477-67F9-366C-70A5FE8EEA9C}"/>
              </a:ext>
            </a:extLst>
          </p:cNvPr>
          <p:cNvSpPr>
            <a:spLocks noGrp="1"/>
          </p:cNvSpPr>
          <p:nvPr>
            <p:ph type="sldNum" sz="quarter" idx="12"/>
          </p:nvPr>
        </p:nvSpPr>
        <p:spPr/>
        <p:txBody>
          <a:bodyPr/>
          <a:lstStyle/>
          <a:p>
            <a:fld id="{F5A2A701-39CC-4217-BB35-42DD9728AE26}" type="slidenum">
              <a:rPr lang="en-IN" smtClean="0"/>
              <a:t>‹#›</a:t>
            </a:fld>
            <a:endParaRPr lang="en-IN"/>
          </a:p>
        </p:txBody>
      </p:sp>
    </p:spTree>
    <p:extLst>
      <p:ext uri="{BB962C8B-B14F-4D97-AF65-F5344CB8AC3E}">
        <p14:creationId xmlns:p14="http://schemas.microsoft.com/office/powerpoint/2010/main" val="3260786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BDED79-6736-93D2-3C03-B5BECCE647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C01329-79C2-18E6-AF88-753BCA6AC6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297A81-CE81-5638-CDE6-E92C210FA48E}"/>
              </a:ext>
            </a:extLst>
          </p:cNvPr>
          <p:cNvSpPr>
            <a:spLocks noGrp="1"/>
          </p:cNvSpPr>
          <p:nvPr>
            <p:ph type="dt" sz="half" idx="10"/>
          </p:nvPr>
        </p:nvSpPr>
        <p:spPr/>
        <p:txBody>
          <a:bodyPr/>
          <a:lstStyle/>
          <a:p>
            <a:fld id="{76976922-3C42-4A2F-BBB8-EBB584BBACC8}" type="datetimeFigureOut">
              <a:rPr lang="en-IN" smtClean="0"/>
              <a:t>01-12-2024</a:t>
            </a:fld>
            <a:endParaRPr lang="en-IN"/>
          </a:p>
        </p:txBody>
      </p:sp>
      <p:sp>
        <p:nvSpPr>
          <p:cNvPr id="5" name="Footer Placeholder 4">
            <a:extLst>
              <a:ext uri="{FF2B5EF4-FFF2-40B4-BE49-F238E27FC236}">
                <a16:creationId xmlns:a16="http://schemas.microsoft.com/office/drawing/2014/main" id="{3A815103-B340-9686-A724-09B6979799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58826D-6747-B462-AA50-4094EDB17F64}"/>
              </a:ext>
            </a:extLst>
          </p:cNvPr>
          <p:cNvSpPr>
            <a:spLocks noGrp="1"/>
          </p:cNvSpPr>
          <p:nvPr>
            <p:ph type="sldNum" sz="quarter" idx="12"/>
          </p:nvPr>
        </p:nvSpPr>
        <p:spPr/>
        <p:txBody>
          <a:bodyPr/>
          <a:lstStyle/>
          <a:p>
            <a:fld id="{F5A2A701-39CC-4217-BB35-42DD9728AE26}" type="slidenum">
              <a:rPr lang="en-IN" smtClean="0"/>
              <a:t>‹#›</a:t>
            </a:fld>
            <a:endParaRPr lang="en-IN"/>
          </a:p>
        </p:txBody>
      </p:sp>
    </p:spTree>
    <p:extLst>
      <p:ext uri="{BB962C8B-B14F-4D97-AF65-F5344CB8AC3E}">
        <p14:creationId xmlns:p14="http://schemas.microsoft.com/office/powerpoint/2010/main" val="3008922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C9571-D66A-19B7-09D1-9F3E659F91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354362-1780-44E2-245E-570891AD96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B5E2B3-8282-7688-36F4-300FABCA74EC}"/>
              </a:ext>
            </a:extLst>
          </p:cNvPr>
          <p:cNvSpPr>
            <a:spLocks noGrp="1"/>
          </p:cNvSpPr>
          <p:nvPr>
            <p:ph type="dt" sz="half" idx="10"/>
          </p:nvPr>
        </p:nvSpPr>
        <p:spPr/>
        <p:txBody>
          <a:bodyPr/>
          <a:lstStyle/>
          <a:p>
            <a:fld id="{76976922-3C42-4A2F-BBB8-EBB584BBACC8}" type="datetimeFigureOut">
              <a:rPr lang="en-IN" smtClean="0"/>
              <a:t>01-12-2024</a:t>
            </a:fld>
            <a:endParaRPr lang="en-IN"/>
          </a:p>
        </p:txBody>
      </p:sp>
      <p:sp>
        <p:nvSpPr>
          <p:cNvPr id="5" name="Footer Placeholder 4">
            <a:extLst>
              <a:ext uri="{FF2B5EF4-FFF2-40B4-BE49-F238E27FC236}">
                <a16:creationId xmlns:a16="http://schemas.microsoft.com/office/drawing/2014/main" id="{E451D607-978E-537D-DDD5-02C64CB058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7DA28A-7C82-DDBA-BD13-8AF74427D8B7}"/>
              </a:ext>
            </a:extLst>
          </p:cNvPr>
          <p:cNvSpPr>
            <a:spLocks noGrp="1"/>
          </p:cNvSpPr>
          <p:nvPr>
            <p:ph type="sldNum" sz="quarter" idx="12"/>
          </p:nvPr>
        </p:nvSpPr>
        <p:spPr/>
        <p:txBody>
          <a:bodyPr/>
          <a:lstStyle/>
          <a:p>
            <a:fld id="{F5A2A701-39CC-4217-BB35-42DD9728AE26}" type="slidenum">
              <a:rPr lang="en-IN" smtClean="0"/>
              <a:t>‹#›</a:t>
            </a:fld>
            <a:endParaRPr lang="en-IN"/>
          </a:p>
        </p:txBody>
      </p:sp>
    </p:spTree>
    <p:extLst>
      <p:ext uri="{BB962C8B-B14F-4D97-AF65-F5344CB8AC3E}">
        <p14:creationId xmlns:p14="http://schemas.microsoft.com/office/powerpoint/2010/main" val="2096126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C5823-9A60-4B5A-DAF3-E1FD3C2A84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28A736-DE13-A3E9-2816-8AD84571353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D3110F-E08E-5436-BF37-78CDCEAAA275}"/>
              </a:ext>
            </a:extLst>
          </p:cNvPr>
          <p:cNvSpPr>
            <a:spLocks noGrp="1"/>
          </p:cNvSpPr>
          <p:nvPr>
            <p:ph type="dt" sz="half" idx="10"/>
          </p:nvPr>
        </p:nvSpPr>
        <p:spPr/>
        <p:txBody>
          <a:bodyPr/>
          <a:lstStyle/>
          <a:p>
            <a:fld id="{76976922-3C42-4A2F-BBB8-EBB584BBACC8}" type="datetimeFigureOut">
              <a:rPr lang="en-IN" smtClean="0"/>
              <a:t>01-12-2024</a:t>
            </a:fld>
            <a:endParaRPr lang="en-IN"/>
          </a:p>
        </p:txBody>
      </p:sp>
      <p:sp>
        <p:nvSpPr>
          <p:cNvPr id="5" name="Footer Placeholder 4">
            <a:extLst>
              <a:ext uri="{FF2B5EF4-FFF2-40B4-BE49-F238E27FC236}">
                <a16:creationId xmlns:a16="http://schemas.microsoft.com/office/drawing/2014/main" id="{488F7EF8-83C0-360B-5453-BDB69A78E3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E91848-C52F-9F0D-5A89-DE2A1E509A72}"/>
              </a:ext>
            </a:extLst>
          </p:cNvPr>
          <p:cNvSpPr>
            <a:spLocks noGrp="1"/>
          </p:cNvSpPr>
          <p:nvPr>
            <p:ph type="sldNum" sz="quarter" idx="12"/>
          </p:nvPr>
        </p:nvSpPr>
        <p:spPr/>
        <p:txBody>
          <a:bodyPr/>
          <a:lstStyle/>
          <a:p>
            <a:fld id="{F5A2A701-39CC-4217-BB35-42DD9728AE26}" type="slidenum">
              <a:rPr lang="en-IN" smtClean="0"/>
              <a:t>‹#›</a:t>
            </a:fld>
            <a:endParaRPr lang="en-IN"/>
          </a:p>
        </p:txBody>
      </p:sp>
    </p:spTree>
    <p:extLst>
      <p:ext uri="{BB962C8B-B14F-4D97-AF65-F5344CB8AC3E}">
        <p14:creationId xmlns:p14="http://schemas.microsoft.com/office/powerpoint/2010/main" val="16408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C721C-CCBB-65AF-87F6-D599EA0673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7BCD10-8DA2-A85F-B940-494192F911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D713A9-8B1A-2C68-6711-90C52AC213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71E6A61-F0B6-6579-D59B-F6DAC87E1101}"/>
              </a:ext>
            </a:extLst>
          </p:cNvPr>
          <p:cNvSpPr>
            <a:spLocks noGrp="1"/>
          </p:cNvSpPr>
          <p:nvPr>
            <p:ph type="dt" sz="half" idx="10"/>
          </p:nvPr>
        </p:nvSpPr>
        <p:spPr/>
        <p:txBody>
          <a:bodyPr/>
          <a:lstStyle/>
          <a:p>
            <a:fld id="{76976922-3C42-4A2F-BBB8-EBB584BBACC8}" type="datetimeFigureOut">
              <a:rPr lang="en-IN" smtClean="0"/>
              <a:t>01-12-2024</a:t>
            </a:fld>
            <a:endParaRPr lang="en-IN"/>
          </a:p>
        </p:txBody>
      </p:sp>
      <p:sp>
        <p:nvSpPr>
          <p:cNvPr id="6" name="Footer Placeholder 5">
            <a:extLst>
              <a:ext uri="{FF2B5EF4-FFF2-40B4-BE49-F238E27FC236}">
                <a16:creationId xmlns:a16="http://schemas.microsoft.com/office/drawing/2014/main" id="{9466EC3D-EE9F-5E1A-0DE4-3AAA287842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07804E-E111-9723-30A0-C9FFA05628E9}"/>
              </a:ext>
            </a:extLst>
          </p:cNvPr>
          <p:cNvSpPr>
            <a:spLocks noGrp="1"/>
          </p:cNvSpPr>
          <p:nvPr>
            <p:ph type="sldNum" sz="quarter" idx="12"/>
          </p:nvPr>
        </p:nvSpPr>
        <p:spPr/>
        <p:txBody>
          <a:bodyPr/>
          <a:lstStyle/>
          <a:p>
            <a:fld id="{F5A2A701-39CC-4217-BB35-42DD9728AE26}" type="slidenum">
              <a:rPr lang="en-IN" smtClean="0"/>
              <a:t>‹#›</a:t>
            </a:fld>
            <a:endParaRPr lang="en-IN"/>
          </a:p>
        </p:txBody>
      </p:sp>
    </p:spTree>
    <p:extLst>
      <p:ext uri="{BB962C8B-B14F-4D97-AF65-F5344CB8AC3E}">
        <p14:creationId xmlns:p14="http://schemas.microsoft.com/office/powerpoint/2010/main" val="774813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0CE4C-301E-A162-540C-6009ACBC347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F854EE-982E-E125-4840-74944B625C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09AE7E-78CA-7BA0-0478-8E58666955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3F7C60-7C0D-6AAF-7F5F-1C2A2D0945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A95B4A-7AE0-9BAB-2A71-922E2FF185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7B32ECA-DB2E-FC67-8E79-0BE40E5C0B9E}"/>
              </a:ext>
            </a:extLst>
          </p:cNvPr>
          <p:cNvSpPr>
            <a:spLocks noGrp="1"/>
          </p:cNvSpPr>
          <p:nvPr>
            <p:ph type="dt" sz="half" idx="10"/>
          </p:nvPr>
        </p:nvSpPr>
        <p:spPr/>
        <p:txBody>
          <a:bodyPr/>
          <a:lstStyle/>
          <a:p>
            <a:fld id="{76976922-3C42-4A2F-BBB8-EBB584BBACC8}" type="datetimeFigureOut">
              <a:rPr lang="en-IN" smtClean="0"/>
              <a:t>01-12-2024</a:t>
            </a:fld>
            <a:endParaRPr lang="en-IN"/>
          </a:p>
        </p:txBody>
      </p:sp>
      <p:sp>
        <p:nvSpPr>
          <p:cNvPr id="8" name="Footer Placeholder 7">
            <a:extLst>
              <a:ext uri="{FF2B5EF4-FFF2-40B4-BE49-F238E27FC236}">
                <a16:creationId xmlns:a16="http://schemas.microsoft.com/office/drawing/2014/main" id="{A0015435-3DFE-5A6E-0354-9A26EE60863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3985CE-B7D8-DE36-F73E-BED74A1B6BB2}"/>
              </a:ext>
            </a:extLst>
          </p:cNvPr>
          <p:cNvSpPr>
            <a:spLocks noGrp="1"/>
          </p:cNvSpPr>
          <p:nvPr>
            <p:ph type="sldNum" sz="quarter" idx="12"/>
          </p:nvPr>
        </p:nvSpPr>
        <p:spPr/>
        <p:txBody>
          <a:bodyPr/>
          <a:lstStyle/>
          <a:p>
            <a:fld id="{F5A2A701-39CC-4217-BB35-42DD9728AE26}" type="slidenum">
              <a:rPr lang="en-IN" smtClean="0"/>
              <a:t>‹#›</a:t>
            </a:fld>
            <a:endParaRPr lang="en-IN"/>
          </a:p>
        </p:txBody>
      </p:sp>
    </p:spTree>
    <p:extLst>
      <p:ext uri="{BB962C8B-B14F-4D97-AF65-F5344CB8AC3E}">
        <p14:creationId xmlns:p14="http://schemas.microsoft.com/office/powerpoint/2010/main" val="1872136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E2152-86D3-F88C-9582-0F98A7A6EE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61999C-B4C1-C172-6B6B-AC404856AA62}"/>
              </a:ext>
            </a:extLst>
          </p:cNvPr>
          <p:cNvSpPr>
            <a:spLocks noGrp="1"/>
          </p:cNvSpPr>
          <p:nvPr>
            <p:ph type="dt" sz="half" idx="10"/>
          </p:nvPr>
        </p:nvSpPr>
        <p:spPr/>
        <p:txBody>
          <a:bodyPr/>
          <a:lstStyle/>
          <a:p>
            <a:fld id="{76976922-3C42-4A2F-BBB8-EBB584BBACC8}" type="datetimeFigureOut">
              <a:rPr lang="en-IN" smtClean="0"/>
              <a:t>01-12-2024</a:t>
            </a:fld>
            <a:endParaRPr lang="en-IN"/>
          </a:p>
        </p:txBody>
      </p:sp>
      <p:sp>
        <p:nvSpPr>
          <p:cNvPr id="4" name="Footer Placeholder 3">
            <a:extLst>
              <a:ext uri="{FF2B5EF4-FFF2-40B4-BE49-F238E27FC236}">
                <a16:creationId xmlns:a16="http://schemas.microsoft.com/office/drawing/2014/main" id="{903B5215-0608-8359-EC45-02AC54B146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40B3176-995C-8B15-AD6E-59D6DEBDDED5}"/>
              </a:ext>
            </a:extLst>
          </p:cNvPr>
          <p:cNvSpPr>
            <a:spLocks noGrp="1"/>
          </p:cNvSpPr>
          <p:nvPr>
            <p:ph type="sldNum" sz="quarter" idx="12"/>
          </p:nvPr>
        </p:nvSpPr>
        <p:spPr/>
        <p:txBody>
          <a:bodyPr/>
          <a:lstStyle/>
          <a:p>
            <a:fld id="{F5A2A701-39CC-4217-BB35-42DD9728AE26}" type="slidenum">
              <a:rPr lang="en-IN" smtClean="0"/>
              <a:t>‹#›</a:t>
            </a:fld>
            <a:endParaRPr lang="en-IN"/>
          </a:p>
        </p:txBody>
      </p:sp>
    </p:spTree>
    <p:extLst>
      <p:ext uri="{BB962C8B-B14F-4D97-AF65-F5344CB8AC3E}">
        <p14:creationId xmlns:p14="http://schemas.microsoft.com/office/powerpoint/2010/main" val="3356070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7640B2-CDB3-D573-2D69-DEC6029FC615}"/>
              </a:ext>
            </a:extLst>
          </p:cNvPr>
          <p:cNvSpPr>
            <a:spLocks noGrp="1"/>
          </p:cNvSpPr>
          <p:nvPr>
            <p:ph type="dt" sz="half" idx="10"/>
          </p:nvPr>
        </p:nvSpPr>
        <p:spPr/>
        <p:txBody>
          <a:bodyPr/>
          <a:lstStyle/>
          <a:p>
            <a:fld id="{76976922-3C42-4A2F-BBB8-EBB584BBACC8}" type="datetimeFigureOut">
              <a:rPr lang="en-IN" smtClean="0"/>
              <a:t>01-12-2024</a:t>
            </a:fld>
            <a:endParaRPr lang="en-IN"/>
          </a:p>
        </p:txBody>
      </p:sp>
      <p:sp>
        <p:nvSpPr>
          <p:cNvPr id="3" name="Footer Placeholder 2">
            <a:extLst>
              <a:ext uri="{FF2B5EF4-FFF2-40B4-BE49-F238E27FC236}">
                <a16:creationId xmlns:a16="http://schemas.microsoft.com/office/drawing/2014/main" id="{974E9503-E75E-88AA-7076-42EC67344C8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B176F39-CC30-E16F-7811-AA7327320F35}"/>
              </a:ext>
            </a:extLst>
          </p:cNvPr>
          <p:cNvSpPr>
            <a:spLocks noGrp="1"/>
          </p:cNvSpPr>
          <p:nvPr>
            <p:ph type="sldNum" sz="quarter" idx="12"/>
          </p:nvPr>
        </p:nvSpPr>
        <p:spPr/>
        <p:txBody>
          <a:bodyPr/>
          <a:lstStyle/>
          <a:p>
            <a:fld id="{F5A2A701-39CC-4217-BB35-42DD9728AE26}" type="slidenum">
              <a:rPr lang="en-IN" smtClean="0"/>
              <a:t>‹#›</a:t>
            </a:fld>
            <a:endParaRPr lang="en-IN"/>
          </a:p>
        </p:txBody>
      </p:sp>
    </p:spTree>
    <p:extLst>
      <p:ext uri="{BB962C8B-B14F-4D97-AF65-F5344CB8AC3E}">
        <p14:creationId xmlns:p14="http://schemas.microsoft.com/office/powerpoint/2010/main" val="4274887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C173-CE72-77B3-760C-7BF6BAA5C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0E41CA-4D82-8EC1-69B4-9BAE7BD8C8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748E0C-56FB-C39E-5D8C-BF33F7B9A6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E81E93-8EF5-05C9-441C-E711A7E6C336}"/>
              </a:ext>
            </a:extLst>
          </p:cNvPr>
          <p:cNvSpPr>
            <a:spLocks noGrp="1"/>
          </p:cNvSpPr>
          <p:nvPr>
            <p:ph type="dt" sz="half" idx="10"/>
          </p:nvPr>
        </p:nvSpPr>
        <p:spPr/>
        <p:txBody>
          <a:bodyPr/>
          <a:lstStyle/>
          <a:p>
            <a:fld id="{76976922-3C42-4A2F-BBB8-EBB584BBACC8}" type="datetimeFigureOut">
              <a:rPr lang="en-IN" smtClean="0"/>
              <a:t>01-12-2024</a:t>
            </a:fld>
            <a:endParaRPr lang="en-IN"/>
          </a:p>
        </p:txBody>
      </p:sp>
      <p:sp>
        <p:nvSpPr>
          <p:cNvPr id="6" name="Footer Placeholder 5">
            <a:extLst>
              <a:ext uri="{FF2B5EF4-FFF2-40B4-BE49-F238E27FC236}">
                <a16:creationId xmlns:a16="http://schemas.microsoft.com/office/drawing/2014/main" id="{FD66BCAF-3E0E-A277-092B-C4F05B2345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6CC1AA-EAD4-2964-9C98-51D3FBED5B6C}"/>
              </a:ext>
            </a:extLst>
          </p:cNvPr>
          <p:cNvSpPr>
            <a:spLocks noGrp="1"/>
          </p:cNvSpPr>
          <p:nvPr>
            <p:ph type="sldNum" sz="quarter" idx="12"/>
          </p:nvPr>
        </p:nvSpPr>
        <p:spPr/>
        <p:txBody>
          <a:bodyPr/>
          <a:lstStyle/>
          <a:p>
            <a:fld id="{F5A2A701-39CC-4217-BB35-42DD9728AE26}" type="slidenum">
              <a:rPr lang="en-IN" smtClean="0"/>
              <a:t>‹#›</a:t>
            </a:fld>
            <a:endParaRPr lang="en-IN"/>
          </a:p>
        </p:txBody>
      </p:sp>
    </p:spTree>
    <p:extLst>
      <p:ext uri="{BB962C8B-B14F-4D97-AF65-F5344CB8AC3E}">
        <p14:creationId xmlns:p14="http://schemas.microsoft.com/office/powerpoint/2010/main" val="3748549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38041-46A6-426C-B9C0-B22FC1355F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4574EB-BE10-51D0-D5CF-FF9C165A26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B0453A-7C75-784E-8FBC-B26E423C5B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BF88AE-E4D7-55A0-5D54-A52457A98E40}"/>
              </a:ext>
            </a:extLst>
          </p:cNvPr>
          <p:cNvSpPr>
            <a:spLocks noGrp="1"/>
          </p:cNvSpPr>
          <p:nvPr>
            <p:ph type="dt" sz="half" idx="10"/>
          </p:nvPr>
        </p:nvSpPr>
        <p:spPr/>
        <p:txBody>
          <a:bodyPr/>
          <a:lstStyle/>
          <a:p>
            <a:fld id="{76976922-3C42-4A2F-BBB8-EBB584BBACC8}" type="datetimeFigureOut">
              <a:rPr lang="en-IN" smtClean="0"/>
              <a:t>01-12-2024</a:t>
            </a:fld>
            <a:endParaRPr lang="en-IN"/>
          </a:p>
        </p:txBody>
      </p:sp>
      <p:sp>
        <p:nvSpPr>
          <p:cNvPr id="6" name="Footer Placeholder 5">
            <a:extLst>
              <a:ext uri="{FF2B5EF4-FFF2-40B4-BE49-F238E27FC236}">
                <a16:creationId xmlns:a16="http://schemas.microsoft.com/office/drawing/2014/main" id="{1C799B88-2DCF-F7CC-8B0C-3CDB7209E3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F3376B-EBF3-747C-0A64-E07BC29DC6A8}"/>
              </a:ext>
            </a:extLst>
          </p:cNvPr>
          <p:cNvSpPr>
            <a:spLocks noGrp="1"/>
          </p:cNvSpPr>
          <p:nvPr>
            <p:ph type="sldNum" sz="quarter" idx="12"/>
          </p:nvPr>
        </p:nvSpPr>
        <p:spPr/>
        <p:txBody>
          <a:bodyPr/>
          <a:lstStyle/>
          <a:p>
            <a:fld id="{F5A2A701-39CC-4217-BB35-42DD9728AE26}" type="slidenum">
              <a:rPr lang="en-IN" smtClean="0"/>
              <a:t>‹#›</a:t>
            </a:fld>
            <a:endParaRPr lang="en-IN"/>
          </a:p>
        </p:txBody>
      </p:sp>
    </p:spTree>
    <p:extLst>
      <p:ext uri="{BB962C8B-B14F-4D97-AF65-F5344CB8AC3E}">
        <p14:creationId xmlns:p14="http://schemas.microsoft.com/office/powerpoint/2010/main" val="1933555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57F065-E948-6E27-7FDC-69E02B42A9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59C8ED-F0BA-98A3-160B-8E9ABFBCA9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FD7E23-A991-DF4E-A804-E516EC492F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976922-3C42-4A2F-BBB8-EBB584BBACC8}" type="datetimeFigureOut">
              <a:rPr lang="en-IN" smtClean="0"/>
              <a:t>01-12-2024</a:t>
            </a:fld>
            <a:endParaRPr lang="en-IN"/>
          </a:p>
        </p:txBody>
      </p:sp>
      <p:sp>
        <p:nvSpPr>
          <p:cNvPr id="5" name="Footer Placeholder 4">
            <a:extLst>
              <a:ext uri="{FF2B5EF4-FFF2-40B4-BE49-F238E27FC236}">
                <a16:creationId xmlns:a16="http://schemas.microsoft.com/office/drawing/2014/main" id="{3B06D48B-6B21-9941-3D04-9385A1B82F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3D9B6BC-F4BE-1188-0C79-017F871DC2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5A2A701-39CC-4217-BB35-42DD9728AE26}" type="slidenum">
              <a:rPr lang="en-IN" smtClean="0"/>
              <a:t>‹#›</a:t>
            </a:fld>
            <a:endParaRPr lang="en-IN"/>
          </a:p>
        </p:txBody>
      </p:sp>
    </p:spTree>
    <p:extLst>
      <p:ext uri="{BB962C8B-B14F-4D97-AF65-F5344CB8AC3E}">
        <p14:creationId xmlns:p14="http://schemas.microsoft.com/office/powerpoint/2010/main" val="3327111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B4011-DA64-754D-E4EC-F7F170CE549E}"/>
              </a:ext>
            </a:extLst>
          </p:cNvPr>
          <p:cNvSpPr>
            <a:spLocks noGrp="1"/>
          </p:cNvSpPr>
          <p:nvPr>
            <p:ph type="ctrTitle"/>
          </p:nvPr>
        </p:nvSpPr>
        <p:spPr/>
        <p:txBody>
          <a:bodyPr/>
          <a:lstStyle/>
          <a:p>
            <a:r>
              <a:rPr lang="en-US" dirty="0">
                <a:solidFill>
                  <a:srgbClr val="FF0000"/>
                </a:solidFill>
              </a:rPr>
              <a:t>Task Manager</a:t>
            </a:r>
            <a:endParaRPr lang="en-IN" dirty="0">
              <a:solidFill>
                <a:srgbClr val="FF0000"/>
              </a:solidFill>
            </a:endParaRPr>
          </a:p>
        </p:txBody>
      </p:sp>
      <p:sp>
        <p:nvSpPr>
          <p:cNvPr id="3" name="Subtitle 2">
            <a:extLst>
              <a:ext uri="{FF2B5EF4-FFF2-40B4-BE49-F238E27FC236}">
                <a16:creationId xmlns:a16="http://schemas.microsoft.com/office/drawing/2014/main" id="{770227ED-3287-3146-4279-91D54B0B17C1}"/>
              </a:ext>
            </a:extLst>
          </p:cNvPr>
          <p:cNvSpPr>
            <a:spLocks noGrp="1"/>
          </p:cNvSpPr>
          <p:nvPr>
            <p:ph type="subTitle" idx="1"/>
          </p:nvPr>
        </p:nvSpPr>
        <p:spPr/>
        <p:txBody>
          <a:bodyPr/>
          <a:lstStyle/>
          <a:p>
            <a:r>
              <a:rPr lang="en-US" dirty="0">
                <a:solidFill>
                  <a:srgbClr val="FFC000"/>
                </a:solidFill>
              </a:rPr>
              <a:t>Using Streamlit and MySQL</a:t>
            </a:r>
            <a:endParaRPr lang="en-IN" dirty="0">
              <a:solidFill>
                <a:srgbClr val="FFC000"/>
              </a:solidFill>
            </a:endParaRPr>
          </a:p>
        </p:txBody>
      </p:sp>
    </p:spTree>
    <p:extLst>
      <p:ext uri="{BB962C8B-B14F-4D97-AF65-F5344CB8AC3E}">
        <p14:creationId xmlns:p14="http://schemas.microsoft.com/office/powerpoint/2010/main" val="3493149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127D5-19E1-8219-72C6-AA036C9F4485}"/>
              </a:ext>
            </a:extLst>
          </p:cNvPr>
          <p:cNvSpPr>
            <a:spLocks noGrp="1"/>
          </p:cNvSpPr>
          <p:nvPr>
            <p:ph type="title"/>
          </p:nvPr>
        </p:nvSpPr>
        <p:spPr/>
        <p:txBody>
          <a:bodyPr/>
          <a:lstStyle/>
          <a:p>
            <a:r>
              <a:rPr lang="en-US" sz="3200" b="1" kern="0" dirty="0">
                <a:solidFill>
                  <a:srgbClr val="FF0000"/>
                </a:solidFill>
                <a:effectLst/>
                <a:latin typeface="Arial" panose="020B0604020202020204" pitchFamily="34" charset="0"/>
                <a:ea typeface="Arial" panose="020B0604020202020204" pitchFamily="34" charset="0"/>
              </a:rPr>
              <a:t>Tech</a:t>
            </a:r>
            <a:r>
              <a:rPr lang="en-US" sz="3200" b="1" kern="0" spc="80" dirty="0">
                <a:solidFill>
                  <a:srgbClr val="FF0000"/>
                </a:solidFill>
                <a:effectLst/>
                <a:latin typeface="Arial" panose="020B0604020202020204" pitchFamily="34" charset="0"/>
                <a:ea typeface="Arial" panose="020B0604020202020204" pitchFamily="34" charset="0"/>
              </a:rPr>
              <a:t> </a:t>
            </a:r>
            <a:r>
              <a:rPr lang="en-US" sz="3200" b="1" kern="0" dirty="0">
                <a:solidFill>
                  <a:srgbClr val="FF0000"/>
                </a:solidFill>
                <a:effectLst/>
                <a:latin typeface="Arial" panose="020B0604020202020204" pitchFamily="34" charset="0"/>
                <a:ea typeface="Arial" panose="020B0604020202020204" pitchFamily="34" charset="0"/>
              </a:rPr>
              <a:t>Stack</a:t>
            </a:r>
            <a:r>
              <a:rPr lang="en-US" sz="3200" b="1" kern="0" spc="80" dirty="0">
                <a:solidFill>
                  <a:srgbClr val="FF0000"/>
                </a:solidFill>
                <a:effectLst/>
                <a:latin typeface="Arial" panose="020B0604020202020204" pitchFamily="34" charset="0"/>
                <a:ea typeface="Arial" panose="020B0604020202020204" pitchFamily="34" charset="0"/>
              </a:rPr>
              <a:t> </a:t>
            </a:r>
            <a:r>
              <a:rPr lang="en-US" sz="3200" b="1" kern="0" dirty="0">
                <a:solidFill>
                  <a:srgbClr val="FF0000"/>
                </a:solidFill>
                <a:effectLst/>
                <a:latin typeface="Arial" panose="020B0604020202020204" pitchFamily="34" charset="0"/>
                <a:ea typeface="Arial" panose="020B0604020202020204" pitchFamily="34" charset="0"/>
              </a:rPr>
              <a:t>Model:</a:t>
            </a:r>
            <a:br>
              <a:rPr lang="en-IN" sz="1800" b="1" kern="0" dirty="0">
                <a:effectLst/>
                <a:latin typeface="Arial" panose="020B0604020202020204" pitchFamily="34" charset="0"/>
                <a:ea typeface="Arial" panose="020B0604020202020204" pitchFamily="34" charset="0"/>
              </a:rPr>
            </a:br>
            <a:endParaRPr lang="en-IN" dirty="0"/>
          </a:p>
        </p:txBody>
      </p:sp>
      <p:pic>
        <p:nvPicPr>
          <p:cNvPr id="4" name="Picture 3" descr="A close-up of a logo&#10;&#10;Description automatically generated">
            <a:extLst>
              <a:ext uri="{FF2B5EF4-FFF2-40B4-BE49-F238E27FC236}">
                <a16:creationId xmlns:a16="http://schemas.microsoft.com/office/drawing/2014/main" id="{4978F000-8C16-C8F9-C55D-5020E72F8B23}"/>
              </a:ext>
            </a:extLst>
          </p:cNvPr>
          <p:cNvPicPr>
            <a:picLocks noChangeAspect="1"/>
          </p:cNvPicPr>
          <p:nvPr/>
        </p:nvPicPr>
        <p:blipFill>
          <a:blip r:embed="rId2"/>
          <a:stretch>
            <a:fillRect/>
          </a:stretch>
        </p:blipFill>
        <p:spPr>
          <a:xfrm>
            <a:off x="838200" y="1889699"/>
            <a:ext cx="4467225" cy="3895725"/>
          </a:xfrm>
          <a:prstGeom prst="rect">
            <a:avLst/>
          </a:prstGeom>
        </p:spPr>
      </p:pic>
    </p:spTree>
    <p:extLst>
      <p:ext uri="{BB962C8B-B14F-4D97-AF65-F5344CB8AC3E}">
        <p14:creationId xmlns:p14="http://schemas.microsoft.com/office/powerpoint/2010/main" val="3384979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5A313-D207-AC8B-DE8C-F48215150F0B}"/>
              </a:ext>
            </a:extLst>
          </p:cNvPr>
          <p:cNvSpPr>
            <a:spLocks noGrp="1"/>
          </p:cNvSpPr>
          <p:nvPr>
            <p:ph type="title"/>
          </p:nvPr>
        </p:nvSpPr>
        <p:spPr/>
        <p:txBody>
          <a:bodyPr/>
          <a:lstStyle/>
          <a:p>
            <a:r>
              <a:rPr lang="en-US" dirty="0">
                <a:solidFill>
                  <a:srgbClr val="FFC000"/>
                </a:solidFill>
              </a:rPr>
              <a:t>ER Diagram</a:t>
            </a:r>
            <a:endParaRPr lang="en-IN" dirty="0">
              <a:solidFill>
                <a:srgbClr val="FFC000"/>
              </a:solidFill>
            </a:endParaRPr>
          </a:p>
        </p:txBody>
      </p:sp>
      <p:pic>
        <p:nvPicPr>
          <p:cNvPr id="4" name="Content Placeholder 3">
            <a:extLst>
              <a:ext uri="{FF2B5EF4-FFF2-40B4-BE49-F238E27FC236}">
                <a16:creationId xmlns:a16="http://schemas.microsoft.com/office/drawing/2014/main" id="{D36A0974-7D2E-49ED-38D1-5CFDD031098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4841" y="181297"/>
            <a:ext cx="6621576" cy="6638588"/>
          </a:xfrm>
          <a:prstGeom prst="rect">
            <a:avLst/>
          </a:prstGeom>
          <a:noFill/>
          <a:ln>
            <a:noFill/>
          </a:ln>
        </p:spPr>
      </p:pic>
      <p:sp>
        <p:nvSpPr>
          <p:cNvPr id="5" name="TextBox 4">
            <a:extLst>
              <a:ext uri="{FF2B5EF4-FFF2-40B4-BE49-F238E27FC236}">
                <a16:creationId xmlns:a16="http://schemas.microsoft.com/office/drawing/2014/main" id="{85C12CAA-4892-BD06-9352-20243381D1FC}"/>
              </a:ext>
            </a:extLst>
          </p:cNvPr>
          <p:cNvSpPr txBox="1"/>
          <p:nvPr/>
        </p:nvSpPr>
        <p:spPr>
          <a:xfrm>
            <a:off x="180870" y="1467059"/>
            <a:ext cx="3683971" cy="1200329"/>
          </a:xfrm>
          <a:prstGeom prst="rect">
            <a:avLst/>
          </a:prstGeom>
          <a:noFill/>
        </p:spPr>
        <p:txBody>
          <a:bodyPr wrap="square" rtlCol="0">
            <a:spAutoFit/>
          </a:bodyPr>
          <a:lstStyle/>
          <a:p>
            <a:pPr marL="75565" algn="just">
              <a:spcBef>
                <a:spcPts val="15"/>
              </a:spcBef>
            </a:pPr>
            <a:r>
              <a:rPr lang="en-US" sz="1800" dirty="0">
                <a:effectLst/>
                <a:latin typeface="Lucida Sans Unicode" panose="020B0602030504020204" pitchFamily="34" charset="0"/>
                <a:ea typeface="Lucida Sans Unicode" panose="020B0602030504020204" pitchFamily="34" charset="0"/>
              </a:rPr>
              <a:t>We have created ER Diagram (Class activity diagram) using </a:t>
            </a:r>
            <a:r>
              <a:rPr lang="en-US" sz="1800" dirty="0">
                <a:solidFill>
                  <a:srgbClr val="006FC0"/>
                </a:solidFill>
                <a:effectLst/>
                <a:latin typeface="Lucida Sans Unicode" panose="020B0602030504020204" pitchFamily="34" charset="0"/>
                <a:ea typeface="Lucida Sans Unicode" panose="020B0602030504020204" pitchFamily="34" charset="0"/>
              </a:rPr>
              <a:t>Lucid Chart </a:t>
            </a:r>
            <a:r>
              <a:rPr lang="en-US" sz="1800" dirty="0">
                <a:effectLst/>
                <a:latin typeface="Lucida Sans Unicode" panose="020B0602030504020204" pitchFamily="34" charset="0"/>
                <a:ea typeface="Lucida Sans Unicode" panose="020B0602030504020204" pitchFamily="34" charset="0"/>
              </a:rPr>
              <a:t>as shown below.</a:t>
            </a:r>
            <a:endParaRPr lang="en-IN" sz="1800" dirty="0">
              <a:effectLst/>
              <a:latin typeface="Lucida Sans Unicode" panose="020B0602030504020204" pitchFamily="34" charset="0"/>
              <a:ea typeface="Lucida Sans Unicode" panose="020B0602030504020204" pitchFamily="34" charset="0"/>
            </a:endParaRPr>
          </a:p>
          <a:p>
            <a:endParaRPr lang="en-IN" dirty="0"/>
          </a:p>
        </p:txBody>
      </p:sp>
    </p:spTree>
    <p:extLst>
      <p:ext uri="{BB962C8B-B14F-4D97-AF65-F5344CB8AC3E}">
        <p14:creationId xmlns:p14="http://schemas.microsoft.com/office/powerpoint/2010/main" val="939158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Connector 4">
            <a:extLst>
              <a:ext uri="{FF2B5EF4-FFF2-40B4-BE49-F238E27FC236}">
                <a16:creationId xmlns:a16="http://schemas.microsoft.com/office/drawing/2014/main" id="{41F5CF85-3459-3C64-1E48-22F2B5571F5D}"/>
              </a:ext>
            </a:extLst>
          </p:cNvPr>
          <p:cNvSpPr/>
          <p:nvPr/>
        </p:nvSpPr>
        <p:spPr>
          <a:xfrm>
            <a:off x="5058384" y="321013"/>
            <a:ext cx="204280" cy="21400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3076CD83-1387-46AD-2A4D-EFC1256DB322}"/>
              </a:ext>
            </a:extLst>
          </p:cNvPr>
          <p:cNvSpPr/>
          <p:nvPr/>
        </p:nvSpPr>
        <p:spPr>
          <a:xfrm>
            <a:off x="4435813" y="848231"/>
            <a:ext cx="1449421" cy="593387"/>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Create Task</a:t>
            </a:r>
            <a:endParaRPr lang="en-IN" dirty="0"/>
          </a:p>
        </p:txBody>
      </p:sp>
      <p:sp>
        <p:nvSpPr>
          <p:cNvPr id="7" name="Rectangle: Rounded Corners 6">
            <a:extLst>
              <a:ext uri="{FF2B5EF4-FFF2-40B4-BE49-F238E27FC236}">
                <a16:creationId xmlns:a16="http://schemas.microsoft.com/office/drawing/2014/main" id="{E220A882-E405-4CAC-D761-72E5BB6F485F}"/>
              </a:ext>
            </a:extLst>
          </p:cNvPr>
          <p:cNvSpPr/>
          <p:nvPr/>
        </p:nvSpPr>
        <p:spPr>
          <a:xfrm>
            <a:off x="4435813" y="1754828"/>
            <a:ext cx="1449421" cy="593387"/>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Task Status</a:t>
            </a:r>
            <a:endParaRPr lang="en-IN" dirty="0"/>
          </a:p>
        </p:txBody>
      </p:sp>
      <p:sp>
        <p:nvSpPr>
          <p:cNvPr id="8" name="Rectangle: Rounded Corners 7">
            <a:extLst>
              <a:ext uri="{FF2B5EF4-FFF2-40B4-BE49-F238E27FC236}">
                <a16:creationId xmlns:a16="http://schemas.microsoft.com/office/drawing/2014/main" id="{EF23A8C8-C0D4-C78E-8E9F-3101751C7998}"/>
              </a:ext>
            </a:extLst>
          </p:cNvPr>
          <p:cNvSpPr/>
          <p:nvPr/>
        </p:nvSpPr>
        <p:spPr>
          <a:xfrm>
            <a:off x="4435813" y="2661425"/>
            <a:ext cx="1449421" cy="593387"/>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Update Task</a:t>
            </a:r>
            <a:endParaRPr lang="en-IN" dirty="0"/>
          </a:p>
        </p:txBody>
      </p:sp>
      <p:sp>
        <p:nvSpPr>
          <p:cNvPr id="9" name="Rectangle: Rounded Corners 8">
            <a:extLst>
              <a:ext uri="{FF2B5EF4-FFF2-40B4-BE49-F238E27FC236}">
                <a16:creationId xmlns:a16="http://schemas.microsoft.com/office/drawing/2014/main" id="{A2FB0548-962D-C692-A850-8D6D01B1B657}"/>
              </a:ext>
            </a:extLst>
          </p:cNvPr>
          <p:cNvSpPr/>
          <p:nvPr/>
        </p:nvSpPr>
        <p:spPr>
          <a:xfrm>
            <a:off x="4450400" y="3543652"/>
            <a:ext cx="1449421" cy="593387"/>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Task Status</a:t>
            </a:r>
            <a:endParaRPr lang="en-IN" dirty="0"/>
          </a:p>
        </p:txBody>
      </p:sp>
      <p:sp>
        <p:nvSpPr>
          <p:cNvPr id="10" name="Rectangle: Rounded Corners 9">
            <a:extLst>
              <a:ext uri="{FF2B5EF4-FFF2-40B4-BE49-F238E27FC236}">
                <a16:creationId xmlns:a16="http://schemas.microsoft.com/office/drawing/2014/main" id="{546CDAD5-4942-B320-DFA8-9AD76DD72A8F}"/>
              </a:ext>
            </a:extLst>
          </p:cNvPr>
          <p:cNvSpPr/>
          <p:nvPr/>
        </p:nvSpPr>
        <p:spPr>
          <a:xfrm>
            <a:off x="4435813" y="4334583"/>
            <a:ext cx="1449421" cy="593387"/>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Delete Task</a:t>
            </a:r>
            <a:endParaRPr lang="en-IN" dirty="0"/>
          </a:p>
        </p:txBody>
      </p:sp>
      <p:sp>
        <p:nvSpPr>
          <p:cNvPr id="11" name="Rectangle: Rounded Corners 10">
            <a:extLst>
              <a:ext uri="{FF2B5EF4-FFF2-40B4-BE49-F238E27FC236}">
                <a16:creationId xmlns:a16="http://schemas.microsoft.com/office/drawing/2014/main" id="{990D7C81-E93B-3316-74F6-64D057B88776}"/>
              </a:ext>
            </a:extLst>
          </p:cNvPr>
          <p:cNvSpPr/>
          <p:nvPr/>
        </p:nvSpPr>
        <p:spPr>
          <a:xfrm>
            <a:off x="4435812" y="5171162"/>
            <a:ext cx="1449421" cy="593387"/>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Task Status</a:t>
            </a:r>
            <a:endParaRPr lang="en-IN" dirty="0"/>
          </a:p>
        </p:txBody>
      </p:sp>
      <p:sp>
        <p:nvSpPr>
          <p:cNvPr id="12" name="Flowchart: Connector 11">
            <a:extLst>
              <a:ext uri="{FF2B5EF4-FFF2-40B4-BE49-F238E27FC236}">
                <a16:creationId xmlns:a16="http://schemas.microsoft.com/office/drawing/2014/main" id="{E5771731-BD91-C224-9AB2-66E5F52FA168}"/>
              </a:ext>
            </a:extLst>
          </p:cNvPr>
          <p:cNvSpPr/>
          <p:nvPr/>
        </p:nvSpPr>
        <p:spPr>
          <a:xfrm>
            <a:off x="5072971" y="6077759"/>
            <a:ext cx="204280" cy="21400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Arrow Connector 13">
            <a:extLst>
              <a:ext uri="{FF2B5EF4-FFF2-40B4-BE49-F238E27FC236}">
                <a16:creationId xmlns:a16="http://schemas.microsoft.com/office/drawing/2014/main" id="{4F4C1B5E-14C5-0139-4E3F-126860B88E44}"/>
              </a:ext>
            </a:extLst>
          </p:cNvPr>
          <p:cNvCxnSpPr>
            <a:cxnSpLocks/>
            <a:stCxn id="5" idx="4"/>
            <a:endCxn id="6" idx="0"/>
          </p:cNvCxnSpPr>
          <p:nvPr/>
        </p:nvCxnSpPr>
        <p:spPr>
          <a:xfrm>
            <a:off x="5160524" y="535021"/>
            <a:ext cx="0" cy="3132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7FDB1CA6-DEAE-94C6-409A-189BDF5D79CF}"/>
              </a:ext>
            </a:extLst>
          </p:cNvPr>
          <p:cNvCxnSpPr/>
          <p:nvPr/>
        </p:nvCxnSpPr>
        <p:spPr>
          <a:xfrm>
            <a:off x="5136203" y="1441618"/>
            <a:ext cx="0" cy="3132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BEE16BB1-E763-148B-1D59-9E19AF7849DD}"/>
              </a:ext>
            </a:extLst>
          </p:cNvPr>
          <p:cNvCxnSpPr/>
          <p:nvPr/>
        </p:nvCxnSpPr>
        <p:spPr>
          <a:xfrm>
            <a:off x="5160522" y="2348215"/>
            <a:ext cx="0" cy="3132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41726513-8DD5-E7F9-1118-9E4567598CFD}"/>
              </a:ext>
            </a:extLst>
          </p:cNvPr>
          <p:cNvCxnSpPr/>
          <p:nvPr/>
        </p:nvCxnSpPr>
        <p:spPr>
          <a:xfrm>
            <a:off x="5150793" y="3184794"/>
            <a:ext cx="0" cy="3132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7A1CA4ED-0925-FB9B-4C15-CF5D5D5AD21C}"/>
              </a:ext>
            </a:extLst>
          </p:cNvPr>
          <p:cNvCxnSpPr/>
          <p:nvPr/>
        </p:nvCxnSpPr>
        <p:spPr>
          <a:xfrm>
            <a:off x="5136203" y="4021373"/>
            <a:ext cx="0" cy="3132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B428386A-E8A8-8B92-8A81-7FB7C7B163CF}"/>
              </a:ext>
            </a:extLst>
          </p:cNvPr>
          <p:cNvCxnSpPr/>
          <p:nvPr/>
        </p:nvCxnSpPr>
        <p:spPr>
          <a:xfrm>
            <a:off x="5160519" y="4857952"/>
            <a:ext cx="0" cy="3132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E185CA4A-E4C2-DE79-9FFE-CFD2B9EEB21E}"/>
              </a:ext>
            </a:extLst>
          </p:cNvPr>
          <p:cNvCxnSpPr/>
          <p:nvPr/>
        </p:nvCxnSpPr>
        <p:spPr>
          <a:xfrm>
            <a:off x="5175111" y="5764549"/>
            <a:ext cx="0" cy="3132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itle 1">
            <a:extLst>
              <a:ext uri="{FF2B5EF4-FFF2-40B4-BE49-F238E27FC236}">
                <a16:creationId xmlns:a16="http://schemas.microsoft.com/office/drawing/2014/main" id="{2745CFA9-CB8E-F4B5-DD47-40DB2981B3BD}"/>
              </a:ext>
            </a:extLst>
          </p:cNvPr>
          <p:cNvSpPr>
            <a:spLocks noGrp="1"/>
          </p:cNvSpPr>
          <p:nvPr>
            <p:ph type="title"/>
          </p:nvPr>
        </p:nvSpPr>
        <p:spPr>
          <a:xfrm>
            <a:off x="727668" y="365124"/>
            <a:ext cx="10515600" cy="1325563"/>
          </a:xfrm>
        </p:spPr>
        <p:txBody>
          <a:bodyPr/>
          <a:lstStyle/>
          <a:p>
            <a:r>
              <a:rPr lang="en-US" sz="3200" b="1" spc="-5" dirty="0">
                <a:solidFill>
                  <a:srgbClr val="FF0000"/>
                </a:solidFill>
                <a:effectLst/>
                <a:latin typeface="Arial" panose="020B0604020202020204" pitchFamily="34" charset="0"/>
                <a:ea typeface="Lucida Sans Unicode" panose="020B0602030504020204" pitchFamily="34" charset="0"/>
                <a:cs typeface="Lucida Sans Unicode" panose="020B0602030504020204" pitchFamily="34" charset="0"/>
              </a:rPr>
              <a:t>Work </a:t>
            </a:r>
            <a:r>
              <a:rPr lang="en-US" sz="3200" b="1" dirty="0">
                <a:solidFill>
                  <a:srgbClr val="FF0000"/>
                </a:solidFill>
                <a:effectLst/>
                <a:latin typeface="Arial" panose="020B0604020202020204" pitchFamily="34" charset="0"/>
                <a:ea typeface="Lucida Sans Unicode" panose="020B0602030504020204" pitchFamily="34" charset="0"/>
                <a:cs typeface="Lucida Sans Unicode" panose="020B0602030504020204" pitchFamily="34" charset="0"/>
              </a:rPr>
              <a:t>Flow:</a:t>
            </a:r>
            <a:br>
              <a:rPr lang="en-IN" sz="1800" dirty="0">
                <a:effectLst/>
                <a:latin typeface="Lucida Sans Unicode" panose="020B0602030504020204" pitchFamily="34" charset="0"/>
                <a:ea typeface="Lucida Sans Unicode" panose="020B0602030504020204" pitchFamily="34" charset="0"/>
              </a:rPr>
            </a:br>
            <a:endParaRPr lang="en-IN" dirty="0"/>
          </a:p>
        </p:txBody>
      </p:sp>
      <p:sp>
        <p:nvSpPr>
          <p:cNvPr id="22" name="TextBox 21">
            <a:extLst>
              <a:ext uri="{FF2B5EF4-FFF2-40B4-BE49-F238E27FC236}">
                <a16:creationId xmlns:a16="http://schemas.microsoft.com/office/drawing/2014/main" id="{8B5F97C2-9297-C2F3-9CD2-107B41495B06}"/>
              </a:ext>
            </a:extLst>
          </p:cNvPr>
          <p:cNvSpPr txBox="1"/>
          <p:nvPr/>
        </p:nvSpPr>
        <p:spPr>
          <a:xfrm>
            <a:off x="6215974" y="252919"/>
            <a:ext cx="5713096" cy="6322979"/>
          </a:xfrm>
          <a:prstGeom prst="rect">
            <a:avLst/>
          </a:prstGeom>
          <a:noFill/>
        </p:spPr>
        <p:txBody>
          <a:bodyPr wrap="square" rtlCol="0">
            <a:spAutoFit/>
          </a:bodyPr>
          <a:lstStyle/>
          <a:p>
            <a:pPr marL="75565" algn="just"/>
            <a:r>
              <a:rPr lang="en-US" sz="1800" b="1" dirty="0">
                <a:effectLst/>
                <a:latin typeface="Lucida Sans Unicode" panose="020B0602030504020204" pitchFamily="34" charset="0"/>
                <a:ea typeface="Lucida Sans Unicode" panose="020B0602030504020204" pitchFamily="34" charset="0"/>
              </a:rPr>
              <a:t>Create:</a:t>
            </a:r>
            <a:endParaRPr lang="en-IN" sz="1800" dirty="0">
              <a:effectLst/>
              <a:latin typeface="Lucida Sans Unicode" panose="020B0602030504020204" pitchFamily="34" charset="0"/>
              <a:ea typeface="Lucida Sans Unicode" panose="020B0602030504020204" pitchFamily="34" charset="0"/>
            </a:endParaRPr>
          </a:p>
          <a:p>
            <a:pPr marL="75565" algn="just"/>
            <a:r>
              <a:rPr lang="en-US" sz="1800" dirty="0">
                <a:effectLst/>
                <a:latin typeface="Lucida Sans Unicode" panose="020B0602030504020204" pitchFamily="34" charset="0"/>
                <a:ea typeface="Lucida Sans Unicode" panose="020B0602030504020204" pitchFamily="34" charset="0"/>
              </a:rPr>
              <a:t>	This page is used to create tasks. The details entered on this page are Inserted into the Tasks table.</a:t>
            </a:r>
            <a:endParaRPr lang="en-IN" sz="1800" dirty="0">
              <a:effectLst/>
              <a:latin typeface="Lucida Sans Unicode" panose="020B0602030504020204" pitchFamily="34" charset="0"/>
              <a:ea typeface="Lucida Sans Unicode" panose="020B0602030504020204" pitchFamily="34" charset="0"/>
            </a:endParaRPr>
          </a:p>
          <a:p>
            <a:pPr marL="75565" algn="just"/>
            <a:r>
              <a:rPr lang="en-US" sz="1800" dirty="0">
                <a:effectLst/>
                <a:latin typeface="Lucida Sans Unicode" panose="020B0602030504020204" pitchFamily="34" charset="0"/>
                <a:ea typeface="Lucida Sans Unicode" panose="020B0602030504020204" pitchFamily="34" charset="0"/>
              </a:rPr>
              <a:t> </a:t>
            </a:r>
            <a:endParaRPr lang="en-IN" sz="1800" dirty="0">
              <a:effectLst/>
              <a:latin typeface="Lucida Sans Unicode" panose="020B0602030504020204" pitchFamily="34" charset="0"/>
              <a:ea typeface="Lucida Sans Unicode" panose="020B0602030504020204" pitchFamily="34" charset="0"/>
            </a:endParaRPr>
          </a:p>
          <a:p>
            <a:pPr marL="75565" algn="just"/>
            <a:r>
              <a:rPr lang="en-US" sz="1800" b="1" dirty="0">
                <a:effectLst/>
                <a:latin typeface="Lucida Sans Unicode" panose="020B0602030504020204" pitchFamily="34" charset="0"/>
                <a:ea typeface="Lucida Sans Unicode" panose="020B0602030504020204" pitchFamily="34" charset="0"/>
              </a:rPr>
              <a:t>Update:</a:t>
            </a:r>
            <a:endParaRPr lang="en-IN" sz="1800" dirty="0">
              <a:effectLst/>
              <a:latin typeface="Lucida Sans Unicode" panose="020B0602030504020204" pitchFamily="34" charset="0"/>
              <a:ea typeface="Lucida Sans Unicode" panose="020B0602030504020204" pitchFamily="34" charset="0"/>
            </a:endParaRPr>
          </a:p>
          <a:p>
            <a:pPr marL="75565" algn="just"/>
            <a:r>
              <a:rPr lang="en-US" sz="1800" dirty="0">
                <a:effectLst/>
                <a:latin typeface="Lucida Sans Unicode" panose="020B0602030504020204" pitchFamily="34" charset="0"/>
                <a:ea typeface="Lucida Sans Unicode" panose="020B0602030504020204" pitchFamily="34" charset="0"/>
              </a:rPr>
              <a:t>	This page is used to Update tasks. The details entered on this page are updated in the Tasks table. If the given ID does not exist in the database then, it returns an error.</a:t>
            </a:r>
            <a:endParaRPr lang="en-IN" sz="1800" dirty="0">
              <a:effectLst/>
              <a:latin typeface="Lucida Sans Unicode" panose="020B0602030504020204" pitchFamily="34" charset="0"/>
              <a:ea typeface="Lucida Sans Unicode" panose="020B0602030504020204" pitchFamily="34" charset="0"/>
            </a:endParaRPr>
          </a:p>
          <a:p>
            <a:pPr marL="75565" algn="just"/>
            <a:r>
              <a:rPr lang="en-US" sz="1800" dirty="0">
                <a:effectLst/>
                <a:latin typeface="Lucida Sans Unicode" panose="020B0602030504020204" pitchFamily="34" charset="0"/>
                <a:ea typeface="Lucida Sans Unicode" panose="020B0602030504020204" pitchFamily="34" charset="0"/>
              </a:rPr>
              <a:t> </a:t>
            </a:r>
            <a:endParaRPr lang="en-IN" sz="1800" dirty="0">
              <a:effectLst/>
              <a:latin typeface="Lucida Sans Unicode" panose="020B0602030504020204" pitchFamily="34" charset="0"/>
              <a:ea typeface="Lucida Sans Unicode" panose="020B0602030504020204" pitchFamily="34" charset="0"/>
            </a:endParaRPr>
          </a:p>
          <a:p>
            <a:pPr marL="75565" algn="just"/>
            <a:r>
              <a:rPr lang="en-US" sz="1800" b="1" dirty="0">
                <a:effectLst/>
                <a:latin typeface="Lucida Sans Unicode" panose="020B0602030504020204" pitchFamily="34" charset="0"/>
                <a:ea typeface="Lucida Sans Unicode" panose="020B0602030504020204" pitchFamily="34" charset="0"/>
              </a:rPr>
              <a:t>Delete:</a:t>
            </a:r>
            <a:endParaRPr lang="en-IN" sz="1800" dirty="0">
              <a:effectLst/>
              <a:latin typeface="Lucida Sans Unicode" panose="020B0602030504020204" pitchFamily="34" charset="0"/>
              <a:ea typeface="Lucida Sans Unicode" panose="020B0602030504020204" pitchFamily="34" charset="0"/>
            </a:endParaRPr>
          </a:p>
          <a:p>
            <a:pPr marL="75565" algn="just"/>
            <a:r>
              <a:rPr lang="en-US" sz="1800" b="1" dirty="0">
                <a:effectLst/>
                <a:latin typeface="Lucida Sans Unicode" panose="020B0602030504020204" pitchFamily="34" charset="0"/>
                <a:ea typeface="Lucida Sans Unicode" panose="020B0602030504020204" pitchFamily="34" charset="0"/>
              </a:rPr>
              <a:t>	</a:t>
            </a:r>
            <a:r>
              <a:rPr lang="en-US" sz="1800" dirty="0">
                <a:effectLst/>
                <a:latin typeface="Lucida Sans Unicode" panose="020B0602030504020204" pitchFamily="34" charset="0"/>
                <a:ea typeface="Lucida Sans Unicode" panose="020B0602030504020204" pitchFamily="34" charset="0"/>
              </a:rPr>
              <a:t>This page is used to delete the task in the task table using the </a:t>
            </a:r>
            <a:r>
              <a:rPr lang="en-US" sz="1800" dirty="0" err="1">
                <a:effectLst/>
                <a:latin typeface="Lucida Sans Unicode" panose="020B0602030504020204" pitchFamily="34" charset="0"/>
                <a:ea typeface="Lucida Sans Unicode" panose="020B0602030504020204" pitchFamily="34" charset="0"/>
              </a:rPr>
              <a:t>task_ID</a:t>
            </a:r>
            <a:r>
              <a:rPr lang="en-US" sz="1800" dirty="0">
                <a:effectLst/>
                <a:latin typeface="Lucida Sans Unicode" panose="020B0602030504020204" pitchFamily="34" charset="0"/>
                <a:ea typeface="Lucida Sans Unicode" panose="020B0602030504020204" pitchFamily="34" charset="0"/>
              </a:rPr>
              <a:t>. If the given ID does not exist in the database then, it returns an error.</a:t>
            </a:r>
            <a:endParaRPr lang="en-IN" sz="1800" dirty="0">
              <a:effectLst/>
              <a:latin typeface="Lucida Sans Unicode" panose="020B0602030504020204" pitchFamily="34" charset="0"/>
              <a:ea typeface="Lucida Sans Unicode" panose="020B0602030504020204" pitchFamily="34" charset="0"/>
            </a:endParaRPr>
          </a:p>
          <a:p>
            <a:pPr marL="75565" algn="just"/>
            <a:r>
              <a:rPr lang="en-US" sz="1800" b="1" dirty="0">
                <a:effectLst/>
                <a:latin typeface="Lucida Sans Unicode" panose="020B0602030504020204" pitchFamily="34" charset="0"/>
                <a:ea typeface="Lucida Sans Unicode" panose="020B0602030504020204" pitchFamily="34" charset="0"/>
              </a:rPr>
              <a:t> </a:t>
            </a:r>
            <a:endParaRPr lang="en-IN" sz="1800" dirty="0">
              <a:effectLst/>
              <a:latin typeface="Lucida Sans Unicode" panose="020B0602030504020204" pitchFamily="34" charset="0"/>
              <a:ea typeface="Lucida Sans Unicode" panose="020B0602030504020204" pitchFamily="34" charset="0"/>
            </a:endParaRPr>
          </a:p>
          <a:p>
            <a:pPr marL="75565" algn="just"/>
            <a:r>
              <a:rPr lang="en-US" sz="1800" b="1" dirty="0">
                <a:effectLst/>
                <a:latin typeface="Lucida Sans Unicode" panose="020B0602030504020204" pitchFamily="34" charset="0"/>
                <a:ea typeface="Lucida Sans Unicode" panose="020B0602030504020204" pitchFamily="34" charset="0"/>
              </a:rPr>
              <a:t>Status:</a:t>
            </a:r>
            <a:endParaRPr lang="en-IN" sz="1800" dirty="0">
              <a:effectLst/>
              <a:latin typeface="Lucida Sans Unicode" panose="020B0602030504020204" pitchFamily="34" charset="0"/>
              <a:ea typeface="Lucida Sans Unicode" panose="020B0602030504020204" pitchFamily="34" charset="0"/>
            </a:endParaRPr>
          </a:p>
          <a:p>
            <a:r>
              <a:rPr lang="en-US" sz="1800" dirty="0">
                <a:effectLst/>
                <a:latin typeface="Lucida Sans Unicode" panose="020B0602030504020204" pitchFamily="34" charset="0"/>
                <a:ea typeface="Lucida Sans Unicode" panose="020B0602030504020204" pitchFamily="34" charset="0"/>
              </a:rPr>
              <a:t>	This page is used to see the status of the task using the multiple joins of the tables: Tasks, </a:t>
            </a:r>
            <a:r>
              <a:rPr lang="en-US" sz="1800" dirty="0" err="1">
                <a:effectLst/>
                <a:latin typeface="Lucida Sans Unicode" panose="020B0602030504020204" pitchFamily="34" charset="0"/>
                <a:ea typeface="Lucida Sans Unicode" panose="020B0602030504020204" pitchFamily="34" charset="0"/>
              </a:rPr>
              <a:t>Task_Statuses</a:t>
            </a:r>
            <a:r>
              <a:rPr lang="en-US" sz="1800" dirty="0">
                <a:effectLst/>
                <a:latin typeface="Lucida Sans Unicode" panose="020B0602030504020204" pitchFamily="34" charset="0"/>
                <a:ea typeface="Lucida Sans Unicode" panose="020B0602030504020204" pitchFamily="34" charset="0"/>
              </a:rPr>
              <a:t>, </a:t>
            </a:r>
            <a:r>
              <a:rPr lang="en-US" sz="1800" dirty="0" err="1">
                <a:effectLst/>
                <a:latin typeface="Lucida Sans Unicode" panose="020B0602030504020204" pitchFamily="34" charset="0"/>
                <a:ea typeface="Lucida Sans Unicode" panose="020B0602030504020204" pitchFamily="34" charset="0"/>
              </a:rPr>
              <a:t>Task_Priority</a:t>
            </a:r>
            <a:r>
              <a:rPr lang="en-US" sz="1800" dirty="0">
                <a:effectLst/>
                <a:latin typeface="Lucida Sans Unicode" panose="020B0602030504020204" pitchFamily="34" charset="0"/>
                <a:ea typeface="Lucida Sans Unicode" panose="020B0602030504020204" pitchFamily="34" charset="0"/>
              </a:rPr>
              <a:t>, Projects, </a:t>
            </a:r>
            <a:r>
              <a:rPr lang="en-US" sz="1800" dirty="0" err="1">
                <a:effectLst/>
                <a:latin typeface="Lucida Sans Unicode" panose="020B0602030504020204" pitchFamily="34" charset="0"/>
                <a:ea typeface="Lucida Sans Unicode" panose="020B0602030504020204" pitchFamily="34" charset="0"/>
              </a:rPr>
              <a:t>Team_Projects</a:t>
            </a:r>
            <a:r>
              <a:rPr lang="en-US" sz="1800" dirty="0">
                <a:effectLst/>
                <a:latin typeface="Lucida Sans Unicode" panose="020B0602030504020204" pitchFamily="34" charset="0"/>
                <a:ea typeface="Lucida Sans Unicode" panose="020B0602030504020204" pitchFamily="34" charset="0"/>
              </a:rPr>
              <a:t>, Teams, </a:t>
            </a:r>
            <a:r>
              <a:rPr lang="en-US" sz="1800" dirty="0" err="1">
                <a:effectLst/>
                <a:latin typeface="Lucida Sans Unicode" panose="020B0602030504020204" pitchFamily="34" charset="0"/>
                <a:ea typeface="Lucida Sans Unicode" panose="020B0602030504020204" pitchFamily="34" charset="0"/>
              </a:rPr>
              <a:t>Task_Assignees</a:t>
            </a:r>
            <a:r>
              <a:rPr lang="en-US" sz="1800" dirty="0">
                <a:effectLst/>
                <a:latin typeface="Lucida Sans Unicode" panose="020B0602030504020204" pitchFamily="34" charset="0"/>
                <a:ea typeface="Lucida Sans Unicode" panose="020B0602030504020204" pitchFamily="34" charset="0"/>
              </a:rPr>
              <a:t>, Users.</a:t>
            </a:r>
            <a:endParaRPr lang="en-IN" dirty="0"/>
          </a:p>
        </p:txBody>
      </p:sp>
    </p:spTree>
    <p:extLst>
      <p:ext uri="{BB962C8B-B14F-4D97-AF65-F5344CB8AC3E}">
        <p14:creationId xmlns:p14="http://schemas.microsoft.com/office/powerpoint/2010/main" val="3235492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D4FC9-7A39-9543-B093-B1DA437D8D3B}"/>
              </a:ext>
            </a:extLst>
          </p:cNvPr>
          <p:cNvSpPr>
            <a:spLocks noGrp="1"/>
          </p:cNvSpPr>
          <p:nvPr>
            <p:ph type="title"/>
          </p:nvPr>
        </p:nvSpPr>
        <p:spPr/>
        <p:txBody>
          <a:bodyPr/>
          <a:lstStyle/>
          <a:p>
            <a:r>
              <a:rPr lang="en-US" dirty="0">
                <a:solidFill>
                  <a:srgbClr val="FF0000"/>
                </a:solidFill>
              </a:rPr>
              <a:t>Demo:</a:t>
            </a:r>
            <a:endParaRPr lang="en-IN" dirty="0">
              <a:solidFill>
                <a:srgbClr val="FF0000"/>
              </a:solidFill>
            </a:endParaRPr>
          </a:p>
        </p:txBody>
      </p:sp>
      <p:pic>
        <p:nvPicPr>
          <p:cNvPr id="4" name="Content Placeholder 3" descr="A screenshot of a computer&#10;&#10;Description automatically generated">
            <a:extLst>
              <a:ext uri="{FF2B5EF4-FFF2-40B4-BE49-F238E27FC236}">
                <a16:creationId xmlns:a16="http://schemas.microsoft.com/office/drawing/2014/main" id="{CD21839E-F7C1-A969-9BAE-9B9F1F9258B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1661" y="1362002"/>
            <a:ext cx="9128678" cy="5130873"/>
          </a:xfrm>
          <a:prstGeom prst="rect">
            <a:avLst/>
          </a:prstGeom>
          <a:noFill/>
          <a:ln>
            <a:noFill/>
          </a:ln>
        </p:spPr>
      </p:pic>
    </p:spTree>
    <p:extLst>
      <p:ext uri="{BB962C8B-B14F-4D97-AF65-F5344CB8AC3E}">
        <p14:creationId xmlns:p14="http://schemas.microsoft.com/office/powerpoint/2010/main" val="46993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23E75B5-0421-72C2-5EAC-3A9D058590D9}"/>
              </a:ext>
            </a:extLst>
          </p:cNvPr>
          <p:cNvSpPr>
            <a:spLocks noChangeArrowheads="1"/>
          </p:cNvSpPr>
          <p:nvPr/>
        </p:nvSpPr>
        <p:spPr bwMode="auto">
          <a:xfrm>
            <a:off x="87549" y="250389"/>
            <a:ext cx="2984126" cy="94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6176" tIns="12696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0000"/>
                </a:solidFill>
                <a:effectLst/>
                <a:latin typeface="Arial" panose="020B0604020202020204" pitchFamily="34" charset="0"/>
                <a:ea typeface="Microsoft Sans Serif" panose="020B0604020202020204" pitchFamily="34" charset="0"/>
              </a:rPr>
              <a:t>Task Creation:</a:t>
            </a:r>
            <a:endParaRPr kumimoji="0" lang="en-US" altLang="en-US" sz="3200" b="0" i="0" u="none" strike="noStrike" cap="none" normalizeH="0" baseline="0" dirty="0">
              <a:ln>
                <a:noFill/>
              </a:ln>
              <a:solidFill>
                <a:srgbClr val="FF0000"/>
              </a:solidFill>
              <a:effectLst/>
              <a:latin typeface="Arial" panose="020B0604020202020204" pitchFamily="34" charset="0"/>
              <a:ea typeface="Microsoft Sans Serif"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1" descr="A screenshot of a computer&#10;&#10;Description automatically generated">
            <a:extLst>
              <a:ext uri="{FF2B5EF4-FFF2-40B4-BE49-F238E27FC236}">
                <a16:creationId xmlns:a16="http://schemas.microsoft.com/office/drawing/2014/main" id="{716D6DCF-485B-A1ED-21D3-EF2A3090D5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327" y="1031135"/>
            <a:ext cx="10291863" cy="579338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A544F26E-5331-008C-6A2F-09F170AC8DB8}"/>
              </a:ext>
            </a:extLst>
          </p:cNvPr>
          <p:cNvSpPr>
            <a:spLocks noChangeArrowheads="1"/>
          </p:cNvSpPr>
          <p:nvPr/>
        </p:nvSpPr>
        <p:spPr bwMode="auto">
          <a:xfrm>
            <a:off x="0" y="40084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a:ln>
                <a:noFill/>
              </a:ln>
              <a:solidFill>
                <a:schemeClr val="tx1"/>
              </a:solidFill>
              <a:effectLst/>
              <a:latin typeface="Arial" panose="020B0604020202020204" pitchFamily="34" charset="0"/>
              <a:ea typeface="Microsoft Sans Serif"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0869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E2A88-08A3-F2DA-3468-212AA962CFD8}"/>
              </a:ext>
            </a:extLst>
          </p:cNvPr>
          <p:cNvSpPr>
            <a:spLocks noGrp="1"/>
          </p:cNvSpPr>
          <p:nvPr>
            <p:ph type="title"/>
          </p:nvPr>
        </p:nvSpPr>
        <p:spPr>
          <a:xfrm>
            <a:off x="0" y="0"/>
            <a:ext cx="10515600" cy="1325563"/>
          </a:xfrm>
        </p:spPr>
        <p:txBody>
          <a:bodyPr>
            <a:normAutofit/>
          </a:bodyPr>
          <a:lstStyle/>
          <a:p>
            <a:r>
              <a:rPr lang="en-US" sz="4000" b="1" dirty="0">
                <a:solidFill>
                  <a:srgbClr val="FF0000"/>
                </a:solidFill>
                <a:effectLst/>
                <a:latin typeface="Microsoft Sans Serif" panose="020B0604020202020204" pitchFamily="34" charset="0"/>
                <a:ea typeface="Microsoft Sans Serif" panose="020B0604020202020204" pitchFamily="34" charset="0"/>
              </a:rPr>
              <a:t>Task Update:</a:t>
            </a:r>
            <a:endParaRPr lang="en-IN" sz="4000" dirty="0">
              <a:solidFill>
                <a:srgbClr val="FF0000"/>
              </a:solidFill>
            </a:endParaRPr>
          </a:p>
        </p:txBody>
      </p:sp>
      <p:pic>
        <p:nvPicPr>
          <p:cNvPr id="4" name="Content Placeholder 3" descr="A screenshot of a computer&#10;&#10;Description automatically generated">
            <a:extLst>
              <a:ext uri="{FF2B5EF4-FFF2-40B4-BE49-F238E27FC236}">
                <a16:creationId xmlns:a16="http://schemas.microsoft.com/office/drawing/2014/main" id="{91F1FDFB-6657-D542-9B9C-446A272132AC}"/>
              </a:ext>
            </a:extLst>
          </p:cNvPr>
          <p:cNvPicPr>
            <a:picLocks noGrp="1" noChangeAspect="1"/>
          </p:cNvPicPr>
          <p:nvPr>
            <p:ph idx="1"/>
          </p:nvPr>
        </p:nvPicPr>
        <p:blipFill>
          <a:blip r:embed="rId2"/>
          <a:stretch>
            <a:fillRect/>
          </a:stretch>
        </p:blipFill>
        <p:spPr>
          <a:xfrm>
            <a:off x="1050586" y="982494"/>
            <a:ext cx="10412169" cy="5856845"/>
          </a:xfrm>
          <a:prstGeom prst="rect">
            <a:avLst/>
          </a:prstGeom>
        </p:spPr>
      </p:pic>
    </p:spTree>
    <p:extLst>
      <p:ext uri="{BB962C8B-B14F-4D97-AF65-F5344CB8AC3E}">
        <p14:creationId xmlns:p14="http://schemas.microsoft.com/office/powerpoint/2010/main" val="204616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9F384-CAA0-4D2C-7045-3E9C44F18504}"/>
              </a:ext>
            </a:extLst>
          </p:cNvPr>
          <p:cNvSpPr>
            <a:spLocks noGrp="1"/>
          </p:cNvSpPr>
          <p:nvPr>
            <p:ph type="title"/>
          </p:nvPr>
        </p:nvSpPr>
        <p:spPr>
          <a:xfrm>
            <a:off x="0" y="18255"/>
            <a:ext cx="10515600" cy="1325563"/>
          </a:xfrm>
        </p:spPr>
        <p:txBody>
          <a:bodyPr>
            <a:normAutofit/>
          </a:bodyPr>
          <a:lstStyle/>
          <a:p>
            <a:r>
              <a:rPr lang="en-US" sz="3200" b="1" dirty="0">
                <a:solidFill>
                  <a:srgbClr val="FF0000"/>
                </a:solidFill>
                <a:effectLst/>
                <a:latin typeface="Microsoft Sans Serif" panose="020B0604020202020204" pitchFamily="34" charset="0"/>
                <a:ea typeface="Microsoft Sans Serif" panose="020B0604020202020204" pitchFamily="34" charset="0"/>
              </a:rPr>
              <a:t>Task Status:</a:t>
            </a:r>
            <a:endParaRPr lang="en-IN" sz="3200" dirty="0">
              <a:solidFill>
                <a:srgbClr val="FF0000"/>
              </a:solidFill>
            </a:endParaRPr>
          </a:p>
        </p:txBody>
      </p:sp>
      <p:pic>
        <p:nvPicPr>
          <p:cNvPr id="4" name="Content Placeholder 3" descr="A screenshot of a computer&#10;&#10;Description automatically generated">
            <a:extLst>
              <a:ext uri="{FF2B5EF4-FFF2-40B4-BE49-F238E27FC236}">
                <a16:creationId xmlns:a16="http://schemas.microsoft.com/office/drawing/2014/main" id="{6A756B24-1993-815E-4513-698ED2B0F880}"/>
              </a:ext>
            </a:extLst>
          </p:cNvPr>
          <p:cNvPicPr>
            <a:picLocks noGrp="1" noChangeAspect="1"/>
          </p:cNvPicPr>
          <p:nvPr>
            <p:ph idx="1"/>
          </p:nvPr>
        </p:nvPicPr>
        <p:blipFill>
          <a:blip r:embed="rId2"/>
          <a:stretch>
            <a:fillRect/>
          </a:stretch>
        </p:blipFill>
        <p:spPr>
          <a:xfrm>
            <a:off x="1141378" y="982494"/>
            <a:ext cx="9909243" cy="5573949"/>
          </a:xfrm>
          <a:prstGeom prst="rect">
            <a:avLst/>
          </a:prstGeom>
        </p:spPr>
      </p:pic>
    </p:spTree>
    <p:extLst>
      <p:ext uri="{BB962C8B-B14F-4D97-AF65-F5344CB8AC3E}">
        <p14:creationId xmlns:p14="http://schemas.microsoft.com/office/powerpoint/2010/main" val="845980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34684-62BC-CDB1-0B64-71C9764A8A96}"/>
              </a:ext>
            </a:extLst>
          </p:cNvPr>
          <p:cNvSpPr>
            <a:spLocks noGrp="1"/>
          </p:cNvSpPr>
          <p:nvPr>
            <p:ph type="title"/>
          </p:nvPr>
        </p:nvSpPr>
        <p:spPr>
          <a:xfrm>
            <a:off x="0" y="18255"/>
            <a:ext cx="10515600" cy="1325563"/>
          </a:xfrm>
        </p:spPr>
        <p:txBody>
          <a:bodyPr>
            <a:normAutofit/>
          </a:bodyPr>
          <a:lstStyle/>
          <a:p>
            <a:r>
              <a:rPr lang="en-US" sz="3200" b="1" dirty="0">
                <a:solidFill>
                  <a:srgbClr val="FF0000"/>
                </a:solidFill>
                <a:effectLst/>
                <a:latin typeface="Microsoft Sans Serif" panose="020B0604020202020204" pitchFamily="34" charset="0"/>
                <a:ea typeface="Microsoft Sans Serif" panose="020B0604020202020204" pitchFamily="34" charset="0"/>
              </a:rPr>
              <a:t>Delete Task:</a:t>
            </a:r>
            <a:endParaRPr lang="en-IN" sz="3200" dirty="0">
              <a:solidFill>
                <a:srgbClr val="FF0000"/>
              </a:solidFill>
            </a:endParaRPr>
          </a:p>
        </p:txBody>
      </p:sp>
      <p:pic>
        <p:nvPicPr>
          <p:cNvPr id="4" name="Content Placeholder 3" descr="A screenshot of a computer&#10;&#10;Description automatically generated">
            <a:extLst>
              <a:ext uri="{FF2B5EF4-FFF2-40B4-BE49-F238E27FC236}">
                <a16:creationId xmlns:a16="http://schemas.microsoft.com/office/drawing/2014/main" id="{8CE923D0-292B-72AE-8A3B-C6B326442C3A}"/>
              </a:ext>
            </a:extLst>
          </p:cNvPr>
          <p:cNvPicPr>
            <a:picLocks noGrp="1" noChangeAspect="1"/>
          </p:cNvPicPr>
          <p:nvPr>
            <p:ph idx="1"/>
          </p:nvPr>
        </p:nvPicPr>
        <p:blipFill>
          <a:blip r:embed="rId2"/>
          <a:stretch>
            <a:fillRect/>
          </a:stretch>
        </p:blipFill>
        <p:spPr>
          <a:xfrm>
            <a:off x="1049865" y="954593"/>
            <a:ext cx="10462492" cy="5885152"/>
          </a:xfrm>
          <a:prstGeom prst="rect">
            <a:avLst/>
          </a:prstGeom>
        </p:spPr>
      </p:pic>
    </p:spTree>
    <p:extLst>
      <p:ext uri="{BB962C8B-B14F-4D97-AF65-F5344CB8AC3E}">
        <p14:creationId xmlns:p14="http://schemas.microsoft.com/office/powerpoint/2010/main" val="2578486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37f4b8a2-ad4f-41b5-9a91-284d2cc38f56}" enabled="1" method="Standard" siteId="{70de1992-07c6-480f-a318-a1afcba03983}" contentBits="0" removed="0"/>
</clbl:labelList>
</file>

<file path=docProps/app.xml><?xml version="1.0" encoding="utf-8"?>
<Properties xmlns="http://schemas.openxmlformats.org/officeDocument/2006/extended-properties" xmlns:vt="http://schemas.openxmlformats.org/officeDocument/2006/docPropsVTypes">
  <TotalTime>688</TotalTime>
  <Words>212</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Display</vt:lpstr>
      <vt:lpstr>Arial</vt:lpstr>
      <vt:lpstr>Lucida Sans Unicode</vt:lpstr>
      <vt:lpstr>Microsoft Sans Serif</vt:lpstr>
      <vt:lpstr>Office Theme</vt:lpstr>
      <vt:lpstr>Task Manager</vt:lpstr>
      <vt:lpstr>Tech Stack Model: </vt:lpstr>
      <vt:lpstr>ER Diagram</vt:lpstr>
      <vt:lpstr>Work Flow: </vt:lpstr>
      <vt:lpstr>Demo:</vt:lpstr>
      <vt:lpstr>PowerPoint Presentation</vt:lpstr>
      <vt:lpstr>Task Update:</vt:lpstr>
      <vt:lpstr>Task Status:</vt:lpstr>
      <vt:lpstr>Delete 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DESABOINA, KRISHNA SAI</dc:creator>
  <cp:lastModifiedBy>DESABOINA, KRISHNA SAI</cp:lastModifiedBy>
  <cp:revision>1</cp:revision>
  <dcterms:created xsi:type="dcterms:W3CDTF">2024-12-01T19:27:29Z</dcterms:created>
  <dcterms:modified xsi:type="dcterms:W3CDTF">2024-12-02T06:55:45Z</dcterms:modified>
</cp:coreProperties>
</file>