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78" r:id="rId4"/>
    <p:sldId id="260" r:id="rId5"/>
    <p:sldId id="269" r:id="rId6"/>
    <p:sldId id="273" r:id="rId7"/>
    <p:sldId id="259" r:id="rId8"/>
    <p:sldId id="265" r:id="rId9"/>
    <p:sldId id="287" r:id="rId10"/>
    <p:sldId id="268" r:id="rId11"/>
    <p:sldId id="275" r:id="rId12"/>
    <p:sldId id="289" r:id="rId13"/>
    <p:sldId id="284" r:id="rId14"/>
    <p:sldId id="285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43D3E-0059-4E2E-B193-1093A8BBD7EE}" v="189" dt="2025-03-28T04:20:50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RISHH SHIRBHAIYE" userId="e385cd63c2af2d7c" providerId="LiveId" clId="{1B143D3E-0059-4E2E-B193-1093A8BBD7EE}"/>
    <pc:docChg chg="undo redo custSel addSld delSld modSld sldOrd addSection delSection modSection">
      <pc:chgData name="KRRISHH SHIRBHAIYE" userId="e385cd63c2af2d7c" providerId="LiveId" clId="{1B143D3E-0059-4E2E-B193-1093A8BBD7EE}" dt="2025-03-28T04:20:50.294" v="8802" actId="20577"/>
      <pc:docMkLst>
        <pc:docMk/>
      </pc:docMkLst>
      <pc:sldChg chg="modSp mod">
        <pc:chgData name="KRRISHH SHIRBHAIYE" userId="e385cd63c2af2d7c" providerId="LiveId" clId="{1B143D3E-0059-4E2E-B193-1093A8BBD7EE}" dt="2025-03-27T19:48:36.922" v="8063" actId="20577"/>
        <pc:sldMkLst>
          <pc:docMk/>
          <pc:sldMk cId="767783963" sldId="256"/>
        </pc:sldMkLst>
        <pc:spChg chg="mod">
          <ac:chgData name="KRRISHH SHIRBHAIYE" userId="e385cd63c2af2d7c" providerId="LiveId" clId="{1B143D3E-0059-4E2E-B193-1093A8BBD7EE}" dt="2025-03-27T19:48:36.922" v="8063" actId="20577"/>
          <ac:spMkLst>
            <pc:docMk/>
            <pc:sldMk cId="767783963" sldId="256"/>
            <ac:spMk id="7" creationId="{070A0EBD-49B0-5F02-37D8-B1D534C50AAD}"/>
          </ac:spMkLst>
        </pc:spChg>
        <pc:spChg chg="mod">
          <ac:chgData name="KRRISHH SHIRBHAIYE" userId="e385cd63c2af2d7c" providerId="LiveId" clId="{1B143D3E-0059-4E2E-B193-1093A8BBD7EE}" dt="2025-01-20T07:57:02.171" v="1639" actId="20577"/>
          <ac:spMkLst>
            <pc:docMk/>
            <pc:sldMk cId="767783963" sldId="256"/>
            <ac:spMk id="10" creationId="{59A02AE1-D85A-9BDA-0A69-74DB656B1FB7}"/>
          </ac:spMkLst>
        </pc:spChg>
        <pc:spChg chg="mod">
          <ac:chgData name="KRRISHH SHIRBHAIYE" userId="e385cd63c2af2d7c" providerId="LiveId" clId="{1B143D3E-0059-4E2E-B193-1093A8BBD7EE}" dt="2025-03-27T15:21:03.246" v="5608" actId="1076"/>
          <ac:spMkLst>
            <pc:docMk/>
            <pc:sldMk cId="767783963" sldId="256"/>
            <ac:spMk id="12" creationId="{C82B994D-DD9B-79CA-3993-17E773349F87}"/>
          </ac:spMkLst>
        </pc:spChg>
      </pc:sldChg>
      <pc:sldChg chg="addSp delSp modSp add del mod modClrScheme chgLayout">
        <pc:chgData name="KRRISHH SHIRBHAIYE" userId="e385cd63c2af2d7c" providerId="LiveId" clId="{1B143D3E-0059-4E2E-B193-1093A8BBD7EE}" dt="2025-03-27T19:01:25.618" v="7200" actId="113"/>
        <pc:sldMkLst>
          <pc:docMk/>
          <pc:sldMk cId="2136366159" sldId="259"/>
        </pc:sldMkLst>
        <pc:spChg chg="del mod ord">
          <ac:chgData name="KRRISHH SHIRBHAIYE" userId="e385cd63c2af2d7c" providerId="LiveId" clId="{1B143D3E-0059-4E2E-B193-1093A8BBD7EE}" dt="2025-03-27T17:43:00.168" v="5784" actId="21"/>
          <ac:spMkLst>
            <pc:docMk/>
            <pc:sldMk cId="2136366159" sldId="259"/>
            <ac:spMk id="3" creationId="{3050F38E-3B19-E4A7-593A-1EF2455511F2}"/>
          </ac:spMkLst>
        </pc:spChg>
        <pc:spChg chg="mod ord">
          <ac:chgData name="KRRISHH SHIRBHAIYE" userId="e385cd63c2af2d7c" providerId="LiveId" clId="{1B143D3E-0059-4E2E-B193-1093A8BBD7EE}" dt="2025-01-26T05:47:39.758" v="1849" actId="700"/>
          <ac:spMkLst>
            <pc:docMk/>
            <pc:sldMk cId="2136366159" sldId="259"/>
            <ac:spMk id="4" creationId="{7B80E7B0-2647-E16B-40A1-E571A642A2E8}"/>
          </ac:spMkLst>
        </pc:spChg>
        <pc:spChg chg="mod">
          <ac:chgData name="KRRISHH SHIRBHAIYE" userId="e385cd63c2af2d7c" providerId="LiveId" clId="{1B143D3E-0059-4E2E-B193-1093A8BBD7EE}" dt="2025-03-27T17:43:49.607" v="5792" actId="1076"/>
          <ac:spMkLst>
            <pc:docMk/>
            <pc:sldMk cId="2136366159" sldId="259"/>
            <ac:spMk id="8" creationId="{A4D2853C-78A5-21D0-932C-260DDFFED722}"/>
          </ac:spMkLst>
        </pc:spChg>
        <pc:spChg chg="mod">
          <ac:chgData name="KRRISHH SHIRBHAIYE" userId="e385cd63c2af2d7c" providerId="LiveId" clId="{1B143D3E-0059-4E2E-B193-1093A8BBD7EE}" dt="2025-03-27T17:42:16.611" v="5775" actId="20577"/>
          <ac:spMkLst>
            <pc:docMk/>
            <pc:sldMk cId="2136366159" sldId="259"/>
            <ac:spMk id="9" creationId="{70A21100-72BD-0676-605F-470E6A2F2A0D}"/>
          </ac:spMkLst>
        </pc:spChg>
        <pc:spChg chg="add mod">
          <ac:chgData name="KRRISHH SHIRBHAIYE" userId="e385cd63c2af2d7c" providerId="LiveId" clId="{1B143D3E-0059-4E2E-B193-1093A8BBD7EE}" dt="2025-03-27T19:01:25.618" v="7200" actId="113"/>
          <ac:spMkLst>
            <pc:docMk/>
            <pc:sldMk cId="2136366159" sldId="259"/>
            <ac:spMk id="14" creationId="{1AAE5622-9084-C1F9-9B03-13889B03B1B7}"/>
          </ac:spMkLst>
        </pc:spChg>
        <pc:spChg chg="add mod">
          <ac:chgData name="KRRISHH SHIRBHAIYE" userId="e385cd63c2af2d7c" providerId="LiveId" clId="{1B143D3E-0059-4E2E-B193-1093A8BBD7EE}" dt="2025-03-27T19:01:02.973" v="7174" actId="113"/>
          <ac:spMkLst>
            <pc:docMk/>
            <pc:sldMk cId="2136366159" sldId="259"/>
            <ac:spMk id="20" creationId="{75FC2F71-0E88-8B33-7B8E-8478216836EF}"/>
          </ac:spMkLst>
        </pc:spChg>
        <pc:picChg chg="add mod">
          <ac:chgData name="KRRISHH SHIRBHAIYE" userId="e385cd63c2af2d7c" providerId="LiveId" clId="{1B143D3E-0059-4E2E-B193-1093A8BBD7EE}" dt="2025-03-27T18:02:10.881" v="6378" actId="1076"/>
          <ac:picMkLst>
            <pc:docMk/>
            <pc:sldMk cId="2136366159" sldId="259"/>
            <ac:picMk id="21" creationId="{FE89C064-8FDC-3DB1-4029-8AC80855415C}"/>
          </ac:picMkLst>
        </pc:picChg>
        <pc:cxnChg chg="add del mod">
          <ac:chgData name="KRRISHH SHIRBHAIYE" userId="e385cd63c2af2d7c" providerId="LiveId" clId="{1B143D3E-0059-4E2E-B193-1093A8BBD7EE}" dt="2025-03-27T17:42:50.260" v="5780" actId="21"/>
          <ac:cxnSpMkLst>
            <pc:docMk/>
            <pc:sldMk cId="2136366159" sldId="259"/>
            <ac:cxnSpMk id="5" creationId="{E27A45E4-BECA-75E4-AA6D-0F9D3476975F}"/>
          </ac:cxnSpMkLst>
        </pc:cxnChg>
        <pc:cxnChg chg="add mod">
          <ac:chgData name="KRRISHH SHIRBHAIYE" userId="e385cd63c2af2d7c" providerId="LiveId" clId="{1B143D3E-0059-4E2E-B193-1093A8BBD7EE}" dt="2025-03-27T18:36:44.366" v="6809" actId="208"/>
          <ac:cxnSpMkLst>
            <pc:docMk/>
            <pc:sldMk cId="2136366159" sldId="259"/>
            <ac:cxnSpMk id="11" creationId="{34A708E1-9737-7706-C805-015F8D17E892}"/>
          </ac:cxnSpMkLst>
        </pc:cxnChg>
        <pc:cxnChg chg="add del mod">
          <ac:chgData name="KRRISHH SHIRBHAIYE" userId="e385cd63c2af2d7c" providerId="LiveId" clId="{1B143D3E-0059-4E2E-B193-1093A8BBD7EE}" dt="2025-03-27T17:52:00.900" v="6013" actId="21"/>
          <ac:cxnSpMkLst>
            <pc:docMk/>
            <pc:sldMk cId="2136366159" sldId="259"/>
            <ac:cxnSpMk id="16" creationId="{D32F540F-3DB1-E06C-1A60-233E36802D90}"/>
          </ac:cxnSpMkLst>
        </pc:cxnChg>
        <pc:cxnChg chg="add del">
          <ac:chgData name="KRRISHH SHIRBHAIYE" userId="e385cd63c2af2d7c" providerId="LiveId" clId="{1B143D3E-0059-4E2E-B193-1093A8BBD7EE}" dt="2025-03-27T17:48:44.183" v="5898" actId="21"/>
          <ac:cxnSpMkLst>
            <pc:docMk/>
            <pc:sldMk cId="2136366159" sldId="259"/>
            <ac:cxnSpMk id="19" creationId="{BCE5E436-64CB-6252-0FB8-69E5EA171525}"/>
          </ac:cxnSpMkLst>
        </pc:cxnChg>
      </pc:sldChg>
      <pc:sldChg chg="addSp delSp modSp mod ord modClrScheme chgLayout">
        <pc:chgData name="KRRISHH SHIRBHAIYE" userId="e385cd63c2af2d7c" providerId="LiveId" clId="{1B143D3E-0059-4E2E-B193-1093A8BBD7EE}" dt="2025-03-27T17:36:56.793" v="5760" actId="313"/>
        <pc:sldMkLst>
          <pc:docMk/>
          <pc:sldMk cId="4293950654" sldId="260"/>
        </pc:sldMkLst>
        <pc:spChg chg="mod ord">
          <ac:chgData name="KRRISHH SHIRBHAIYE" userId="e385cd63c2af2d7c" providerId="LiveId" clId="{1B143D3E-0059-4E2E-B193-1093A8BBD7EE}" dt="2025-03-27T17:35:57.232" v="5687" actId="122"/>
          <ac:spMkLst>
            <pc:docMk/>
            <pc:sldMk cId="4293950654" sldId="260"/>
            <ac:spMk id="3" creationId="{AB74F0FE-C7E2-0292-AC73-4BBFC08D5A10}"/>
          </ac:spMkLst>
        </pc:spChg>
        <pc:spChg chg="mod ord">
          <ac:chgData name="KRRISHH SHIRBHAIYE" userId="e385cd63c2af2d7c" providerId="LiveId" clId="{1B143D3E-0059-4E2E-B193-1093A8BBD7EE}" dt="2025-01-26T05:47:39.758" v="1849" actId="700"/>
          <ac:spMkLst>
            <pc:docMk/>
            <pc:sldMk cId="4293950654" sldId="260"/>
            <ac:spMk id="7" creationId="{1E558A74-9924-B328-9265-F2A97385CFFC}"/>
          </ac:spMkLst>
        </pc:spChg>
        <pc:spChg chg="mod">
          <ac:chgData name="KRRISHH SHIRBHAIYE" userId="e385cd63c2af2d7c" providerId="LiveId" clId="{1B143D3E-0059-4E2E-B193-1093A8BBD7EE}" dt="2025-03-27T17:36:05.226" v="5689" actId="1076"/>
          <ac:spMkLst>
            <pc:docMk/>
            <pc:sldMk cId="4293950654" sldId="260"/>
            <ac:spMk id="10" creationId="{E369D39F-9723-A297-56FD-6BBD4A7A97E5}"/>
          </ac:spMkLst>
        </pc:spChg>
        <pc:spChg chg="mod">
          <ac:chgData name="KRRISHH SHIRBHAIYE" userId="e385cd63c2af2d7c" providerId="LiveId" clId="{1B143D3E-0059-4E2E-B193-1093A8BBD7EE}" dt="2025-03-27T17:36:56.793" v="5760" actId="313"/>
          <ac:spMkLst>
            <pc:docMk/>
            <pc:sldMk cId="4293950654" sldId="260"/>
            <ac:spMk id="11" creationId="{AFB56407-0FC9-3AC3-C83C-21F4CF110681}"/>
          </ac:spMkLst>
        </pc:spChg>
      </pc:sldChg>
      <pc:sldChg chg="del">
        <pc:chgData name="KRRISHH SHIRBHAIYE" userId="e385cd63c2af2d7c" providerId="LiveId" clId="{1B143D3E-0059-4E2E-B193-1093A8BBD7EE}" dt="2024-11-10T12:51:02.154" v="515" actId="2696"/>
        <pc:sldMkLst>
          <pc:docMk/>
          <pc:sldMk cId="776045271" sldId="261"/>
        </pc:sldMkLst>
      </pc:sldChg>
      <pc:sldChg chg="addSp delSp modSp mod modClrScheme chgLayout">
        <pc:chgData name="KRRISHH SHIRBHAIYE" userId="e385cd63c2af2d7c" providerId="LiveId" clId="{1B143D3E-0059-4E2E-B193-1093A8BBD7EE}" dt="2025-03-28T04:13:08.192" v="8769" actId="1076"/>
        <pc:sldMkLst>
          <pc:docMk/>
          <pc:sldMk cId="498306523" sldId="262"/>
        </pc:sldMkLst>
        <pc:spChg chg="mod ord">
          <ac:chgData name="KRRISHH SHIRBHAIYE" userId="e385cd63c2af2d7c" providerId="LiveId" clId="{1B143D3E-0059-4E2E-B193-1093A8BBD7EE}" dt="2025-03-28T04:13:08.192" v="8769" actId="1076"/>
          <ac:spMkLst>
            <pc:docMk/>
            <pc:sldMk cId="498306523" sldId="262"/>
            <ac:spMk id="2" creationId="{9E469153-F3D9-A862-7D19-65282A80BBB3}"/>
          </ac:spMkLst>
        </pc:spChg>
        <pc:spChg chg="mod ord">
          <ac:chgData name="KRRISHH SHIRBHAIYE" userId="e385cd63c2af2d7c" providerId="LiveId" clId="{1B143D3E-0059-4E2E-B193-1093A8BBD7EE}" dt="2025-01-26T05:47:39.758" v="1849" actId="700"/>
          <ac:spMkLst>
            <pc:docMk/>
            <pc:sldMk cId="498306523" sldId="262"/>
            <ac:spMk id="3" creationId="{930E6FD7-4E19-F73F-5581-0CBF22D12909}"/>
          </ac:spMkLst>
        </pc:spChg>
      </pc:sldChg>
      <pc:sldChg chg="addSp delSp modSp mod modClrScheme chgLayout">
        <pc:chgData name="KRRISHH SHIRBHAIYE" userId="e385cd63c2af2d7c" providerId="LiveId" clId="{1B143D3E-0059-4E2E-B193-1093A8BBD7EE}" dt="2025-03-28T02:39:51.915" v="8724" actId="1076"/>
        <pc:sldMkLst>
          <pc:docMk/>
          <pc:sldMk cId="2840405932" sldId="264"/>
        </pc:sldMkLst>
        <pc:spChg chg="mod ord">
          <ac:chgData name="KRRISHH SHIRBHAIYE" userId="e385cd63c2af2d7c" providerId="LiveId" clId="{1B143D3E-0059-4E2E-B193-1093A8BBD7EE}" dt="2025-01-28T15:01:39.204" v="5341" actId="14100"/>
          <ac:spMkLst>
            <pc:docMk/>
            <pc:sldMk cId="2840405932" sldId="264"/>
            <ac:spMk id="2" creationId="{534FB3AD-3237-8FC4-7F44-3C418A8C95D6}"/>
          </ac:spMkLst>
        </pc:spChg>
        <pc:spChg chg="mod ord">
          <ac:chgData name="KRRISHH SHIRBHAIYE" userId="e385cd63c2af2d7c" providerId="LiveId" clId="{1B143D3E-0059-4E2E-B193-1093A8BBD7EE}" dt="2025-01-26T05:48:09.840" v="1858" actId="700"/>
          <ac:spMkLst>
            <pc:docMk/>
            <pc:sldMk cId="2840405932" sldId="264"/>
            <ac:spMk id="3" creationId="{569E8210-E5D8-6874-EC40-955EFC5AE56D}"/>
          </ac:spMkLst>
        </pc:spChg>
        <pc:spChg chg="add del mod">
          <ac:chgData name="KRRISHH SHIRBHAIYE" userId="e385cd63c2af2d7c" providerId="LiveId" clId="{1B143D3E-0059-4E2E-B193-1093A8BBD7EE}" dt="2025-01-28T14:56:19.685" v="5045" actId="20577"/>
          <ac:spMkLst>
            <pc:docMk/>
            <pc:sldMk cId="2840405932" sldId="264"/>
            <ac:spMk id="4" creationId="{2D67A595-B090-7CCB-1977-6763EBEE1B37}"/>
          </ac:spMkLst>
        </pc:spChg>
        <pc:spChg chg="mod">
          <ac:chgData name="KRRISHH SHIRBHAIYE" userId="e385cd63c2af2d7c" providerId="LiveId" clId="{1B143D3E-0059-4E2E-B193-1093A8BBD7EE}" dt="2025-01-28T15:01:30.244" v="5340" actId="1076"/>
          <ac:spMkLst>
            <pc:docMk/>
            <pc:sldMk cId="2840405932" sldId="264"/>
            <ac:spMk id="6" creationId="{BC0E0EDB-C44F-B70B-1F4E-DC0E623E3BDB}"/>
          </ac:spMkLst>
        </pc:spChg>
        <pc:spChg chg="add mod">
          <ac:chgData name="KRRISHH SHIRBHAIYE" userId="e385cd63c2af2d7c" providerId="LiveId" clId="{1B143D3E-0059-4E2E-B193-1093A8BBD7EE}" dt="2025-01-28T15:01:09.241" v="5331" actId="20577"/>
          <ac:spMkLst>
            <pc:docMk/>
            <pc:sldMk cId="2840405932" sldId="264"/>
            <ac:spMk id="8" creationId="{674FCD50-858E-D7B9-DCBA-913A412320AC}"/>
          </ac:spMkLst>
        </pc:spChg>
        <pc:spChg chg="add mod">
          <ac:chgData name="KRRISHH SHIRBHAIYE" userId="e385cd63c2af2d7c" providerId="LiveId" clId="{1B143D3E-0059-4E2E-B193-1093A8BBD7EE}" dt="2025-03-28T02:39:51.915" v="8724" actId="1076"/>
          <ac:spMkLst>
            <pc:docMk/>
            <pc:sldMk cId="2840405932" sldId="264"/>
            <ac:spMk id="12" creationId="{B6F22EFD-2380-6D85-526B-89F0AB2BD79D}"/>
          </ac:spMkLst>
        </pc:spChg>
        <pc:graphicFrameChg chg="add mod modGraphic">
          <ac:chgData name="KRRISHH SHIRBHAIYE" userId="e385cd63c2af2d7c" providerId="LiveId" clId="{1B143D3E-0059-4E2E-B193-1093A8BBD7EE}" dt="2025-01-28T15:02:26.061" v="5348" actId="572"/>
          <ac:graphicFrameMkLst>
            <pc:docMk/>
            <pc:sldMk cId="2840405932" sldId="264"/>
            <ac:graphicFrameMk id="9" creationId="{6FC5005C-704A-B3DC-4578-607550E35593}"/>
          </ac:graphicFrameMkLst>
        </pc:graphicFrameChg>
        <pc:graphicFrameChg chg="add mod modGraphic">
          <ac:chgData name="KRRISHH SHIRBHAIYE" userId="e385cd63c2af2d7c" providerId="LiveId" clId="{1B143D3E-0059-4E2E-B193-1093A8BBD7EE}" dt="2025-01-28T15:03:18.670" v="5358" actId="2711"/>
          <ac:graphicFrameMkLst>
            <pc:docMk/>
            <pc:sldMk cId="2840405932" sldId="264"/>
            <ac:graphicFrameMk id="10" creationId="{49567107-D8B8-D3F5-6129-3D1B5BF48BA4}"/>
          </ac:graphicFrameMkLst>
        </pc:graphicFrameChg>
      </pc:sldChg>
      <pc:sldChg chg="addSp delSp modSp mod modClrScheme chgLayout">
        <pc:chgData name="KRRISHH SHIRBHAIYE" userId="e385cd63c2af2d7c" providerId="LiveId" clId="{1B143D3E-0059-4E2E-B193-1093A8BBD7EE}" dt="2025-03-28T02:04:53.125" v="8064" actId="113"/>
        <pc:sldMkLst>
          <pc:docMk/>
          <pc:sldMk cId="3735151070" sldId="265"/>
        </pc:sldMkLst>
        <pc:spChg chg="add mod">
          <ac:chgData name="KRRISHH SHIRBHAIYE" userId="e385cd63c2af2d7c" providerId="LiveId" clId="{1B143D3E-0059-4E2E-B193-1093A8BBD7EE}" dt="2025-03-28T02:04:53.125" v="8064" actId="113"/>
          <ac:spMkLst>
            <pc:docMk/>
            <pc:sldMk cId="3735151070" sldId="265"/>
            <ac:spMk id="2" creationId="{3B750643-DEC7-666F-F6F8-92BD5C541270}"/>
          </ac:spMkLst>
        </pc:spChg>
        <pc:spChg chg="mod">
          <ac:chgData name="KRRISHH SHIRBHAIYE" userId="e385cd63c2af2d7c" providerId="LiveId" clId="{1B143D3E-0059-4E2E-B193-1093A8BBD7EE}" dt="2025-03-27T18:25:38.811" v="6715" actId="20577"/>
          <ac:spMkLst>
            <pc:docMk/>
            <pc:sldMk cId="3735151070" sldId="265"/>
            <ac:spMk id="3" creationId="{80D66566-C7FC-3DC6-ED80-81383B17DC89}"/>
          </ac:spMkLst>
        </pc:spChg>
        <pc:spChg chg="mod">
          <ac:chgData name="KRRISHH SHIRBHAIYE" userId="e385cd63c2af2d7c" providerId="LiveId" clId="{1B143D3E-0059-4E2E-B193-1093A8BBD7EE}" dt="2025-03-27T18:22:45.886" v="6646" actId="1076"/>
          <ac:spMkLst>
            <pc:docMk/>
            <pc:sldMk cId="3735151070" sldId="265"/>
            <ac:spMk id="5" creationId="{197DDF52-3FD7-4C5F-E011-9689FDECE30C}"/>
          </ac:spMkLst>
        </pc:spChg>
        <pc:spChg chg="add del mod">
          <ac:chgData name="KRRISHH SHIRBHAIYE" userId="e385cd63c2af2d7c" providerId="LiveId" clId="{1B143D3E-0059-4E2E-B193-1093A8BBD7EE}" dt="2025-03-27T18:15:28.475" v="6402"/>
          <ac:spMkLst>
            <pc:docMk/>
            <pc:sldMk cId="3735151070" sldId="265"/>
            <ac:spMk id="6" creationId="{B71FD0A5-CEEF-E958-09EB-71E812BA55D0}"/>
          </ac:spMkLst>
        </pc:spChg>
        <pc:spChg chg="mod ord">
          <ac:chgData name="KRRISHH SHIRBHAIYE" userId="e385cd63c2af2d7c" providerId="LiveId" clId="{1B143D3E-0059-4E2E-B193-1093A8BBD7EE}" dt="2025-01-26T05:47:39.758" v="1849" actId="700"/>
          <ac:spMkLst>
            <pc:docMk/>
            <pc:sldMk cId="3735151070" sldId="265"/>
            <ac:spMk id="7" creationId="{1E558A74-9924-B328-9265-F2A97385CFFC}"/>
          </ac:spMkLst>
        </pc:spChg>
        <pc:spChg chg="mod">
          <ac:chgData name="KRRISHH SHIRBHAIYE" userId="e385cd63c2af2d7c" providerId="LiveId" clId="{1B143D3E-0059-4E2E-B193-1093A8BBD7EE}" dt="2025-03-27T18:15:31.415" v="6403" actId="20577"/>
          <ac:spMkLst>
            <pc:docMk/>
            <pc:sldMk cId="3735151070" sldId="265"/>
            <ac:spMk id="11" creationId="{AFB56407-0FC9-3AC3-C83C-21F4CF110681}"/>
          </ac:spMkLst>
        </pc:spChg>
        <pc:picChg chg="add mod">
          <ac:chgData name="KRRISHH SHIRBHAIYE" userId="e385cd63c2af2d7c" providerId="LiveId" clId="{1B143D3E-0059-4E2E-B193-1093A8BBD7EE}" dt="2025-03-27T18:26:09.585" v="6720" actId="1076"/>
          <ac:picMkLst>
            <pc:docMk/>
            <pc:sldMk cId="3735151070" sldId="265"/>
            <ac:picMk id="4" creationId="{EDDC6A20-7E43-7FA9-5E88-4A1E1DEB4B70}"/>
          </ac:picMkLst>
        </pc:picChg>
        <pc:cxnChg chg="mod">
          <ac:chgData name="KRRISHH SHIRBHAIYE" userId="e385cd63c2af2d7c" providerId="LiveId" clId="{1B143D3E-0059-4E2E-B193-1093A8BBD7EE}" dt="2025-03-27T18:16:27.396" v="6413" actId="1076"/>
          <ac:cxnSpMkLst>
            <pc:docMk/>
            <pc:sldMk cId="3735151070" sldId="265"/>
            <ac:cxnSpMk id="12" creationId="{3A339BBB-1EA1-1B15-02CB-25BB2D6E83C9}"/>
          </ac:cxnSpMkLst>
        </pc:cxnChg>
      </pc:sldChg>
      <pc:sldChg chg="del">
        <pc:chgData name="KRRISHH SHIRBHAIYE" userId="e385cd63c2af2d7c" providerId="LiveId" clId="{1B143D3E-0059-4E2E-B193-1093A8BBD7EE}" dt="2024-11-10T13:43:14.159" v="952" actId="2696"/>
        <pc:sldMkLst>
          <pc:docMk/>
          <pc:sldMk cId="3121022845" sldId="266"/>
        </pc:sldMkLst>
      </pc:sldChg>
      <pc:sldChg chg="del">
        <pc:chgData name="KRRISHH SHIRBHAIYE" userId="e385cd63c2af2d7c" providerId="LiveId" clId="{1B143D3E-0059-4E2E-B193-1093A8BBD7EE}" dt="2024-11-10T13:43:20.088" v="953" actId="2696"/>
        <pc:sldMkLst>
          <pc:docMk/>
          <pc:sldMk cId="1491117954" sldId="267"/>
        </pc:sldMkLst>
      </pc:sldChg>
      <pc:sldChg chg="addSp delSp modSp mod ord modClrScheme chgLayout">
        <pc:chgData name="KRRISHH SHIRBHAIYE" userId="e385cd63c2af2d7c" providerId="LiveId" clId="{1B143D3E-0059-4E2E-B193-1093A8BBD7EE}" dt="2025-03-27T19:13:04.346" v="7598" actId="1076"/>
        <pc:sldMkLst>
          <pc:docMk/>
          <pc:sldMk cId="2061397109" sldId="268"/>
        </pc:sldMkLst>
        <pc:spChg chg="del">
          <ac:chgData name="KRRISHH SHIRBHAIYE" userId="e385cd63c2af2d7c" providerId="LiveId" clId="{1B143D3E-0059-4E2E-B193-1093A8BBD7EE}" dt="2025-03-27T19:04:26.637" v="7224" actId="21"/>
          <ac:spMkLst>
            <pc:docMk/>
            <pc:sldMk cId="2061397109" sldId="268"/>
            <ac:spMk id="2" creationId="{92C30776-96A7-E24C-4403-0FE766DBDB55}"/>
          </ac:spMkLst>
        </pc:spChg>
        <pc:spChg chg="add del mod">
          <ac:chgData name="KRRISHH SHIRBHAIYE" userId="e385cd63c2af2d7c" providerId="LiveId" clId="{1B143D3E-0059-4E2E-B193-1093A8BBD7EE}" dt="2025-03-27T19:06:32.655" v="7228" actId="478"/>
          <ac:spMkLst>
            <pc:docMk/>
            <pc:sldMk cId="2061397109" sldId="268"/>
            <ac:spMk id="3" creationId="{D50026D4-2998-1DFC-E410-7D5BAB914673}"/>
          </ac:spMkLst>
        </pc:spChg>
        <pc:spChg chg="mod ord">
          <ac:chgData name="KRRISHH SHIRBHAIYE" userId="e385cd63c2af2d7c" providerId="LiveId" clId="{1B143D3E-0059-4E2E-B193-1093A8BBD7EE}" dt="2025-01-26T05:47:39.758" v="1849" actId="700"/>
          <ac:spMkLst>
            <pc:docMk/>
            <pc:sldMk cId="2061397109" sldId="268"/>
            <ac:spMk id="4" creationId="{D1BFA864-FB76-D553-80E5-D8FEA001395D}"/>
          </ac:spMkLst>
        </pc:spChg>
        <pc:spChg chg="mod">
          <ac:chgData name="KRRISHH SHIRBHAIYE" userId="e385cd63c2af2d7c" providerId="LiveId" clId="{1B143D3E-0059-4E2E-B193-1093A8BBD7EE}" dt="2025-01-26T12:24:03.845" v="4345" actId="1076"/>
          <ac:spMkLst>
            <pc:docMk/>
            <pc:sldMk cId="2061397109" sldId="268"/>
            <ac:spMk id="6" creationId="{6F4CD6B4-0970-7464-AF99-B87C36B4C1BE}"/>
          </ac:spMkLst>
        </pc:spChg>
        <pc:spChg chg="mod">
          <ac:chgData name="KRRISHH SHIRBHAIYE" userId="e385cd63c2af2d7c" providerId="LiveId" clId="{1B143D3E-0059-4E2E-B193-1093A8BBD7EE}" dt="2025-03-27T19:02:47.355" v="7206" actId="20577"/>
          <ac:spMkLst>
            <pc:docMk/>
            <pc:sldMk cId="2061397109" sldId="268"/>
            <ac:spMk id="8" creationId="{9678BC91-15FD-14E5-495F-7F92A5059C55}"/>
          </ac:spMkLst>
        </pc:spChg>
        <pc:spChg chg="add mod">
          <ac:chgData name="KRRISHH SHIRBHAIYE" userId="e385cd63c2af2d7c" providerId="LiveId" clId="{1B143D3E-0059-4E2E-B193-1093A8BBD7EE}" dt="2025-03-27T19:13:04.346" v="7598" actId="1076"/>
          <ac:spMkLst>
            <pc:docMk/>
            <pc:sldMk cId="2061397109" sldId="268"/>
            <ac:spMk id="14" creationId="{074517F9-1895-2A34-FEC4-DE79F3DB5780}"/>
          </ac:spMkLst>
        </pc:spChg>
        <pc:spChg chg="add del mod">
          <ac:chgData name="KRRISHH SHIRBHAIYE" userId="e385cd63c2af2d7c" providerId="LiveId" clId="{1B143D3E-0059-4E2E-B193-1093A8BBD7EE}" dt="2025-03-27T19:03:11.782" v="7216" actId="21"/>
          <ac:spMkLst>
            <pc:docMk/>
            <pc:sldMk cId="2061397109" sldId="268"/>
            <ac:spMk id="23" creationId="{6144A2FD-1DF8-C857-291E-7C2ADCBD9B25}"/>
          </ac:spMkLst>
        </pc:spChg>
        <pc:spChg chg="add del mod">
          <ac:chgData name="KRRISHH SHIRBHAIYE" userId="e385cd63c2af2d7c" providerId="LiveId" clId="{1B143D3E-0059-4E2E-B193-1093A8BBD7EE}" dt="2025-03-27T19:03:14.319" v="7217" actId="21"/>
          <ac:spMkLst>
            <pc:docMk/>
            <pc:sldMk cId="2061397109" sldId="268"/>
            <ac:spMk id="24" creationId="{86EE6FFE-292B-E7CA-9647-D8CE94DC90B7}"/>
          </ac:spMkLst>
        </pc:spChg>
        <pc:spChg chg="add del mod">
          <ac:chgData name="KRRISHH SHIRBHAIYE" userId="e385cd63c2af2d7c" providerId="LiveId" clId="{1B143D3E-0059-4E2E-B193-1093A8BBD7EE}" dt="2025-03-27T19:03:17.144" v="7218" actId="21"/>
          <ac:spMkLst>
            <pc:docMk/>
            <pc:sldMk cId="2061397109" sldId="268"/>
            <ac:spMk id="27" creationId="{1423AAFF-A767-B2A7-3EFB-3C9587FEB75D}"/>
          </ac:spMkLst>
        </pc:spChg>
        <pc:spChg chg="add del mod">
          <ac:chgData name="KRRISHH SHIRBHAIYE" userId="e385cd63c2af2d7c" providerId="LiveId" clId="{1B143D3E-0059-4E2E-B193-1093A8BBD7EE}" dt="2025-03-27T19:03:09.223" v="7215" actId="21"/>
          <ac:spMkLst>
            <pc:docMk/>
            <pc:sldMk cId="2061397109" sldId="268"/>
            <ac:spMk id="28" creationId="{F789ECE9-B4F9-A129-D290-DED80B23FD32}"/>
          </ac:spMkLst>
        </pc:spChg>
        <pc:spChg chg="add del mod">
          <ac:chgData name="KRRISHH SHIRBHAIYE" userId="e385cd63c2af2d7c" providerId="LiveId" clId="{1B143D3E-0059-4E2E-B193-1093A8BBD7EE}" dt="2025-03-27T19:03:06.456" v="7214" actId="21"/>
          <ac:spMkLst>
            <pc:docMk/>
            <pc:sldMk cId="2061397109" sldId="268"/>
            <ac:spMk id="29" creationId="{E6691B65-456D-FD8E-C356-0DCD9AB117CF}"/>
          </ac:spMkLst>
        </pc:spChg>
        <pc:spChg chg="add del mod">
          <ac:chgData name="KRRISHH SHIRBHAIYE" userId="e385cd63c2af2d7c" providerId="LiveId" clId="{1B143D3E-0059-4E2E-B193-1093A8BBD7EE}" dt="2025-03-27T19:03:03.455" v="7213" actId="21"/>
          <ac:spMkLst>
            <pc:docMk/>
            <pc:sldMk cId="2061397109" sldId="268"/>
            <ac:spMk id="30" creationId="{16ED0EAC-5901-573A-9F9A-F474B09C33CF}"/>
          </ac:spMkLst>
        </pc:spChg>
        <pc:picChg chg="add del mod">
          <ac:chgData name="KRRISHH SHIRBHAIYE" userId="e385cd63c2af2d7c" providerId="LiveId" clId="{1B143D3E-0059-4E2E-B193-1093A8BBD7EE}" dt="2025-03-27T19:02:51.286" v="7208" actId="21"/>
          <ac:picMkLst>
            <pc:docMk/>
            <pc:sldMk cId="2061397109" sldId="268"/>
            <ac:picMk id="12" creationId="{414FEB16-213C-9AEF-D405-E6C1D6D91615}"/>
          </ac:picMkLst>
        </pc:picChg>
        <pc:picChg chg="add del mod">
          <ac:chgData name="KRRISHH SHIRBHAIYE" userId="e385cd63c2af2d7c" providerId="LiveId" clId="{1B143D3E-0059-4E2E-B193-1093A8BBD7EE}" dt="2025-03-27T19:02:53.091" v="7209" actId="21"/>
          <ac:picMkLst>
            <pc:docMk/>
            <pc:sldMk cId="2061397109" sldId="268"/>
            <ac:picMk id="15" creationId="{3A4EB4EA-BEAD-CA73-0A3E-EB37A63BFF47}"/>
          </ac:picMkLst>
        </pc:picChg>
        <pc:picChg chg="add del">
          <ac:chgData name="KRRISHH SHIRBHAIYE" userId="e385cd63c2af2d7c" providerId="LiveId" clId="{1B143D3E-0059-4E2E-B193-1093A8BBD7EE}" dt="2025-03-27T19:10:36.314" v="7456" actId="21"/>
          <ac:picMkLst>
            <pc:docMk/>
            <pc:sldMk cId="2061397109" sldId="268"/>
            <ac:picMk id="16" creationId="{182DFE4C-2F3D-4A95-77C3-7C941FF4AEB9}"/>
          </ac:picMkLst>
        </pc:picChg>
        <pc:picChg chg="add del mod">
          <ac:chgData name="KRRISHH SHIRBHAIYE" userId="e385cd63c2af2d7c" providerId="LiveId" clId="{1B143D3E-0059-4E2E-B193-1093A8BBD7EE}" dt="2025-03-27T19:02:50.173" v="7207" actId="21"/>
          <ac:picMkLst>
            <pc:docMk/>
            <pc:sldMk cId="2061397109" sldId="268"/>
            <ac:picMk id="17" creationId="{B20CB058-A466-5589-B19C-04219352D2C4}"/>
          </ac:picMkLst>
        </pc:picChg>
        <pc:picChg chg="add del mod">
          <ac:chgData name="KRRISHH SHIRBHAIYE" userId="e385cd63c2af2d7c" providerId="LiveId" clId="{1B143D3E-0059-4E2E-B193-1093A8BBD7EE}" dt="2025-03-27T19:02:56.625" v="7211" actId="21"/>
          <ac:picMkLst>
            <pc:docMk/>
            <pc:sldMk cId="2061397109" sldId="268"/>
            <ac:picMk id="19" creationId="{0FCBA805-1269-FBA7-8B41-D31C005E5575}"/>
          </ac:picMkLst>
        </pc:picChg>
        <pc:picChg chg="add del mod">
          <ac:chgData name="KRRISHH SHIRBHAIYE" userId="e385cd63c2af2d7c" providerId="LiveId" clId="{1B143D3E-0059-4E2E-B193-1093A8BBD7EE}" dt="2025-03-27T19:02:54.953" v="7210" actId="21"/>
          <ac:picMkLst>
            <pc:docMk/>
            <pc:sldMk cId="2061397109" sldId="268"/>
            <ac:picMk id="21" creationId="{19E13E28-808C-C023-EC89-FD1FF46F25D0}"/>
          </ac:picMkLst>
        </pc:picChg>
        <pc:picChg chg="add del mod">
          <ac:chgData name="KRRISHH SHIRBHAIYE" userId="e385cd63c2af2d7c" providerId="LiveId" clId="{1B143D3E-0059-4E2E-B193-1093A8BBD7EE}" dt="2025-03-27T19:02:58.315" v="7212" actId="21"/>
          <ac:picMkLst>
            <pc:docMk/>
            <pc:sldMk cId="2061397109" sldId="268"/>
            <ac:picMk id="22" creationId="{03FD25FF-E21D-FE8D-6BA7-FA17AEAD6D4D}"/>
          </ac:picMkLst>
        </pc:picChg>
        <pc:cxnChg chg="add del mod">
          <ac:chgData name="KRRISHH SHIRBHAIYE" userId="e385cd63c2af2d7c" providerId="LiveId" clId="{1B143D3E-0059-4E2E-B193-1093A8BBD7EE}" dt="2025-03-27T19:10:10.434" v="7448" actId="21"/>
          <ac:cxnSpMkLst>
            <pc:docMk/>
            <pc:sldMk cId="2061397109" sldId="268"/>
            <ac:cxnSpMk id="10" creationId="{97F08EA5-9EC8-13FD-ADD2-2A08DCD8B77E}"/>
          </ac:cxnSpMkLst>
        </pc:cxnChg>
      </pc:sldChg>
      <pc:sldChg chg="addSp delSp modSp mod ord modClrScheme chgLayout">
        <pc:chgData name="KRRISHH SHIRBHAIYE" userId="e385cd63c2af2d7c" providerId="LiveId" clId="{1B143D3E-0059-4E2E-B193-1093A8BBD7EE}" dt="2025-03-28T04:18:41.557" v="8779" actId="58"/>
        <pc:sldMkLst>
          <pc:docMk/>
          <pc:sldMk cId="1464460273" sldId="269"/>
        </pc:sldMkLst>
        <pc:spChg chg="mod ord">
          <ac:chgData name="KRRISHH SHIRBHAIYE" userId="e385cd63c2af2d7c" providerId="LiveId" clId="{1B143D3E-0059-4E2E-B193-1093A8BBD7EE}" dt="2025-01-26T05:47:39.758" v="1849" actId="700"/>
          <ac:spMkLst>
            <pc:docMk/>
            <pc:sldMk cId="1464460273" sldId="269"/>
            <ac:spMk id="4" creationId="{D1BFA864-FB76-D553-80E5-D8FEA001395D}"/>
          </ac:spMkLst>
        </pc:spChg>
        <pc:spChg chg="mod">
          <ac:chgData name="KRRISHH SHIRBHAIYE" userId="e385cd63c2af2d7c" providerId="LiveId" clId="{1B143D3E-0059-4E2E-B193-1093A8BBD7EE}" dt="2025-01-26T05:52:47.497" v="2575" actId="20577"/>
          <ac:spMkLst>
            <pc:docMk/>
            <pc:sldMk cId="1464460273" sldId="269"/>
            <ac:spMk id="8" creationId="{9678BC91-15FD-14E5-495F-7F92A5059C55}"/>
          </ac:spMkLst>
        </pc:spChg>
        <pc:spChg chg="mod ord">
          <ac:chgData name="KRRISHH SHIRBHAIYE" userId="e385cd63c2af2d7c" providerId="LiveId" clId="{1B143D3E-0059-4E2E-B193-1093A8BBD7EE}" dt="2025-03-28T04:17:25.245" v="8773" actId="58"/>
          <ac:spMkLst>
            <pc:docMk/>
            <pc:sldMk cId="1464460273" sldId="269"/>
            <ac:spMk id="9" creationId="{0A2D87B5-2E11-3487-31D6-FC17350CB607}"/>
          </ac:spMkLst>
        </pc:spChg>
        <pc:spChg chg="add mod">
          <ac:chgData name="KRRISHH SHIRBHAIYE" userId="e385cd63c2af2d7c" providerId="LiveId" clId="{1B143D3E-0059-4E2E-B193-1093A8BBD7EE}" dt="2025-03-28T04:18:41.557" v="8779" actId="58"/>
          <ac:spMkLst>
            <pc:docMk/>
            <pc:sldMk cId="1464460273" sldId="269"/>
            <ac:spMk id="11" creationId="{0774C860-AFC5-2810-F46E-41D7DF6755E0}"/>
          </ac:spMkLst>
        </pc:spChg>
        <pc:cxnChg chg="add mod">
          <ac:chgData name="KRRISHH SHIRBHAIYE" userId="e385cd63c2af2d7c" providerId="LiveId" clId="{1B143D3E-0059-4E2E-B193-1093A8BBD7EE}" dt="2025-01-26T05:54:50.496" v="2635" actId="1076"/>
          <ac:cxnSpMkLst>
            <pc:docMk/>
            <pc:sldMk cId="1464460273" sldId="269"/>
            <ac:cxnSpMk id="13" creationId="{6C2A52E0-6B70-A763-E79B-AC6C3A4FAC3B}"/>
          </ac:cxnSpMkLst>
        </pc:cxnChg>
      </pc:sldChg>
      <pc:sldChg chg="del">
        <pc:chgData name="KRRISHH SHIRBHAIYE" userId="e385cd63c2af2d7c" providerId="LiveId" clId="{1B143D3E-0059-4E2E-B193-1093A8BBD7EE}" dt="2024-11-10T13:46:53.352" v="984" actId="2696"/>
        <pc:sldMkLst>
          <pc:docMk/>
          <pc:sldMk cId="2511012152" sldId="270"/>
        </pc:sldMkLst>
      </pc:sldChg>
      <pc:sldChg chg="del">
        <pc:chgData name="KRRISHH SHIRBHAIYE" userId="e385cd63c2af2d7c" providerId="LiveId" clId="{1B143D3E-0059-4E2E-B193-1093A8BBD7EE}" dt="2024-11-10T13:48:28.684" v="1049" actId="2696"/>
        <pc:sldMkLst>
          <pc:docMk/>
          <pc:sldMk cId="1044615837" sldId="271"/>
        </pc:sldMkLst>
      </pc:sldChg>
      <pc:sldChg chg="modSp del mod">
        <pc:chgData name="KRRISHH SHIRBHAIYE" userId="e385cd63c2af2d7c" providerId="LiveId" clId="{1B143D3E-0059-4E2E-B193-1093A8BBD7EE}" dt="2024-11-10T13:51:28.940" v="1086" actId="2696"/>
        <pc:sldMkLst>
          <pc:docMk/>
          <pc:sldMk cId="915780257" sldId="272"/>
        </pc:sldMkLst>
      </pc:sldChg>
      <pc:sldChg chg="addSp delSp modSp mod ord modClrScheme chgLayout">
        <pc:chgData name="KRRISHH SHIRBHAIYE" userId="e385cd63c2af2d7c" providerId="LiveId" clId="{1B143D3E-0059-4E2E-B193-1093A8BBD7EE}" dt="2025-03-27T18:03:47.730" v="6384" actId="1076"/>
        <pc:sldMkLst>
          <pc:docMk/>
          <pc:sldMk cId="1049875739" sldId="273"/>
        </pc:sldMkLst>
        <pc:spChg chg="add del mod">
          <ac:chgData name="KRRISHH SHIRBHAIYE" userId="e385cd63c2af2d7c" providerId="LiveId" clId="{1B143D3E-0059-4E2E-B193-1093A8BBD7EE}" dt="2025-03-27T18:03:38.556" v="6381" actId="931"/>
          <ac:spMkLst>
            <pc:docMk/>
            <pc:sldMk cId="1049875739" sldId="273"/>
            <ac:spMk id="3" creationId="{594C4CF7-4869-D642-C689-EA52D2FFB2F1}"/>
          </ac:spMkLst>
        </pc:spChg>
        <pc:spChg chg="mod ord">
          <ac:chgData name="KRRISHH SHIRBHAIYE" userId="e385cd63c2af2d7c" providerId="LiveId" clId="{1B143D3E-0059-4E2E-B193-1093A8BBD7EE}" dt="2025-01-26T05:47:39.758" v="1849" actId="700"/>
          <ac:spMkLst>
            <pc:docMk/>
            <pc:sldMk cId="1049875739" sldId="273"/>
            <ac:spMk id="4" creationId="{D1BFA864-FB76-D553-80E5-D8FEA001395D}"/>
          </ac:spMkLst>
        </pc:spChg>
        <pc:picChg chg="add mod">
          <ac:chgData name="KRRISHH SHIRBHAIYE" userId="e385cd63c2af2d7c" providerId="LiveId" clId="{1B143D3E-0059-4E2E-B193-1093A8BBD7EE}" dt="2025-03-27T18:03:47.730" v="6384" actId="1076"/>
          <ac:picMkLst>
            <pc:docMk/>
            <pc:sldMk cId="1049875739" sldId="273"/>
            <ac:picMk id="10" creationId="{E3FB4E71-E71C-93E8-40F1-E2EE12D19D2A}"/>
          </ac:picMkLst>
        </pc:picChg>
        <pc:picChg chg="del mod ord">
          <ac:chgData name="KRRISHH SHIRBHAIYE" userId="e385cd63c2af2d7c" providerId="LiveId" clId="{1B143D3E-0059-4E2E-B193-1093A8BBD7EE}" dt="2025-03-27T18:03:26.326" v="6380" actId="21"/>
          <ac:picMkLst>
            <pc:docMk/>
            <pc:sldMk cId="1049875739" sldId="273"/>
            <ac:picMk id="19" creationId="{55E7706A-E042-CD25-7982-7F31ECA85EDD}"/>
          </ac:picMkLst>
        </pc:picChg>
      </pc:sldChg>
      <pc:sldChg chg="addSp delSp modSp mod ord modClrScheme chgLayout">
        <pc:chgData name="KRRISHH SHIRBHAIYE" userId="e385cd63c2af2d7c" providerId="LiveId" clId="{1B143D3E-0059-4E2E-B193-1093A8BBD7EE}" dt="2025-03-27T19:31:31.516" v="7856" actId="20577"/>
        <pc:sldMkLst>
          <pc:docMk/>
          <pc:sldMk cId="2134974876" sldId="275"/>
        </pc:sldMkLst>
        <pc:spChg chg="add del mod">
          <ac:chgData name="KRRISHH SHIRBHAIYE" userId="e385cd63c2af2d7c" providerId="LiveId" clId="{1B143D3E-0059-4E2E-B193-1093A8BBD7EE}" dt="2025-03-27T19:14:21.110" v="7608" actId="21"/>
          <ac:spMkLst>
            <pc:docMk/>
            <pc:sldMk cId="2134974876" sldId="275"/>
            <ac:spMk id="3" creationId="{F8B56BC1-B50B-9230-ED05-6D0A8389AC5A}"/>
          </ac:spMkLst>
        </pc:spChg>
        <pc:spChg chg="mod ord">
          <ac:chgData name="KRRISHH SHIRBHAIYE" userId="e385cd63c2af2d7c" providerId="LiveId" clId="{1B143D3E-0059-4E2E-B193-1093A8BBD7EE}" dt="2025-01-26T05:47:39.758" v="1849" actId="700"/>
          <ac:spMkLst>
            <pc:docMk/>
            <pc:sldMk cId="2134974876" sldId="275"/>
            <ac:spMk id="4" creationId="{D1BFA864-FB76-D553-80E5-D8FEA001395D}"/>
          </ac:spMkLst>
        </pc:spChg>
        <pc:spChg chg="mod">
          <ac:chgData name="KRRISHH SHIRBHAIYE" userId="e385cd63c2af2d7c" providerId="LiveId" clId="{1B143D3E-0059-4E2E-B193-1093A8BBD7EE}" dt="2025-03-27T19:13:34.711" v="7601" actId="20577"/>
          <ac:spMkLst>
            <pc:docMk/>
            <pc:sldMk cId="2134974876" sldId="275"/>
            <ac:spMk id="8" creationId="{9678BC91-15FD-14E5-495F-7F92A5059C55}"/>
          </ac:spMkLst>
        </pc:spChg>
        <pc:spChg chg="add mod">
          <ac:chgData name="KRRISHH SHIRBHAIYE" userId="e385cd63c2af2d7c" providerId="LiveId" clId="{1B143D3E-0059-4E2E-B193-1093A8BBD7EE}" dt="2025-03-27T19:31:31.516" v="7856" actId="20577"/>
          <ac:spMkLst>
            <pc:docMk/>
            <pc:sldMk cId="2134974876" sldId="275"/>
            <ac:spMk id="9" creationId="{54FB575B-A388-B513-1958-C3E2DDDC998F}"/>
          </ac:spMkLst>
        </pc:spChg>
        <pc:spChg chg="add del mod">
          <ac:chgData name="KRRISHH SHIRBHAIYE" userId="e385cd63c2af2d7c" providerId="LiveId" clId="{1B143D3E-0059-4E2E-B193-1093A8BBD7EE}" dt="2025-03-27T19:14:18.391" v="7606" actId="21"/>
          <ac:spMkLst>
            <pc:docMk/>
            <pc:sldMk cId="2134974876" sldId="275"/>
            <ac:spMk id="13" creationId="{DEAF7BA3-AE25-3875-61F1-7F87F17C6379}"/>
          </ac:spMkLst>
        </pc:spChg>
        <pc:cxnChg chg="add del mod">
          <ac:chgData name="KRRISHH SHIRBHAIYE" userId="e385cd63c2af2d7c" providerId="LiveId" clId="{1B143D3E-0059-4E2E-B193-1093A8BBD7EE}" dt="2025-03-27T19:14:23.505" v="7609" actId="21"/>
          <ac:cxnSpMkLst>
            <pc:docMk/>
            <pc:sldMk cId="2134974876" sldId="275"/>
            <ac:cxnSpMk id="11" creationId="{E57A6F81-4255-8FF9-4EDD-82A77ACB2CEE}"/>
          </ac:cxnSpMkLst>
        </pc:cxnChg>
      </pc:sldChg>
      <pc:sldChg chg="del">
        <pc:chgData name="KRRISHH SHIRBHAIYE" userId="e385cd63c2af2d7c" providerId="LiveId" clId="{1B143D3E-0059-4E2E-B193-1093A8BBD7EE}" dt="2024-11-10T13:54:32.776" v="1196" actId="2696"/>
        <pc:sldMkLst>
          <pc:docMk/>
          <pc:sldMk cId="3132721078" sldId="276"/>
        </pc:sldMkLst>
      </pc:sldChg>
      <pc:sldChg chg="addSp delSp modSp del mod modClrScheme chgLayout">
        <pc:chgData name="KRRISHH SHIRBHAIYE" userId="e385cd63c2af2d7c" providerId="LiveId" clId="{1B143D3E-0059-4E2E-B193-1093A8BBD7EE}" dt="2025-01-28T15:09:38.925" v="5572" actId="2696"/>
        <pc:sldMkLst>
          <pc:docMk/>
          <pc:sldMk cId="1708012237" sldId="277"/>
        </pc:sldMkLst>
      </pc:sldChg>
      <pc:sldChg chg="addSp modSp new del mod">
        <pc:chgData name="KRRISHH SHIRBHAIYE" userId="e385cd63c2af2d7c" providerId="LiveId" clId="{1B143D3E-0059-4E2E-B193-1093A8BBD7EE}" dt="2024-11-10T12:19:03.361" v="57" actId="2696"/>
        <pc:sldMkLst>
          <pc:docMk/>
          <pc:sldMk cId="1163563856" sldId="278"/>
        </pc:sldMkLst>
      </pc:sldChg>
      <pc:sldChg chg="addSp delSp modSp new mod modClrScheme chgLayout">
        <pc:chgData name="KRRISHH SHIRBHAIYE" userId="e385cd63c2af2d7c" providerId="LiveId" clId="{1B143D3E-0059-4E2E-B193-1093A8BBD7EE}" dt="2025-03-27T17:35:43.636" v="5684" actId="123"/>
        <pc:sldMkLst>
          <pc:docMk/>
          <pc:sldMk cId="3857832603" sldId="278"/>
        </pc:sldMkLst>
        <pc:spChg chg="mod ord">
          <ac:chgData name="KRRISHH SHIRBHAIYE" userId="e385cd63c2af2d7c" providerId="LiveId" clId="{1B143D3E-0059-4E2E-B193-1093A8BBD7EE}" dt="2025-01-26T05:47:39.758" v="1849" actId="700"/>
          <ac:spMkLst>
            <pc:docMk/>
            <pc:sldMk cId="3857832603" sldId="278"/>
            <ac:spMk id="3" creationId="{6D30C409-B4F5-25AC-B762-78B4058CDB98}"/>
          </ac:spMkLst>
        </pc:spChg>
        <pc:spChg chg="add mod">
          <ac:chgData name="KRRISHH SHIRBHAIYE" userId="e385cd63c2af2d7c" providerId="LiveId" clId="{1B143D3E-0059-4E2E-B193-1093A8BBD7EE}" dt="2025-03-27T17:33:25.272" v="5670" actId="1076"/>
          <ac:spMkLst>
            <pc:docMk/>
            <pc:sldMk cId="3857832603" sldId="278"/>
            <ac:spMk id="7" creationId="{059FBB55-2C89-4C13-1FB0-69E3FCEA8C83}"/>
          </ac:spMkLst>
        </pc:spChg>
        <pc:spChg chg="add mod">
          <ac:chgData name="KRRISHH SHIRBHAIYE" userId="e385cd63c2af2d7c" providerId="LiveId" clId="{1B143D3E-0059-4E2E-B193-1093A8BBD7EE}" dt="2025-03-27T17:35:43.636" v="5684" actId="123"/>
          <ac:spMkLst>
            <pc:docMk/>
            <pc:sldMk cId="3857832603" sldId="278"/>
            <ac:spMk id="9" creationId="{11C49873-6A24-5D37-7654-427567E8F7C3}"/>
          </ac:spMkLst>
        </pc:spChg>
        <pc:picChg chg="add mod">
          <ac:chgData name="KRRISHH SHIRBHAIYE" userId="e385cd63c2af2d7c" providerId="LiveId" clId="{1B143D3E-0059-4E2E-B193-1093A8BBD7EE}" dt="2025-03-27T17:35:04.051" v="5681" actId="1076"/>
          <ac:picMkLst>
            <pc:docMk/>
            <pc:sldMk cId="3857832603" sldId="278"/>
            <ac:picMk id="2" creationId="{B4F4C98D-B4F2-2FE4-498B-FCB977C4397B}"/>
          </ac:picMkLst>
        </pc:picChg>
        <pc:picChg chg="add mod">
          <ac:chgData name="KRRISHH SHIRBHAIYE" userId="e385cd63c2af2d7c" providerId="LiveId" clId="{1B143D3E-0059-4E2E-B193-1093A8BBD7EE}" dt="2025-01-26T05:44:11.511" v="1785" actId="1076"/>
          <ac:picMkLst>
            <pc:docMk/>
            <pc:sldMk cId="3857832603" sldId="278"/>
            <ac:picMk id="4" creationId="{7F4B086C-86FB-CC79-8C75-BD2C9A58B6F2}"/>
          </ac:picMkLst>
        </pc:picChg>
        <pc:picChg chg="mod">
          <ac:chgData name="KRRISHH SHIRBHAIYE" userId="e385cd63c2af2d7c" providerId="LiveId" clId="{1B143D3E-0059-4E2E-B193-1093A8BBD7EE}" dt="2025-03-27T17:33:29.686" v="5671" actId="1076"/>
          <ac:picMkLst>
            <pc:docMk/>
            <pc:sldMk cId="3857832603" sldId="278"/>
            <ac:picMk id="5" creationId="{FA933037-6863-D0E7-5BD9-39A5A6E99591}"/>
          </ac:picMkLst>
        </pc:picChg>
        <pc:picChg chg="add del mod">
          <ac:chgData name="KRRISHH SHIRBHAIYE" userId="e385cd63c2af2d7c" providerId="LiveId" clId="{1B143D3E-0059-4E2E-B193-1093A8BBD7EE}" dt="2025-03-27T17:28:46.810" v="5610" actId="21"/>
          <ac:picMkLst>
            <pc:docMk/>
            <pc:sldMk cId="3857832603" sldId="278"/>
            <ac:picMk id="6" creationId="{C1C16F36-48FF-C6C4-BC2C-E95DDEA492AE}"/>
          </ac:picMkLst>
        </pc:picChg>
        <pc:picChg chg="add del mod">
          <ac:chgData name="KRRISHH SHIRBHAIYE" userId="e385cd63c2af2d7c" providerId="LiveId" clId="{1B143D3E-0059-4E2E-B193-1093A8BBD7EE}" dt="2025-03-27T17:28:48.033" v="5611" actId="21"/>
          <ac:picMkLst>
            <pc:docMk/>
            <pc:sldMk cId="3857832603" sldId="278"/>
            <ac:picMk id="8" creationId="{79C5FB1D-A4A7-F091-0B39-DF7C6192DDAC}"/>
          </ac:picMkLst>
        </pc:picChg>
      </pc:sldChg>
      <pc:sldChg chg="new del">
        <pc:chgData name="KRRISHH SHIRBHAIYE" userId="e385cd63c2af2d7c" providerId="LiveId" clId="{1B143D3E-0059-4E2E-B193-1093A8BBD7EE}" dt="2024-11-10T14:14:50.686" v="1373" actId="2696"/>
        <pc:sldMkLst>
          <pc:docMk/>
          <pc:sldMk cId="1257802251" sldId="279"/>
        </pc:sldMkLst>
      </pc:sldChg>
      <pc:sldChg chg="delSp modSp add del mod">
        <pc:chgData name="KRRISHH SHIRBHAIYE" userId="e385cd63c2af2d7c" providerId="LiveId" clId="{1B143D3E-0059-4E2E-B193-1093A8BBD7EE}" dt="2024-11-10T14:01:00.157" v="1228" actId="2696"/>
        <pc:sldMkLst>
          <pc:docMk/>
          <pc:sldMk cId="1454306941" sldId="280"/>
        </pc:sldMkLst>
      </pc:sldChg>
      <pc:sldChg chg="addSp delSp modSp add del mod ord modClrScheme chgLayout">
        <pc:chgData name="KRRISHH SHIRBHAIYE" userId="e385cd63c2af2d7c" providerId="LiveId" clId="{1B143D3E-0059-4E2E-B193-1093A8BBD7EE}" dt="2025-01-28T15:09:41.850" v="5573" actId="2696"/>
        <pc:sldMkLst>
          <pc:docMk/>
          <pc:sldMk cId="2257270997" sldId="281"/>
        </pc:sldMkLst>
      </pc:sldChg>
      <pc:sldChg chg="addSp delSp modSp add del mod modClrScheme chgLayout">
        <pc:chgData name="KRRISHH SHIRBHAIYE" userId="e385cd63c2af2d7c" providerId="LiveId" clId="{1B143D3E-0059-4E2E-B193-1093A8BBD7EE}" dt="2025-01-28T15:09:43.873" v="5574" actId="2696"/>
        <pc:sldMkLst>
          <pc:docMk/>
          <pc:sldMk cId="3787663582" sldId="282"/>
        </pc:sldMkLst>
      </pc:sldChg>
      <pc:sldChg chg="addSp delSp modSp add del mod modClrScheme chgLayout">
        <pc:chgData name="KRRISHH SHIRBHAIYE" userId="e385cd63c2af2d7c" providerId="LiveId" clId="{1B143D3E-0059-4E2E-B193-1093A8BBD7EE}" dt="2025-01-28T15:09:45.879" v="5575" actId="2696"/>
        <pc:sldMkLst>
          <pc:docMk/>
          <pc:sldMk cId="3738119886" sldId="283"/>
        </pc:sldMkLst>
      </pc:sldChg>
      <pc:sldChg chg="addSp delSp modSp add mod modClrScheme chgLayout">
        <pc:chgData name="KRRISHH SHIRBHAIYE" userId="e385cd63c2af2d7c" providerId="LiveId" clId="{1B143D3E-0059-4E2E-B193-1093A8BBD7EE}" dt="2025-03-28T02:28:49.052" v="8458" actId="20577"/>
        <pc:sldMkLst>
          <pc:docMk/>
          <pc:sldMk cId="2812919018" sldId="284"/>
        </pc:sldMkLst>
        <pc:spChg chg="add mod">
          <ac:chgData name="KRRISHH SHIRBHAIYE" userId="e385cd63c2af2d7c" providerId="LiveId" clId="{1B143D3E-0059-4E2E-B193-1093A8BBD7EE}" dt="2025-03-28T02:22:48.009" v="8336" actId="20577"/>
          <ac:spMkLst>
            <pc:docMk/>
            <pc:sldMk cId="2812919018" sldId="284"/>
            <ac:spMk id="2" creationId="{B8A4616D-C8DE-11B6-D6C7-F94122893B4C}"/>
          </ac:spMkLst>
        </pc:spChg>
        <pc:spChg chg="mod ord">
          <ac:chgData name="KRRISHH SHIRBHAIYE" userId="e385cd63c2af2d7c" providerId="LiveId" clId="{1B143D3E-0059-4E2E-B193-1093A8BBD7EE}" dt="2025-01-26T05:47:39.758" v="1849" actId="700"/>
          <ac:spMkLst>
            <pc:docMk/>
            <pc:sldMk cId="2812919018" sldId="284"/>
            <ac:spMk id="4" creationId="{B8E5AB08-59C5-590F-BEE5-1454D7B54B76}"/>
          </ac:spMkLst>
        </pc:spChg>
        <pc:spChg chg="mod">
          <ac:chgData name="KRRISHH SHIRBHAIYE" userId="e385cd63c2af2d7c" providerId="LiveId" clId="{1B143D3E-0059-4E2E-B193-1093A8BBD7EE}" dt="2025-03-28T02:09:20.533" v="8109" actId="20577"/>
          <ac:spMkLst>
            <pc:docMk/>
            <pc:sldMk cId="2812919018" sldId="284"/>
            <ac:spMk id="8" creationId="{35EB1F1E-5A6B-7900-05DD-DF98857FABDF}"/>
          </ac:spMkLst>
        </pc:spChg>
        <pc:spChg chg="mod ord">
          <ac:chgData name="KRRISHH SHIRBHAIYE" userId="e385cd63c2af2d7c" providerId="LiveId" clId="{1B143D3E-0059-4E2E-B193-1093A8BBD7EE}" dt="2025-03-28T02:19:54.364" v="8249" actId="27636"/>
          <ac:spMkLst>
            <pc:docMk/>
            <pc:sldMk cId="2812919018" sldId="284"/>
            <ac:spMk id="9" creationId="{0DD77F01-0193-23E1-7170-446C8F7B1D92}"/>
          </ac:spMkLst>
        </pc:spChg>
        <pc:spChg chg="add mod">
          <ac:chgData name="KRRISHH SHIRBHAIYE" userId="e385cd63c2af2d7c" providerId="LiveId" clId="{1B143D3E-0059-4E2E-B193-1093A8BBD7EE}" dt="2025-03-28T02:26:40.247" v="8418" actId="2711"/>
          <ac:spMkLst>
            <pc:docMk/>
            <pc:sldMk cId="2812919018" sldId="284"/>
            <ac:spMk id="12" creationId="{4801C534-DCD5-3B69-CE4B-A9D2EC2AD3AC}"/>
          </ac:spMkLst>
        </pc:spChg>
        <pc:spChg chg="add mod">
          <ac:chgData name="KRRISHH SHIRBHAIYE" userId="e385cd63c2af2d7c" providerId="LiveId" clId="{1B143D3E-0059-4E2E-B193-1093A8BBD7EE}" dt="2025-03-28T02:27:01.358" v="8427" actId="14100"/>
          <ac:spMkLst>
            <pc:docMk/>
            <pc:sldMk cId="2812919018" sldId="284"/>
            <ac:spMk id="13" creationId="{E9F5838A-7A9F-B2A2-8971-1338BD573210}"/>
          </ac:spMkLst>
        </pc:spChg>
        <pc:spChg chg="add mod">
          <ac:chgData name="KRRISHH SHIRBHAIYE" userId="e385cd63c2af2d7c" providerId="LiveId" clId="{1B143D3E-0059-4E2E-B193-1093A8BBD7EE}" dt="2025-03-28T02:28:42.945" v="8457" actId="313"/>
          <ac:spMkLst>
            <pc:docMk/>
            <pc:sldMk cId="2812919018" sldId="284"/>
            <ac:spMk id="14" creationId="{3C261D11-CB61-AAB6-4C2D-DBB66850C6BD}"/>
          </ac:spMkLst>
        </pc:spChg>
        <pc:spChg chg="add mod">
          <ac:chgData name="KRRISHH SHIRBHAIYE" userId="e385cd63c2af2d7c" providerId="LiveId" clId="{1B143D3E-0059-4E2E-B193-1093A8BBD7EE}" dt="2025-03-28T02:28:49.052" v="8458" actId="20577"/>
          <ac:spMkLst>
            <pc:docMk/>
            <pc:sldMk cId="2812919018" sldId="284"/>
            <ac:spMk id="15" creationId="{2CE3E65F-0C31-0284-00B2-608EE8F9029D}"/>
          </ac:spMkLst>
        </pc:spChg>
        <pc:cxnChg chg="add mod">
          <ac:chgData name="KRRISHH SHIRBHAIYE" userId="e385cd63c2af2d7c" providerId="LiveId" clId="{1B143D3E-0059-4E2E-B193-1093A8BBD7EE}" dt="2025-03-28T02:22:38.903" v="8334" actId="208"/>
          <ac:cxnSpMkLst>
            <pc:docMk/>
            <pc:sldMk cId="2812919018" sldId="284"/>
            <ac:cxnSpMk id="10" creationId="{60F48286-352B-8C46-B591-A41C7F50B4B6}"/>
          </ac:cxnSpMkLst>
        </pc:cxnChg>
      </pc:sldChg>
      <pc:sldChg chg="addSp delSp modSp add mod modClrScheme chgLayout">
        <pc:chgData name="KRRISHH SHIRBHAIYE" userId="e385cd63c2af2d7c" providerId="LiveId" clId="{1B143D3E-0059-4E2E-B193-1093A8BBD7EE}" dt="2025-03-28T02:39:06.973" v="8699" actId="20577"/>
        <pc:sldMkLst>
          <pc:docMk/>
          <pc:sldMk cId="3613493523" sldId="285"/>
        </pc:sldMkLst>
        <pc:spChg chg="add mod">
          <ac:chgData name="KRRISHH SHIRBHAIYE" userId="e385cd63c2af2d7c" providerId="LiveId" clId="{1B143D3E-0059-4E2E-B193-1093A8BBD7EE}" dt="2025-03-28T02:39:06.973" v="8699" actId="20577"/>
          <ac:spMkLst>
            <pc:docMk/>
            <pc:sldMk cId="3613493523" sldId="285"/>
            <ac:spMk id="2" creationId="{B5B966BF-01E2-F657-8650-1F73F1862AC7}"/>
          </ac:spMkLst>
        </pc:spChg>
        <pc:spChg chg="mod ord">
          <ac:chgData name="KRRISHH SHIRBHAIYE" userId="e385cd63c2af2d7c" providerId="LiveId" clId="{1B143D3E-0059-4E2E-B193-1093A8BBD7EE}" dt="2025-01-26T05:47:39.758" v="1849" actId="700"/>
          <ac:spMkLst>
            <pc:docMk/>
            <pc:sldMk cId="3613493523" sldId="285"/>
            <ac:spMk id="4" creationId="{BE4D90D9-8084-80A6-09AC-9CA468DE26A2}"/>
          </ac:spMkLst>
        </pc:spChg>
        <pc:spChg chg="mod ord">
          <ac:chgData name="KRRISHH SHIRBHAIYE" userId="e385cd63c2af2d7c" providerId="LiveId" clId="{1B143D3E-0059-4E2E-B193-1093A8BBD7EE}" dt="2025-03-27T19:44:38.004" v="8062" actId="20577"/>
          <ac:spMkLst>
            <pc:docMk/>
            <pc:sldMk cId="3613493523" sldId="285"/>
            <ac:spMk id="9" creationId="{019E6220-E3EA-0A98-3D95-200C2261AD44}"/>
          </ac:spMkLst>
        </pc:spChg>
      </pc:sldChg>
      <pc:sldChg chg="addSp delSp modSp add del mod modClrScheme chgLayout">
        <pc:chgData name="KRRISHH SHIRBHAIYE" userId="e385cd63c2af2d7c" providerId="LiveId" clId="{1B143D3E-0059-4E2E-B193-1093A8BBD7EE}" dt="2025-01-29T08:27:14.911" v="5588" actId="2696"/>
        <pc:sldMkLst>
          <pc:docMk/>
          <pc:sldMk cId="2975687297" sldId="286"/>
        </pc:sldMkLst>
      </pc:sldChg>
      <pc:sldChg chg="addSp delSp modSp add mod ord">
        <pc:chgData name="KRRISHH SHIRBHAIYE" userId="e385cd63c2af2d7c" providerId="LiveId" clId="{1B143D3E-0059-4E2E-B193-1093A8BBD7EE}" dt="2025-03-28T04:20:50.294" v="8802" actId="20577"/>
        <pc:sldMkLst>
          <pc:docMk/>
          <pc:sldMk cId="1972315876" sldId="287"/>
        </pc:sldMkLst>
        <pc:spChg chg="del mod">
          <ac:chgData name="KRRISHH SHIRBHAIYE" userId="e385cd63c2af2d7c" providerId="LiveId" clId="{1B143D3E-0059-4E2E-B193-1093A8BBD7EE}" dt="2025-03-27T18:42:39.938" v="6820" actId="21"/>
          <ac:spMkLst>
            <pc:docMk/>
            <pc:sldMk cId="1972315876" sldId="287"/>
            <ac:spMk id="3" creationId="{6410A163-7456-F263-326D-D68AFF3B6552}"/>
          </ac:spMkLst>
        </pc:spChg>
        <pc:spChg chg="add del mod">
          <ac:chgData name="KRRISHH SHIRBHAIYE" userId="e385cd63c2af2d7c" providerId="LiveId" clId="{1B143D3E-0059-4E2E-B193-1093A8BBD7EE}" dt="2025-03-27T18:42:51.237" v="6826" actId="21"/>
          <ac:spMkLst>
            <pc:docMk/>
            <pc:sldMk cId="1972315876" sldId="287"/>
            <ac:spMk id="4" creationId="{578A9653-54C6-0718-460B-29A7836DE5FB}"/>
          </ac:spMkLst>
        </pc:spChg>
        <pc:spChg chg="del">
          <ac:chgData name="KRRISHH SHIRBHAIYE" userId="e385cd63c2af2d7c" providerId="LiveId" clId="{1B143D3E-0059-4E2E-B193-1093A8BBD7EE}" dt="2025-03-27T18:52:38.272" v="6974" actId="21"/>
          <ac:spMkLst>
            <pc:docMk/>
            <pc:sldMk cId="1972315876" sldId="287"/>
            <ac:spMk id="5" creationId="{605756E4-6AE3-8B3E-8E2F-66A1358A6CCD}"/>
          </ac:spMkLst>
        </pc:spChg>
        <pc:spChg chg="add del mod">
          <ac:chgData name="KRRISHH SHIRBHAIYE" userId="e385cd63c2af2d7c" providerId="LiveId" clId="{1B143D3E-0059-4E2E-B193-1093A8BBD7EE}" dt="2025-03-27T18:42:51.242" v="6828"/>
          <ac:spMkLst>
            <pc:docMk/>
            <pc:sldMk cId="1972315876" sldId="287"/>
            <ac:spMk id="8" creationId="{91ECF2D8-F3A5-3E05-67DA-E86AB1412151}"/>
          </ac:spMkLst>
        </pc:spChg>
        <pc:spChg chg="mod">
          <ac:chgData name="KRRISHH SHIRBHAIYE" userId="e385cd63c2af2d7c" providerId="LiveId" clId="{1B143D3E-0059-4E2E-B193-1093A8BBD7EE}" dt="2025-03-27T18:42:12.022" v="6815" actId="20577"/>
          <ac:spMkLst>
            <pc:docMk/>
            <pc:sldMk cId="1972315876" sldId="287"/>
            <ac:spMk id="10" creationId="{F2EBA3E7-B502-8EDF-8F5A-89B31B0F48BE}"/>
          </ac:spMkLst>
        </pc:spChg>
        <pc:spChg chg="mod">
          <ac:chgData name="KRRISHH SHIRBHAIYE" userId="e385cd63c2af2d7c" providerId="LiveId" clId="{1B143D3E-0059-4E2E-B193-1093A8BBD7EE}" dt="2025-03-27T18:49:24.361" v="6928" actId="1076"/>
          <ac:spMkLst>
            <pc:docMk/>
            <pc:sldMk cId="1972315876" sldId="287"/>
            <ac:spMk id="11" creationId="{B447AC3E-6863-06BA-16E2-A6EF6A9DD2A9}"/>
          </ac:spMkLst>
        </pc:spChg>
        <pc:spChg chg="add del mod">
          <ac:chgData name="KRRISHH SHIRBHAIYE" userId="e385cd63c2af2d7c" providerId="LiveId" clId="{1B143D3E-0059-4E2E-B193-1093A8BBD7EE}" dt="2025-03-27T18:42:39.946" v="6822"/>
          <ac:spMkLst>
            <pc:docMk/>
            <pc:sldMk cId="1972315876" sldId="287"/>
            <ac:spMk id="14" creationId="{EB2E94EB-F0A2-6F38-D360-29CF17C7BF2F}"/>
          </ac:spMkLst>
        </pc:spChg>
        <pc:spChg chg="add del mod">
          <ac:chgData name="KRRISHH SHIRBHAIYE" userId="e385cd63c2af2d7c" providerId="LiveId" clId="{1B143D3E-0059-4E2E-B193-1093A8BBD7EE}" dt="2025-03-27T18:42:51.243" v="6830"/>
          <ac:spMkLst>
            <pc:docMk/>
            <pc:sldMk cId="1972315876" sldId="287"/>
            <ac:spMk id="15" creationId="{3F81546D-1A72-414D-7341-D92D46A2384F}"/>
          </ac:spMkLst>
        </pc:spChg>
        <pc:spChg chg="add mod">
          <ac:chgData name="KRRISHH SHIRBHAIYE" userId="e385cd63c2af2d7c" providerId="LiveId" clId="{1B143D3E-0059-4E2E-B193-1093A8BBD7EE}" dt="2025-03-28T04:20:50.294" v="8802" actId="20577"/>
          <ac:spMkLst>
            <pc:docMk/>
            <pc:sldMk cId="1972315876" sldId="287"/>
            <ac:spMk id="16" creationId="{2D731E67-9F8E-037E-B2DC-93DAC637EA34}"/>
          </ac:spMkLst>
        </pc:spChg>
        <pc:spChg chg="add del mod">
          <ac:chgData name="KRRISHH SHIRBHAIYE" userId="e385cd63c2af2d7c" providerId="LiveId" clId="{1B143D3E-0059-4E2E-B193-1093A8BBD7EE}" dt="2025-03-27T18:55:44.538" v="7087"/>
          <ac:spMkLst>
            <pc:docMk/>
            <pc:sldMk cId="1972315876" sldId="287"/>
            <ac:spMk id="18" creationId="{BC070730-80C5-7248-9F98-53A86B1CE55A}"/>
          </ac:spMkLst>
        </pc:spChg>
        <pc:spChg chg="add mod">
          <ac:chgData name="KRRISHH SHIRBHAIYE" userId="e385cd63c2af2d7c" providerId="LiveId" clId="{1B143D3E-0059-4E2E-B193-1093A8BBD7EE}" dt="2025-03-27T19:00:55.525" v="7173" actId="113"/>
          <ac:spMkLst>
            <pc:docMk/>
            <pc:sldMk cId="1972315876" sldId="287"/>
            <ac:spMk id="19" creationId="{A037F68E-C356-E1EF-874A-8654F60ADE60}"/>
          </ac:spMkLst>
        </pc:spChg>
        <pc:picChg chg="add mod">
          <ac:chgData name="KRRISHH SHIRBHAIYE" userId="e385cd63c2af2d7c" providerId="LiveId" clId="{1B143D3E-0059-4E2E-B193-1093A8BBD7EE}" dt="2025-03-27T18:53:32.081" v="6985" actId="1076"/>
          <ac:picMkLst>
            <pc:docMk/>
            <pc:sldMk cId="1972315876" sldId="287"/>
            <ac:picMk id="17" creationId="{D0AF8E65-FC4D-A23A-8693-34EFC51B62EC}"/>
          </ac:picMkLst>
        </pc:picChg>
        <pc:cxnChg chg="mod">
          <ac:chgData name="KRRISHH SHIRBHAIYE" userId="e385cd63c2af2d7c" providerId="LiveId" clId="{1B143D3E-0059-4E2E-B193-1093A8BBD7EE}" dt="2025-03-27T18:42:55.466" v="6832" actId="14100"/>
          <ac:cxnSpMkLst>
            <pc:docMk/>
            <pc:sldMk cId="1972315876" sldId="287"/>
            <ac:cxnSpMk id="12" creationId="{C633BA89-03C3-BB02-C473-3CD74B11C239}"/>
          </ac:cxnSpMkLst>
        </pc:cxnChg>
      </pc:sldChg>
      <pc:sldChg chg="add del">
        <pc:chgData name="KRRISHH SHIRBHAIYE" userId="e385cd63c2af2d7c" providerId="LiveId" clId="{1B143D3E-0059-4E2E-B193-1093A8BBD7EE}" dt="2025-01-26T05:45:31.593" v="1800" actId="2696"/>
        <pc:sldMkLst>
          <pc:docMk/>
          <pc:sldMk cId="1993503028" sldId="287"/>
        </pc:sldMkLst>
      </pc:sldChg>
      <pc:sldChg chg="new add del">
        <pc:chgData name="KRRISHH SHIRBHAIYE" userId="e385cd63c2af2d7c" providerId="LiveId" clId="{1B143D3E-0059-4E2E-B193-1093A8BBD7EE}" dt="2025-01-26T05:48:12.575" v="1862" actId="680"/>
        <pc:sldMkLst>
          <pc:docMk/>
          <pc:sldMk cId="3016460420" sldId="287"/>
        </pc:sldMkLst>
      </pc:sldChg>
      <pc:sldChg chg="addSp delSp modSp add del mod">
        <pc:chgData name="KRRISHH SHIRBHAIYE" userId="e385cd63c2af2d7c" providerId="LiveId" clId="{1B143D3E-0059-4E2E-B193-1093A8BBD7EE}" dt="2025-03-28T02:48:56.325" v="8764" actId="2696"/>
        <pc:sldMkLst>
          <pc:docMk/>
          <pc:sldMk cId="3361532965" sldId="288"/>
        </pc:sldMkLst>
        <pc:spChg chg="add del mod">
          <ac:chgData name="KRRISHH SHIRBHAIYE" userId="e385cd63c2af2d7c" providerId="LiveId" clId="{1B143D3E-0059-4E2E-B193-1093A8BBD7EE}" dt="2025-03-27T19:40:04.485" v="8028" actId="21"/>
          <ac:spMkLst>
            <pc:docMk/>
            <pc:sldMk cId="3361532965" sldId="288"/>
            <ac:spMk id="3" creationId="{A90D3CFC-A982-F6DE-A1FC-9E7CE819579A}"/>
          </ac:spMkLst>
        </pc:spChg>
        <pc:spChg chg="mod">
          <ac:chgData name="KRRISHH SHIRBHAIYE" userId="e385cd63c2af2d7c" providerId="LiveId" clId="{1B143D3E-0059-4E2E-B193-1093A8BBD7EE}" dt="2025-03-27T19:38:51.609" v="8023"/>
          <ac:spMkLst>
            <pc:docMk/>
            <pc:sldMk cId="3361532965" sldId="288"/>
            <ac:spMk id="8" creationId="{38B651D7-C552-D107-1130-C8A5B564E035}"/>
          </ac:spMkLst>
        </pc:spChg>
        <pc:spChg chg="del mod">
          <ac:chgData name="KRRISHH SHIRBHAIYE" userId="e385cd63c2af2d7c" providerId="LiveId" clId="{1B143D3E-0059-4E2E-B193-1093A8BBD7EE}" dt="2025-03-27T19:39:00.214" v="8024" actId="21"/>
          <ac:spMkLst>
            <pc:docMk/>
            <pc:sldMk cId="3361532965" sldId="288"/>
            <ac:spMk id="9" creationId="{02072431-4258-FDAD-5BE7-564C7FDD9958}"/>
          </ac:spMkLst>
        </pc:spChg>
        <pc:spChg chg="add del mod">
          <ac:chgData name="KRRISHH SHIRBHAIYE" userId="e385cd63c2af2d7c" providerId="LiveId" clId="{1B143D3E-0059-4E2E-B193-1093A8BBD7EE}" dt="2025-03-27T19:39:29.142" v="8027" actId="21"/>
          <ac:spMkLst>
            <pc:docMk/>
            <pc:sldMk cId="3361532965" sldId="288"/>
            <ac:spMk id="10" creationId="{A1311BEF-5FDF-111E-DA47-ABB375978F00}"/>
          </ac:spMkLst>
        </pc:spChg>
        <pc:spChg chg="add del mod">
          <ac:chgData name="KRRISHH SHIRBHAIYE" userId="e385cd63c2af2d7c" providerId="LiveId" clId="{1B143D3E-0059-4E2E-B193-1093A8BBD7EE}" dt="2025-03-28T02:48:42.559" v="8762" actId="21"/>
          <ac:spMkLst>
            <pc:docMk/>
            <pc:sldMk cId="3361532965" sldId="288"/>
            <ac:spMk id="13" creationId="{5960B2CB-245B-CE28-313D-95929A6A913C}"/>
          </ac:spMkLst>
        </pc:spChg>
        <pc:spChg chg="add del mod">
          <ac:chgData name="KRRISHH SHIRBHAIYE" userId="e385cd63c2af2d7c" providerId="LiveId" clId="{1B143D3E-0059-4E2E-B193-1093A8BBD7EE}" dt="2025-03-27T19:41:09.003" v="8036" actId="21"/>
          <ac:spMkLst>
            <pc:docMk/>
            <pc:sldMk cId="3361532965" sldId="288"/>
            <ac:spMk id="14" creationId="{39FBA654-8C96-890F-1C23-931C503E2C0C}"/>
          </ac:spMkLst>
        </pc:spChg>
        <pc:spChg chg="add del mod">
          <ac:chgData name="KRRISHH SHIRBHAIYE" userId="e385cd63c2af2d7c" providerId="LiveId" clId="{1B143D3E-0059-4E2E-B193-1093A8BBD7EE}" dt="2025-03-28T02:48:45.312" v="8763" actId="21"/>
          <ac:spMkLst>
            <pc:docMk/>
            <pc:sldMk cId="3361532965" sldId="288"/>
            <ac:spMk id="14" creationId="{F6C4BA2D-C393-9D8C-BD27-FF43C54D44E1}"/>
          </ac:spMkLst>
        </pc:spChg>
        <pc:graphicFrameChg chg="add del modGraphic">
          <ac:chgData name="KRRISHH SHIRBHAIYE" userId="e385cd63c2af2d7c" providerId="LiveId" clId="{1B143D3E-0059-4E2E-B193-1093A8BBD7EE}" dt="2025-03-28T02:05:29.905" v="8067" actId="21"/>
          <ac:graphicFrameMkLst>
            <pc:docMk/>
            <pc:sldMk cId="3361532965" sldId="288"/>
            <ac:graphicFrameMk id="2" creationId="{F3EE5DD0-239B-F850-004C-AAAEE79127D1}"/>
          </ac:graphicFrameMkLst>
        </pc:graphicFrameChg>
        <pc:graphicFrameChg chg="add del">
          <ac:chgData name="KRRISHH SHIRBHAIYE" userId="e385cd63c2af2d7c" providerId="LiveId" clId="{1B143D3E-0059-4E2E-B193-1093A8BBD7EE}" dt="2025-03-28T02:07:01.451" v="8069" actId="21"/>
          <ac:graphicFrameMkLst>
            <pc:docMk/>
            <pc:sldMk cId="3361532965" sldId="288"/>
            <ac:graphicFrameMk id="3" creationId="{B6897F1C-1F3E-ED8A-A959-C36A2ECF28D0}"/>
          </ac:graphicFrameMkLst>
        </pc:graphicFrameChg>
        <pc:graphicFrameChg chg="add del mod modGraphic">
          <ac:chgData name="KRRISHH SHIRBHAIYE" userId="e385cd63c2af2d7c" providerId="LiveId" clId="{1B143D3E-0059-4E2E-B193-1093A8BBD7EE}" dt="2025-03-28T02:07:41.669" v="8078" actId="21"/>
          <ac:graphicFrameMkLst>
            <pc:docMk/>
            <pc:sldMk cId="3361532965" sldId="288"/>
            <ac:graphicFrameMk id="9" creationId="{C7151026-228F-67C0-A328-14819BF05281}"/>
          </ac:graphicFrameMkLst>
        </pc:graphicFrameChg>
        <pc:graphicFrameChg chg="add del mod">
          <ac:chgData name="KRRISHH SHIRBHAIYE" userId="e385cd63c2af2d7c" providerId="LiveId" clId="{1B143D3E-0059-4E2E-B193-1093A8BBD7EE}" dt="2025-03-28T02:08:24.992" v="8083" actId="21"/>
          <ac:graphicFrameMkLst>
            <pc:docMk/>
            <pc:sldMk cId="3361532965" sldId="288"/>
            <ac:graphicFrameMk id="10" creationId="{4C04A5BD-0466-C0BD-D8B5-720986DEE520}"/>
          </ac:graphicFrameMkLst>
        </pc:graphicFrameChg>
        <pc:graphicFrameChg chg="add del mod">
          <ac:chgData name="KRRISHH SHIRBHAIYE" userId="e385cd63c2af2d7c" providerId="LiveId" clId="{1B143D3E-0059-4E2E-B193-1093A8BBD7EE}" dt="2025-03-28T02:09:01.289" v="8088" actId="21"/>
          <ac:graphicFrameMkLst>
            <pc:docMk/>
            <pc:sldMk cId="3361532965" sldId="288"/>
            <ac:graphicFrameMk id="12" creationId="{3DEC7D3A-CE8D-99B9-F85A-5A162FE41A37}"/>
          </ac:graphicFrameMkLst>
        </pc:graphicFrameChg>
        <pc:graphicFrameChg chg="add del mod modGraphic">
          <ac:chgData name="KRRISHH SHIRBHAIYE" userId="e385cd63c2af2d7c" providerId="LiveId" clId="{1B143D3E-0059-4E2E-B193-1093A8BBD7EE}" dt="2025-03-27T19:40:18.452" v="8032" actId="21"/>
          <ac:graphicFrameMkLst>
            <pc:docMk/>
            <pc:sldMk cId="3361532965" sldId="288"/>
            <ac:graphicFrameMk id="12" creationId="{91567614-CDE3-63FA-5B6F-46D26B4FBA6E}"/>
          </ac:graphicFrameMkLst>
        </pc:graphicFrameChg>
        <pc:graphicFrameChg chg="add del mod modGraphic">
          <ac:chgData name="KRRISHH SHIRBHAIYE" userId="e385cd63c2af2d7c" providerId="LiveId" clId="{1B143D3E-0059-4E2E-B193-1093A8BBD7EE}" dt="2025-03-28T02:48:24.246" v="8758" actId="21"/>
          <ac:graphicFrameMkLst>
            <pc:docMk/>
            <pc:sldMk cId="3361532965" sldId="288"/>
            <ac:graphicFrameMk id="15" creationId="{20C95589-599D-4D4D-AD37-24B320D010A0}"/>
          </ac:graphicFrameMkLst>
        </pc:graphicFrameChg>
        <pc:graphicFrameChg chg="add del mod modGraphic">
          <ac:chgData name="KRRISHH SHIRBHAIYE" userId="e385cd63c2af2d7c" providerId="LiveId" clId="{1B143D3E-0059-4E2E-B193-1093A8BBD7EE}" dt="2025-03-27T19:42:39.192" v="8058" actId="21"/>
          <ac:graphicFrameMkLst>
            <pc:docMk/>
            <pc:sldMk cId="3361532965" sldId="288"/>
            <ac:graphicFrameMk id="15" creationId="{2F8B78C0-EEE7-F2F8-30DA-ABEA7261A0B0}"/>
          </ac:graphicFrameMkLst>
        </pc:graphicFrameChg>
        <pc:graphicFrameChg chg="add del mod modGraphic">
          <ac:chgData name="KRRISHH SHIRBHAIYE" userId="e385cd63c2af2d7c" providerId="LiveId" clId="{1B143D3E-0059-4E2E-B193-1093A8BBD7EE}" dt="2025-03-28T02:48:28.548" v="8759" actId="21"/>
          <ac:graphicFrameMkLst>
            <pc:docMk/>
            <pc:sldMk cId="3361532965" sldId="288"/>
            <ac:graphicFrameMk id="16" creationId="{510A1DCA-7D59-CCB5-1CCE-9A15DB283175}"/>
          </ac:graphicFrameMkLst>
        </pc:graphicFrameChg>
        <pc:graphicFrameChg chg="add del mod">
          <ac:chgData name="KRRISHH SHIRBHAIYE" userId="e385cd63c2af2d7c" providerId="LiveId" clId="{1B143D3E-0059-4E2E-B193-1093A8BBD7EE}" dt="2025-03-27T19:42:45.291" v="8059" actId="21"/>
          <ac:graphicFrameMkLst>
            <pc:docMk/>
            <pc:sldMk cId="3361532965" sldId="288"/>
            <ac:graphicFrameMk id="16" creationId="{5C125399-F010-D89E-E1B3-1C1D5712FC8B}"/>
          </ac:graphicFrameMkLst>
        </pc:graphicFrameChg>
        <pc:graphicFrameChg chg="add del mod modGraphic">
          <ac:chgData name="KRRISHH SHIRBHAIYE" userId="e385cd63c2af2d7c" providerId="LiveId" clId="{1B143D3E-0059-4E2E-B193-1093A8BBD7EE}" dt="2025-03-28T02:48:37.040" v="8760" actId="21"/>
          <ac:graphicFrameMkLst>
            <pc:docMk/>
            <pc:sldMk cId="3361532965" sldId="288"/>
            <ac:graphicFrameMk id="17" creationId="{0080FEA8-1A41-186D-30C6-CE8CC56822F9}"/>
          </ac:graphicFrameMkLst>
        </pc:graphicFrameChg>
        <pc:graphicFrameChg chg="add del mod modGraphic">
          <ac:chgData name="KRRISHH SHIRBHAIYE" userId="e385cd63c2af2d7c" providerId="LiveId" clId="{1B143D3E-0059-4E2E-B193-1093A8BBD7EE}" dt="2025-03-28T02:48:40.040" v="8761" actId="21"/>
          <ac:graphicFrameMkLst>
            <pc:docMk/>
            <pc:sldMk cId="3361532965" sldId="288"/>
            <ac:graphicFrameMk id="18" creationId="{8C7750F0-9DCF-6FE0-FA70-016152B8FFC3}"/>
          </ac:graphicFrameMkLst>
        </pc:graphicFrameChg>
        <pc:graphicFrameChg chg="add del mod modGraphic">
          <ac:chgData name="KRRISHH SHIRBHAIYE" userId="e385cd63c2af2d7c" providerId="LiveId" clId="{1B143D3E-0059-4E2E-B193-1093A8BBD7EE}" dt="2025-03-28T02:45:12.105" v="8750" actId="21"/>
          <ac:graphicFrameMkLst>
            <pc:docMk/>
            <pc:sldMk cId="3361532965" sldId="288"/>
            <ac:graphicFrameMk id="19" creationId="{E2718B3D-1FBD-C6D4-0FB0-FA1F31F80C2B}"/>
          </ac:graphicFrameMkLst>
        </pc:graphicFrameChg>
        <pc:cxnChg chg="del mod">
          <ac:chgData name="KRRISHH SHIRBHAIYE" userId="e385cd63c2af2d7c" providerId="LiveId" clId="{1B143D3E-0059-4E2E-B193-1093A8BBD7EE}" dt="2025-03-28T02:14:32.732" v="8170" actId="21"/>
          <ac:cxnSpMkLst>
            <pc:docMk/>
            <pc:sldMk cId="3361532965" sldId="288"/>
            <ac:cxnSpMk id="11" creationId="{50ADE2E4-E0F5-78E3-9FC5-D735DEB9681B}"/>
          </ac:cxnSpMkLst>
        </pc:cxnChg>
      </pc:sldChg>
      <pc:sldChg chg="addSp delSp modSp add mod ord">
        <pc:chgData name="KRRISHH SHIRBHAIYE" userId="e385cd63c2af2d7c" providerId="LiveId" clId="{1B143D3E-0059-4E2E-B193-1093A8BBD7EE}" dt="2025-03-27T19:38:13.859" v="8021" actId="113"/>
        <pc:sldMkLst>
          <pc:docMk/>
          <pc:sldMk cId="1045226632" sldId="289"/>
        </pc:sldMkLst>
        <pc:spChg chg="mod">
          <ac:chgData name="KRRISHH SHIRBHAIYE" userId="e385cd63c2af2d7c" providerId="LiveId" clId="{1B143D3E-0059-4E2E-B193-1093A8BBD7EE}" dt="2025-03-27T19:35:07.013" v="7875"/>
          <ac:spMkLst>
            <pc:docMk/>
            <pc:sldMk cId="1045226632" sldId="289"/>
            <ac:spMk id="6" creationId="{8C6DE5E8-48E3-D1D8-157E-CF468B477373}"/>
          </ac:spMkLst>
        </pc:spChg>
        <pc:spChg chg="mod">
          <ac:chgData name="KRRISHH SHIRBHAIYE" userId="e385cd63c2af2d7c" providerId="LiveId" clId="{1B143D3E-0059-4E2E-B193-1093A8BBD7EE}" dt="2025-03-27T19:35:37.049" v="7893" actId="20577"/>
          <ac:spMkLst>
            <pc:docMk/>
            <pc:sldMk cId="1045226632" sldId="289"/>
            <ac:spMk id="8" creationId="{A1D918AD-9156-E0AE-E448-5022251A2BC5}"/>
          </ac:spMkLst>
        </pc:spChg>
        <pc:spChg chg="add del mod">
          <ac:chgData name="KRRISHH SHIRBHAIYE" userId="e385cd63c2af2d7c" providerId="LiveId" clId="{1B143D3E-0059-4E2E-B193-1093A8BBD7EE}" dt="2025-03-27T19:33:28.421" v="7864" actId="21"/>
          <ac:spMkLst>
            <pc:docMk/>
            <pc:sldMk cId="1045226632" sldId="289"/>
            <ac:spMk id="10" creationId="{B8697E70-F81A-734F-8543-49C244CF555A}"/>
          </ac:spMkLst>
        </pc:spChg>
        <pc:spChg chg="add mod">
          <ac:chgData name="KRRISHH SHIRBHAIYE" userId="e385cd63c2af2d7c" providerId="LiveId" clId="{1B143D3E-0059-4E2E-B193-1093A8BBD7EE}" dt="2025-03-27T19:38:13.859" v="8021" actId="113"/>
          <ac:spMkLst>
            <pc:docMk/>
            <pc:sldMk cId="1045226632" sldId="289"/>
            <ac:spMk id="12" creationId="{AA561006-80EE-D00E-DCDF-276B382BACA9}"/>
          </ac:spMkLst>
        </pc:spChg>
        <pc:spChg chg="add del mod">
          <ac:chgData name="KRRISHH SHIRBHAIYE" userId="e385cd63c2af2d7c" providerId="LiveId" clId="{1B143D3E-0059-4E2E-B193-1093A8BBD7EE}" dt="2025-03-27T19:33:25.289" v="7863" actId="21"/>
          <ac:spMkLst>
            <pc:docMk/>
            <pc:sldMk cId="1045226632" sldId="289"/>
            <ac:spMk id="13" creationId="{AC5C4125-249C-62A8-8EC6-CD0E306AF314}"/>
          </ac:spMkLst>
        </pc:spChg>
        <pc:spChg chg="add del mod">
          <ac:chgData name="KRRISHH SHIRBHAIYE" userId="e385cd63c2af2d7c" providerId="LiveId" clId="{1B143D3E-0059-4E2E-B193-1093A8BBD7EE}" dt="2025-03-27T19:33:56.588" v="7865" actId="21"/>
          <ac:spMkLst>
            <pc:docMk/>
            <pc:sldMk cId="1045226632" sldId="289"/>
            <ac:spMk id="16" creationId="{DC869750-B6D6-F944-B0FB-CFE6D78D9D66}"/>
          </ac:spMkLst>
        </pc:spChg>
        <pc:spChg chg="add del mod">
          <ac:chgData name="KRRISHH SHIRBHAIYE" userId="e385cd63c2af2d7c" providerId="LiveId" clId="{1B143D3E-0059-4E2E-B193-1093A8BBD7EE}" dt="2025-03-27T19:33:14.222" v="7858" actId="21"/>
          <ac:spMkLst>
            <pc:docMk/>
            <pc:sldMk cId="1045226632" sldId="289"/>
            <ac:spMk id="20" creationId="{9B57A8E0-2100-1969-BAF2-D53E0FE1608D}"/>
          </ac:spMkLst>
        </pc:spChg>
        <pc:picChg chg="add del mod">
          <ac:chgData name="KRRISHH SHIRBHAIYE" userId="e385cd63c2af2d7c" providerId="LiveId" clId="{1B143D3E-0059-4E2E-B193-1093A8BBD7EE}" dt="2025-03-27T19:33:19.344" v="7860" actId="21"/>
          <ac:picMkLst>
            <pc:docMk/>
            <pc:sldMk cId="1045226632" sldId="289"/>
            <ac:picMk id="9" creationId="{48EDA73E-FFA6-A59E-3A0F-E9B6A515B12D}"/>
          </ac:picMkLst>
        </pc:picChg>
        <pc:picChg chg="add del mod">
          <ac:chgData name="KRRISHH SHIRBHAIYE" userId="e385cd63c2af2d7c" providerId="LiveId" clId="{1B143D3E-0059-4E2E-B193-1093A8BBD7EE}" dt="2025-03-27T19:33:21.019" v="7861" actId="21"/>
          <ac:picMkLst>
            <pc:docMk/>
            <pc:sldMk cId="1045226632" sldId="289"/>
            <ac:picMk id="11" creationId="{5E2B88DA-951E-A5B1-DC26-099FB1E3EDA8}"/>
          </ac:picMkLst>
        </pc:picChg>
        <pc:picChg chg="add del mod">
          <ac:chgData name="KRRISHH SHIRBHAIYE" userId="e385cd63c2af2d7c" providerId="LiveId" clId="{1B143D3E-0059-4E2E-B193-1093A8BBD7EE}" dt="2025-03-27T19:33:22.752" v="7862" actId="21"/>
          <ac:picMkLst>
            <pc:docMk/>
            <pc:sldMk cId="1045226632" sldId="289"/>
            <ac:picMk id="14" creationId="{DAB23AEC-3FCC-A702-6387-49B4BD4DD6A1}"/>
          </ac:picMkLst>
        </pc:picChg>
        <pc:picChg chg="add del mod">
          <ac:chgData name="KRRISHH SHIRBHAIYE" userId="e385cd63c2af2d7c" providerId="LiveId" clId="{1B143D3E-0059-4E2E-B193-1093A8BBD7EE}" dt="2025-03-27T19:33:16.160" v="7859" actId="21"/>
          <ac:picMkLst>
            <pc:docMk/>
            <pc:sldMk cId="1045226632" sldId="289"/>
            <ac:picMk id="18" creationId="{FE48E705-BBCB-066C-851C-DB2BA94CD890}"/>
          </ac:picMkLst>
        </pc:picChg>
      </pc:sldChg>
      <pc:sldChg chg="add del">
        <pc:chgData name="KRRISHH SHIRBHAIYE" userId="e385cd63c2af2d7c" providerId="LiveId" clId="{1B143D3E-0059-4E2E-B193-1093A8BBD7EE}" dt="2025-03-28T02:48:58.611" v="8765" actId="2696"/>
        <pc:sldMkLst>
          <pc:docMk/>
          <pc:sldMk cId="3773985694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B5158-EDC7-4215-9DE8-C65E2D7FE06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CE851-3E80-4AF1-A038-D9724325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0281-2E04-3DFC-A55E-D2AA0D496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AF8AC-E40F-D2E9-5DA1-73EA2C24E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885B-F938-57D3-FE3F-955B4B55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20B-E357-42AC-B3F8-E354985DB4CC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4669-1C26-BECF-2DD5-F7DAC2B5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92305-5D27-F2C1-B2EE-57EB13AB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6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19C5-F7ED-8539-09BE-B919C904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A9F3C-23DB-00E7-FF1B-CA177C9FD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4A486-6778-EB8C-A198-792A035B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578E-030E-43DA-967B-BD62D6F3789B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D8BC-D1F5-DB2D-A2BB-DE791006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BD1E-BA18-500D-31B8-2113288F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0362F-3803-6924-14E0-5539FE64D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FC64B-0B99-A491-860B-175E9D24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4D09-BB14-ACD3-BEAD-6DCE6C0C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5E23-5388-407E-986F-E1070C6D4C90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6E7DF-8A85-4FC8-F926-5B582F61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A1042-146A-1860-4872-DE083345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1A55-44C8-4211-8798-E2A34C01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73BF2-8387-3F31-FD1E-7EE35053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54BDE-C897-2B32-00DC-B051BBDB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F3C0-CCE7-4F9A-9C9C-F1493310195F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84CC6-3548-0D7C-3FF4-1FD75B34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E7BE-1CFA-82B9-CCC2-B3F80309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2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BB7D-5C1C-222F-9DCB-BC43403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FCEE-355D-2819-5273-0C306A20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8283-2043-79CF-8906-8F037031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D932-B57D-4BBA-A7AF-B39EDCA57716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035B-487A-98E0-F7BB-6E8A6288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177B9-A3DA-4C50-1168-224DAA27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DE81-F384-39C2-C6E0-B883E8FB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0D9-59AE-5CC0-238A-777EE53B2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E1B71-F97D-5223-8765-7F8D7429D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87E56-94F7-37A6-87FC-82BBCF76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EEAB-AD68-40D5-B394-415AAF0C2352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D1747-9286-95D5-4724-5D4CDF72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26A3D-C262-721E-C03E-63E68787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5A17-6A51-24C9-06C6-A8FDF5D0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D2716-6312-F067-2DAF-0C3553917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20C91-F18F-5511-4DC0-9D8AECF4A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6D40-DC48-04F7-D2C0-758FFDE84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02BC-8A6B-B4DA-97BE-0BAF49650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8CE0E-09DC-B30D-6224-1D0803DB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71CC-0997-4F6B-BF8C-DA14879FCE75}" type="datetime1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90213-9C46-DB92-3205-C66B2197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05A3D-F479-8C4C-D21C-E6F297DB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A6D1-B871-FE97-0F29-7FC2C789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0C3C9-82C5-AA95-9FAC-AB856E4E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A308-0A3C-4D28-B3B6-DAED07A55D1C}" type="datetime1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D3CF9-7BD8-23DB-4A0B-3DF15DDA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B1323-620B-B532-DF03-5795BF7D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1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C5A33-A01D-4E57-1B82-708D965E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4938-DF91-40E9-85DD-45D16162E455}" type="datetime1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81955-CC58-3ED9-5813-A6F57DFB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2220F-C8A5-0B87-27BC-31DF1785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4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166B-C211-33C1-9CBF-DAB26E6D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7A24-E152-9E6D-F985-EDBF33B27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EE2F-350E-873C-C34F-7C7C8BA8E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80EAB-805F-E067-66FB-DF9A8AE0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9A3-91B9-48EA-B78A-BD1211802F83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F63B0-9165-0387-198D-56320B4A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7B374-947E-9B30-2620-794E5235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A837-CCF4-70F9-BBEF-4E7EB80D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DB51C-D450-77F4-D007-8190132EC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B56E4-597A-6AAC-FE86-7B0B53556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1BB0F-D4D4-737E-5107-B59D1AF3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62A0-D920-43E3-A6AC-9FE165B19D2F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E49F5-AFDE-C060-313D-AC5052C0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03B7C-AEB5-71BF-63F7-5CFD37CB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C9880-3E13-D12A-36F8-6854110E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8076-CFEC-9BD2-0447-2E4ABD0E1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2299-3A78-DD5A-AB1C-F1F273F9B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95BD-5F9D-4A76-8F73-36742199752D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54F0-F43D-89FD-FCCA-F375BD65C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8BF74-23D8-E97C-ED99-8B32FBDD7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5D155-967F-4FEB-B99A-16C2E7043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finebattery.com/blog/metal-air-batteries-what-you-need-to-know/" TargetMode="External"/><Relationship Id="rId7" Type="http://schemas.openxmlformats.org/officeDocument/2006/relationships/hyperlink" Target="https://pib.gov.in/PressReleaseIframePage.aspx?PRID=1836787&amp;utm" TargetMode="External"/><Relationship Id="rId2" Type="http://schemas.openxmlformats.org/officeDocument/2006/relationships/hyperlink" Target="https://www.eximadvisory.com/blogs/bis-certification-standards-for-batteries-a-comprehensive-guide?u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chive.org/details/gov.in.is.15549.2005?utm" TargetMode="External"/><Relationship Id="rId5" Type="http://schemas.openxmlformats.org/officeDocument/2006/relationships/hyperlink" Target="https://law.resource.org/pub/in/bis/S05/is.15549.2005.pdf?utm" TargetMode="External"/><Relationship Id="rId4" Type="http://schemas.openxmlformats.org/officeDocument/2006/relationships/hyperlink" Target="https://law.resource.org/pub/in/bis/S05/is.1652.1991.pdf?ut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C55E3B-9AEB-CEB7-A506-68F189D6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64" y="136296"/>
            <a:ext cx="5862872" cy="2088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46D59F-E703-3098-5800-0CC364A24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375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ALUMINIUM-AIR BATTERIES: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in Energy Storage.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DB2867B-8DC5-714C-80C1-367002264F05}"/>
              </a:ext>
            </a:extLst>
          </p:cNvPr>
          <p:cNvSpPr txBox="1">
            <a:spLocks/>
          </p:cNvSpPr>
          <p:nvPr/>
        </p:nvSpPr>
        <p:spPr>
          <a:xfrm>
            <a:off x="1055904" y="4642102"/>
            <a:ext cx="4339958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S. 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Ghugare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Chemical Engineering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AISSMS College of Engineering, Pune.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70A0EBD-49B0-5F02-37D8-B1D534C50AAD}"/>
              </a:ext>
            </a:extLst>
          </p:cNvPr>
          <p:cNvSpPr txBox="1">
            <a:spLocks/>
          </p:cNvSpPr>
          <p:nvPr/>
        </p:nvSpPr>
        <p:spPr>
          <a:xfrm>
            <a:off x="7143384" y="4642102"/>
            <a:ext cx="4339958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Krrishh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Shirbhaiye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Adesh Pawar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Chemical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Chemical Engineering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AISSMS College of Engineering, Pune.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9A02AE1-D85A-9BDA-0A69-74DB656B1FB7}"/>
              </a:ext>
            </a:extLst>
          </p:cNvPr>
          <p:cNvSpPr txBox="1">
            <a:spLocks/>
          </p:cNvSpPr>
          <p:nvPr/>
        </p:nvSpPr>
        <p:spPr>
          <a:xfrm>
            <a:off x="3926021" y="2131233"/>
            <a:ext cx="433995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 2 presentation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356082-CF41-3383-EB9A-89FBEE33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2B994D-DD9B-79CA-3993-17E773349F87}"/>
              </a:ext>
            </a:extLst>
          </p:cNvPr>
          <p:cNvSpPr/>
          <p:nvPr/>
        </p:nvSpPr>
        <p:spPr>
          <a:xfrm>
            <a:off x="221848" y="136296"/>
            <a:ext cx="11748303" cy="6562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8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FA864-FB76-D553-80E5-D8FEA001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22150-FF63-A02F-8466-882B91CE1CF2}"/>
              </a:ext>
            </a:extLst>
          </p:cNvPr>
          <p:cNvSpPr/>
          <p:nvPr/>
        </p:nvSpPr>
        <p:spPr>
          <a:xfrm>
            <a:off x="221849" y="147641"/>
            <a:ext cx="11748303" cy="6562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4CD6B4-0970-7464-AF99-B87C36B4C1BE}"/>
              </a:ext>
            </a:extLst>
          </p:cNvPr>
          <p:cNvSpPr/>
          <p:nvPr/>
        </p:nvSpPr>
        <p:spPr>
          <a:xfrm rot="10800000" flipV="1">
            <a:off x="240410" y="278095"/>
            <a:ext cx="11748303" cy="79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DBD236-4589-CB2B-BB50-C85789FE68D5}"/>
              </a:ext>
            </a:extLst>
          </p:cNvPr>
          <p:cNvSpPr txBox="1">
            <a:spLocks/>
          </p:cNvSpPr>
          <p:nvPr/>
        </p:nvSpPr>
        <p:spPr>
          <a:xfrm>
            <a:off x="360746" y="480015"/>
            <a:ext cx="4698933" cy="462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BC91-15FD-14E5-495F-7F92A5059C55}"/>
              </a:ext>
            </a:extLst>
          </p:cNvPr>
          <p:cNvSpPr txBox="1"/>
          <p:nvPr/>
        </p:nvSpPr>
        <p:spPr>
          <a:xfrm>
            <a:off x="568959" y="419676"/>
            <a:ext cx="5970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Output and Current.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517F9-1895-2A34-FEC4-DE79F3DB5780}"/>
              </a:ext>
            </a:extLst>
          </p:cNvPr>
          <p:cNvSpPr txBox="1"/>
          <p:nvPr/>
        </p:nvSpPr>
        <p:spPr>
          <a:xfrm>
            <a:off x="688379" y="1217678"/>
            <a:ext cx="1052701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energy is related to power: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𝑃=𝑉𝐼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a typical discharge voltage of 1.3V, we can estimate the maximum current output: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I= P/V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=  3890 / 1.3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2992.3A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theoretical current if the battery were discharged in one hour.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discharge time is 10 hours, then;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I10-hour​ = 2992.3 / 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299.2 A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9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FA864-FB76-D553-80E5-D8FEA001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4CD6B4-0970-7464-AF99-B87C36B4C1BE}"/>
              </a:ext>
            </a:extLst>
          </p:cNvPr>
          <p:cNvSpPr/>
          <p:nvPr/>
        </p:nvSpPr>
        <p:spPr>
          <a:xfrm rot="10800000" flipV="1">
            <a:off x="221848" y="343841"/>
            <a:ext cx="11748303" cy="79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DBD236-4589-CB2B-BB50-C85789FE68D5}"/>
              </a:ext>
            </a:extLst>
          </p:cNvPr>
          <p:cNvSpPr txBox="1">
            <a:spLocks/>
          </p:cNvSpPr>
          <p:nvPr/>
        </p:nvSpPr>
        <p:spPr>
          <a:xfrm>
            <a:off x="360746" y="480015"/>
            <a:ext cx="4698933" cy="462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BC91-15FD-14E5-495F-7F92A5059C55}"/>
              </a:ext>
            </a:extLst>
          </p:cNvPr>
          <p:cNvSpPr txBox="1"/>
          <p:nvPr/>
        </p:nvSpPr>
        <p:spPr>
          <a:xfrm>
            <a:off x="568959" y="419676"/>
            <a:ext cx="6128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Lifetime Estimation.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22150-FF63-A02F-8466-882B91CE1CF2}"/>
              </a:ext>
            </a:extLst>
          </p:cNvPr>
          <p:cNvSpPr/>
          <p:nvPr/>
        </p:nvSpPr>
        <p:spPr>
          <a:xfrm>
            <a:off x="221849" y="147641"/>
            <a:ext cx="11748303" cy="6562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B575B-A388-B513-1958-C3E2DDDC998F}"/>
              </a:ext>
            </a:extLst>
          </p:cNvPr>
          <p:cNvSpPr txBox="1"/>
          <p:nvPr/>
        </p:nvSpPr>
        <p:spPr>
          <a:xfrm>
            <a:off x="494522" y="1278017"/>
            <a:ext cx="113740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aluminum-air battery is not rechargeable in the conventional sense, but its lifetime can be estimated based on corrosion rates and aluminum utilization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aluminum utilization factor (ηₐ) is typically 80-90%, meaning some aluminum is lost due to side reactions like hydrogen evolution.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Effective Usable Mass 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a​ × Total Aluminium Mass.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= 0.85 ×1 =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0.85 kg.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corrected practical energy is: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E final​ = 0.85 × 3.89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 kWh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7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A0A14-F009-FDA0-2489-2A598E438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A14FE-929D-324C-20D2-30DE3847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2AFB0-7532-804A-A881-1826826F46EA}"/>
              </a:ext>
            </a:extLst>
          </p:cNvPr>
          <p:cNvSpPr/>
          <p:nvPr/>
        </p:nvSpPr>
        <p:spPr>
          <a:xfrm>
            <a:off x="221849" y="147641"/>
            <a:ext cx="11748303" cy="6562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DE5E8-48E3-D1D8-157E-CF468B477373}"/>
              </a:ext>
            </a:extLst>
          </p:cNvPr>
          <p:cNvSpPr/>
          <p:nvPr/>
        </p:nvSpPr>
        <p:spPr>
          <a:xfrm rot="10800000" flipV="1">
            <a:off x="240410" y="278095"/>
            <a:ext cx="11748303" cy="79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57B75D-31CF-A22D-DE61-5F3C5D88B758}"/>
              </a:ext>
            </a:extLst>
          </p:cNvPr>
          <p:cNvSpPr txBox="1">
            <a:spLocks/>
          </p:cNvSpPr>
          <p:nvPr/>
        </p:nvSpPr>
        <p:spPr>
          <a:xfrm>
            <a:off x="360746" y="480015"/>
            <a:ext cx="4698933" cy="462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918AD-9156-E0AE-E448-5022251A2BC5}"/>
              </a:ext>
            </a:extLst>
          </p:cNvPr>
          <p:cNvSpPr txBox="1"/>
          <p:nvPr/>
        </p:nvSpPr>
        <p:spPr>
          <a:xfrm>
            <a:off x="568959" y="419676"/>
            <a:ext cx="7864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Self-discharge and Corrosion Losses.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13D262-1980-4366-B66C-D7AC794FA9B6}"/>
              </a:ext>
            </a:extLst>
          </p:cNvPr>
          <p:cNvSpPr txBox="1">
            <a:spLocks/>
          </p:cNvSpPr>
          <p:nvPr/>
        </p:nvSpPr>
        <p:spPr>
          <a:xfrm>
            <a:off x="4390789" y="1338041"/>
            <a:ext cx="6963009" cy="48087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561006-80EE-D00E-DCDF-276B382BACA9}"/>
              </a:ext>
            </a:extLst>
          </p:cNvPr>
          <p:cNvSpPr txBox="1"/>
          <p:nvPr/>
        </p:nvSpPr>
        <p:spPr>
          <a:xfrm>
            <a:off x="422888" y="1861902"/>
            <a:ext cx="113833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Aluminum-air batteries suffer from corrosion when exposed to an alkaline electrolyte. NaOH solution has a corrosion rate of about 0.2-0.3% per day.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Annual Self-Discharge = 0.0025 × 365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=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91.25%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if left unused, the battery would lose most of its aluminum within a year.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2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B6BB-2D18-0F44-92EB-87770C29A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5AB08-59C5-590F-BEE5-1454D7B5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062D93-E4ED-E09B-9758-9508C81F6C27}"/>
              </a:ext>
            </a:extLst>
          </p:cNvPr>
          <p:cNvSpPr/>
          <p:nvPr/>
        </p:nvSpPr>
        <p:spPr>
          <a:xfrm rot="10800000" flipV="1">
            <a:off x="221848" y="343841"/>
            <a:ext cx="11748303" cy="79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D96850-C396-3190-1232-B8945254FA0C}"/>
              </a:ext>
            </a:extLst>
          </p:cNvPr>
          <p:cNvSpPr txBox="1">
            <a:spLocks/>
          </p:cNvSpPr>
          <p:nvPr/>
        </p:nvSpPr>
        <p:spPr>
          <a:xfrm>
            <a:off x="360746" y="480015"/>
            <a:ext cx="4698933" cy="462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B1F1E-5A6B-7900-05DD-DF98857FABDF}"/>
              </a:ext>
            </a:extLst>
          </p:cNvPr>
          <p:cNvSpPr txBox="1"/>
          <p:nvPr/>
        </p:nvSpPr>
        <p:spPr>
          <a:xfrm>
            <a:off x="543625" y="391692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 Standards.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23641-3D78-C822-6FA1-D29BAC2B64CA}"/>
              </a:ext>
            </a:extLst>
          </p:cNvPr>
          <p:cNvSpPr/>
          <p:nvPr/>
        </p:nvSpPr>
        <p:spPr>
          <a:xfrm>
            <a:off x="221849" y="147641"/>
            <a:ext cx="11748303" cy="6562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D77F01-0193-23E1-7170-446C8F7B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46" y="1189694"/>
            <a:ext cx="11465494" cy="18987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Bureau of Indian Standards (BIS) establishes and enforces quality and safety standards for various products in India, including batteries.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BIS has defined standards for common battery types like lead-acid and lithium-ion, specific standards for aluminum-air batteries are not explicitly detailed in the available information.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given the evolving nature of battery technologies, BIS standards may be updated to include emerging battery types such as aluminum-air batteries.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4616D-C8DE-11B6-D6C7-F94122893B4C}"/>
              </a:ext>
            </a:extLst>
          </p:cNvPr>
          <p:cNvSpPr txBox="1"/>
          <p:nvPr/>
        </p:nvSpPr>
        <p:spPr>
          <a:xfrm>
            <a:off x="360746" y="3148622"/>
            <a:ext cx="856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 Standards for lead-acid and lithium-ion Batteries are as follows: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F48286-352B-8C46-B591-A41C7F50B4B6}"/>
              </a:ext>
            </a:extLst>
          </p:cNvPr>
          <p:cNvCxnSpPr>
            <a:cxnSpLocks/>
          </p:cNvCxnSpPr>
          <p:nvPr/>
        </p:nvCxnSpPr>
        <p:spPr>
          <a:xfrm>
            <a:off x="5971592" y="3657600"/>
            <a:ext cx="0" cy="285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01C534-DCD5-3B69-CE4B-A9D2EC2AD3AC}"/>
              </a:ext>
            </a:extLst>
          </p:cNvPr>
          <p:cNvSpPr txBox="1"/>
          <p:nvPr/>
        </p:nvSpPr>
        <p:spPr>
          <a:xfrm>
            <a:off x="360746" y="3647014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Lead-acid Battery: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5838A-7A9F-B2A2-8971-1338BD573210}"/>
              </a:ext>
            </a:extLst>
          </p:cNvPr>
          <p:cNvSpPr txBox="1"/>
          <p:nvPr/>
        </p:nvSpPr>
        <p:spPr>
          <a:xfrm>
            <a:off x="6093493" y="3647014"/>
            <a:ext cx="34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Lithium-ion Battery</a:t>
            </a:r>
            <a:r>
              <a:rPr lang="en-US" b="1" dirty="0"/>
              <a:t>: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61D11-CB61-AAB6-4C2D-DBB66850C6BD}"/>
              </a:ext>
            </a:extLst>
          </p:cNvPr>
          <p:cNvSpPr txBox="1"/>
          <p:nvPr/>
        </p:nvSpPr>
        <p:spPr>
          <a:xfrm>
            <a:off x="360746" y="4076060"/>
            <a:ext cx="5530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7372:1995 - Lead-Acid Storage Batteries for Motor Vehicles.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1652:1991 - Stationary Cells and Batteries, Lead Acid Type with Plante Positive Plates.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15549:2005 - Stationary Valve Regulated Lead Acid </a:t>
            </a:r>
            <a:r>
              <a:rPr lang="en-US" dirty="0"/>
              <a:t>Batteries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3E65F-0C31-0284-00B2-608EE8F9029D}"/>
              </a:ext>
            </a:extLst>
          </p:cNvPr>
          <p:cNvSpPr txBox="1"/>
          <p:nvPr/>
        </p:nvSpPr>
        <p:spPr>
          <a:xfrm>
            <a:off x="6093493" y="4189445"/>
            <a:ext cx="5803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16046 (Part 1 &amp; 2):2018 - Secondary Cells and Batteries Containing Alkaline or Other Non-Acid Electrolytes.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17855:2022 - Electrically Propelled Road Vehicles — Test Specification for Lithium-Ion Traction Battery Packs and Systems — Performance Testing.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91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0EC1C-1B6B-2E68-6A59-6C8585387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D90D9-8084-80A6-09AC-9CA468DE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6EF5C4-B7E9-72B1-14E5-A93DA9390798}"/>
              </a:ext>
            </a:extLst>
          </p:cNvPr>
          <p:cNvSpPr/>
          <p:nvPr/>
        </p:nvSpPr>
        <p:spPr>
          <a:xfrm rot="10800000" flipV="1">
            <a:off x="221848" y="343841"/>
            <a:ext cx="11748303" cy="79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8BA647-CF85-94DC-565B-03612CCE6B3E}"/>
              </a:ext>
            </a:extLst>
          </p:cNvPr>
          <p:cNvSpPr txBox="1">
            <a:spLocks/>
          </p:cNvSpPr>
          <p:nvPr/>
        </p:nvSpPr>
        <p:spPr>
          <a:xfrm>
            <a:off x="360746" y="480015"/>
            <a:ext cx="4698933" cy="462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3B471-AA43-F261-A74E-9F52CFD5450A}"/>
              </a:ext>
            </a:extLst>
          </p:cNvPr>
          <p:cNvSpPr txBox="1"/>
          <p:nvPr/>
        </p:nvSpPr>
        <p:spPr>
          <a:xfrm>
            <a:off x="543625" y="391692"/>
            <a:ext cx="273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DDDEE-4154-7665-2577-DA68C214E181}"/>
              </a:ext>
            </a:extLst>
          </p:cNvPr>
          <p:cNvSpPr/>
          <p:nvPr/>
        </p:nvSpPr>
        <p:spPr>
          <a:xfrm>
            <a:off x="221849" y="147641"/>
            <a:ext cx="11748303" cy="6562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9E6220-E3EA-0A98-3D95-200C2261A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46" y="1189694"/>
            <a:ext cx="11465494" cy="5276614"/>
          </a:xfrm>
        </p:spPr>
        <p:txBody>
          <a:bodyPr>
            <a:normAutofit/>
          </a:bodyPr>
          <a:lstStyle/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966BF-01E2-F657-8650-1F73F1862AC7}"/>
              </a:ext>
            </a:extLst>
          </p:cNvPr>
          <p:cNvSpPr txBox="1"/>
          <p:nvPr/>
        </p:nvSpPr>
        <p:spPr>
          <a:xfrm>
            <a:off x="360746" y="1285564"/>
            <a:ext cx="112496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BIS Certification and Standards for Batteries: A Comprehensive Guide. </a:t>
            </a:r>
          </a:p>
          <a:p>
            <a:r>
              <a:rPr lang="en-US" dirty="0"/>
              <a:t>      Link-  </a:t>
            </a:r>
            <a:r>
              <a:rPr lang="en-US" dirty="0">
                <a:hlinkClick r:id="rId2"/>
              </a:rPr>
              <a:t>https://www.eximadvisory.com/blogs/bis-certification-standards-for-batteries-a-comprehensive-guide?utm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[2] Metal Air Batteries: What You Need to Know. By </a:t>
            </a:r>
            <a:r>
              <a:rPr lang="en-US" dirty="0" err="1"/>
              <a:t>Ufine</a:t>
            </a:r>
            <a:r>
              <a:rPr lang="en-US" dirty="0"/>
              <a:t>, Updated on October 24, 2024.</a:t>
            </a:r>
          </a:p>
          <a:p>
            <a:r>
              <a:rPr lang="en-US" dirty="0"/>
              <a:t>      Link- </a:t>
            </a:r>
            <a:r>
              <a:rPr lang="en-US" dirty="0">
                <a:hlinkClick r:id="rId3"/>
              </a:rPr>
              <a:t>https://www.ufinebattery.com/blog/metal-air-batteries-what-you-need-to-know/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[3] Stationary Cells and Batteries, Lead-Acid Type with Plante Positive Plates.</a:t>
            </a:r>
          </a:p>
          <a:p>
            <a:r>
              <a:rPr lang="en-US" dirty="0"/>
              <a:t>      Link- </a:t>
            </a:r>
            <a:r>
              <a:rPr lang="en-US" dirty="0">
                <a:hlinkClick r:id="rId4"/>
              </a:rPr>
              <a:t>https://law.resource.org/pub/in/bis/S05/is.1652.1991.pdf?utm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[4] Stationary Valve Regulated Lead Acid Batteries.</a:t>
            </a:r>
          </a:p>
          <a:p>
            <a:r>
              <a:rPr lang="en-US" dirty="0"/>
              <a:t>      Link- </a:t>
            </a:r>
            <a:r>
              <a:rPr lang="en-US" dirty="0">
                <a:hlinkClick r:id="rId5"/>
              </a:rPr>
              <a:t>https://law.resource.org/pub/in/bis/S05/is.15549.2005.pdf?utm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[5] Secondary Cells and Batteries Containing Alkaline or Other Non-Acid Electrolytes. </a:t>
            </a:r>
          </a:p>
          <a:p>
            <a:r>
              <a:rPr lang="en-US" dirty="0"/>
              <a:t>      Link- </a:t>
            </a:r>
            <a:r>
              <a:rPr lang="en-US" dirty="0">
                <a:hlinkClick r:id="rId6"/>
              </a:rPr>
              <a:t>https://archive.org/details/gov.in.is.15549.2005?utm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[6] Electrically Propelled Road Vehicles — Test Specification for Lithium-Ion Traction Battery Packs and Systems-</a:t>
            </a:r>
          </a:p>
          <a:p>
            <a:r>
              <a:rPr lang="en-US" dirty="0"/>
              <a:t>      Performance testing.</a:t>
            </a:r>
          </a:p>
          <a:p>
            <a:r>
              <a:rPr lang="en-US" dirty="0"/>
              <a:t>      Link- </a:t>
            </a:r>
            <a:r>
              <a:rPr lang="en-US" dirty="0">
                <a:hlinkClick r:id="rId7"/>
              </a:rPr>
              <a:t>https://pib.gov.in/PressReleaseIframePage.aspx?PRID=1836787&amp;utm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3493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9153-F3D9-A862-7D19-65282A80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68" y="2700903"/>
            <a:ext cx="5800064" cy="1325563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0E6FD7-4E19-F73F-5581-0CBF22D1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D8B7C-687E-0141-4DBD-58DC05958F93}"/>
              </a:ext>
            </a:extLst>
          </p:cNvPr>
          <p:cNvSpPr/>
          <p:nvPr/>
        </p:nvSpPr>
        <p:spPr>
          <a:xfrm>
            <a:off x="221849" y="147641"/>
            <a:ext cx="11748303" cy="6562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9E8210-E5D8-6874-EC40-955EFC5A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67A595-B090-7CCB-1977-6763EBEE1B37}"/>
              </a:ext>
            </a:extLst>
          </p:cNvPr>
          <p:cNvSpPr txBox="1">
            <a:spLocks/>
          </p:cNvSpPr>
          <p:nvPr/>
        </p:nvSpPr>
        <p:spPr>
          <a:xfrm>
            <a:off x="736600" y="1882398"/>
            <a:ext cx="8437880" cy="2988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B567C7-F305-303F-6C88-F122BF2D436B}"/>
              </a:ext>
            </a:extLst>
          </p:cNvPr>
          <p:cNvSpPr/>
          <p:nvPr/>
        </p:nvSpPr>
        <p:spPr>
          <a:xfrm>
            <a:off x="139959" y="242596"/>
            <a:ext cx="11830193" cy="64763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E0EDB-C44F-B70B-1F4E-DC0E623E3BDB}"/>
              </a:ext>
            </a:extLst>
          </p:cNvPr>
          <p:cNvSpPr/>
          <p:nvPr/>
        </p:nvSpPr>
        <p:spPr>
          <a:xfrm flipV="1">
            <a:off x="180903" y="267347"/>
            <a:ext cx="11748303" cy="79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FB3AD-3237-8FC4-7F44-3C418A8C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7" y="-289249"/>
            <a:ext cx="10597490" cy="187892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FCD50-858E-D7B9-DCBA-913A412320AC}"/>
              </a:ext>
            </a:extLst>
          </p:cNvPr>
          <p:cNvSpPr txBox="1"/>
          <p:nvPr/>
        </p:nvSpPr>
        <p:spPr>
          <a:xfrm>
            <a:off x="550506" y="1296955"/>
            <a:ext cx="1126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C5005C-704A-B3DC-4578-607550E35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9814"/>
              </p:ext>
            </p:extLst>
          </p:nvPr>
        </p:nvGraphicFramePr>
        <p:xfrm>
          <a:off x="865140" y="1175657"/>
          <a:ext cx="10282853" cy="5439747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0282853">
                  <a:extLst>
                    <a:ext uri="{9D8B030D-6E8A-4147-A177-3AD203B41FA5}">
                      <a16:colId xmlns:a16="http://schemas.microsoft.com/office/drawing/2014/main" val="3845104433"/>
                    </a:ext>
                  </a:extLst>
                </a:gridCol>
              </a:tblGrid>
              <a:tr h="54397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4725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567107-D8B8-D3F5-6129-3D1B5BF48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9135"/>
              </p:ext>
            </p:extLst>
          </p:nvPr>
        </p:nvGraphicFramePr>
        <p:xfrm>
          <a:off x="807586" y="1173111"/>
          <a:ext cx="10263674" cy="5417542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0263674">
                  <a:extLst>
                    <a:ext uri="{9D8B030D-6E8A-4147-A177-3AD203B41FA5}">
                      <a16:colId xmlns:a16="http://schemas.microsoft.com/office/drawing/2014/main" val="933354861"/>
                    </a:ext>
                  </a:extLst>
                </a:gridCol>
              </a:tblGrid>
              <a:tr h="5417542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18585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6F22EFD-2380-6D85-526B-89F0AB2BD79D}"/>
              </a:ext>
            </a:extLst>
          </p:cNvPr>
          <p:cNvSpPr txBox="1"/>
          <p:nvPr/>
        </p:nvSpPr>
        <p:spPr>
          <a:xfrm>
            <a:off x="248788" y="1273867"/>
            <a:ext cx="96649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Balance.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Balance.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SOC, SOH, DOD.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and Practical Energy Output.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Output and Current.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Lifetime Estimation.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Self-discharge and Corrosion Losses.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 Standards.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4040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4B086C-86FB-CC79-8C75-BD2C9A58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3" y="182598"/>
            <a:ext cx="11851651" cy="64928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0C409-B4F5-25AC-B762-78B4058C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33037-6863-D0E7-5BD9-39A5A6E9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14" y="410547"/>
            <a:ext cx="11754107" cy="798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9FBB55-2C89-4C13-1FB0-69E3FCEA8C83}"/>
              </a:ext>
            </a:extLst>
          </p:cNvPr>
          <p:cNvSpPr txBox="1"/>
          <p:nvPr/>
        </p:nvSpPr>
        <p:spPr>
          <a:xfrm>
            <a:off x="427653" y="439751"/>
            <a:ext cx="104605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49873-6A24-5D37-7654-427567E8F7C3}"/>
              </a:ext>
            </a:extLst>
          </p:cNvPr>
          <p:cNvSpPr txBox="1"/>
          <p:nvPr/>
        </p:nvSpPr>
        <p:spPr>
          <a:xfrm>
            <a:off x="427653" y="1316899"/>
            <a:ext cx="59824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aluminum-air battery generates electricity by reacting aluminum with oxygen from the air.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Aluminum acts as the anode, oxygen as the cathode, and an electrolyte (usually NaOH or KOH) enables the reaction.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special?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super high energy density, meaning it can store much power for its weight.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downside?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aluminum corrodes over time, so lithium-ion batteries aren’t rechargeable.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is it used?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in military applications, backup power, and research for EVs.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biggest challenge?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aluminum corrosion and managing byproducts like aluminum hydroxide.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F4C98D-B4F2-2FE4-498B-FCB977C43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446" y="1698171"/>
            <a:ext cx="4587595" cy="41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3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4F0FE-C7E2-0292-AC73-4BBFC08D5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700" y="1469424"/>
            <a:ext cx="6129414" cy="426639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of Aluminum = 1kg</a:t>
            </a:r>
          </a:p>
          <a:p>
            <a:pPr algn="ctr"/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Electrolyte = NaOH (20% by Weight)</a:t>
            </a:r>
          </a:p>
          <a:p>
            <a:pPr algn="ctr"/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Temperature = 30C</a:t>
            </a:r>
          </a:p>
          <a:p>
            <a:pPr algn="ctr"/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Faraday’s Constant = 96485C/mol</a:t>
            </a:r>
          </a:p>
          <a:p>
            <a:pPr algn="ctr"/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Molar Mass of Aluminum = 27g/mol</a:t>
            </a:r>
          </a:p>
          <a:p>
            <a:pPr algn="ctr"/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Energy Density = 8.1KWH/kg</a:t>
            </a:r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97DDF52-3FD7-4C5F-E011-9689FDECE30C}"/>
              </a:ext>
            </a:extLst>
          </p:cNvPr>
          <p:cNvSpPr txBox="1">
            <a:spLocks/>
          </p:cNvSpPr>
          <p:nvPr/>
        </p:nvSpPr>
        <p:spPr>
          <a:xfrm>
            <a:off x="-781152" y="257125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E6B42C0-9F75-3257-C835-542A6DA5B91E}"/>
              </a:ext>
            </a:extLst>
          </p:cNvPr>
          <p:cNvSpPr txBox="1">
            <a:spLocks/>
          </p:cNvSpPr>
          <p:nvPr/>
        </p:nvSpPr>
        <p:spPr>
          <a:xfrm>
            <a:off x="2013478" y="1925087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58A74-9924-B328-9265-F2A9738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8715D0-457D-31C9-0245-DA300AD587F7}"/>
              </a:ext>
            </a:extLst>
          </p:cNvPr>
          <p:cNvSpPr/>
          <p:nvPr/>
        </p:nvSpPr>
        <p:spPr>
          <a:xfrm>
            <a:off x="221849" y="147641"/>
            <a:ext cx="11748303" cy="6562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69D39F-9723-A297-56FD-6BBD4A7A97E5}"/>
              </a:ext>
            </a:extLst>
          </p:cNvPr>
          <p:cNvSpPr/>
          <p:nvPr/>
        </p:nvSpPr>
        <p:spPr>
          <a:xfrm flipV="1">
            <a:off x="221848" y="205328"/>
            <a:ext cx="11748303" cy="79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B56407-0FC9-3AC3-C83C-21F4CF110681}"/>
              </a:ext>
            </a:extLst>
          </p:cNvPr>
          <p:cNvSpPr txBox="1">
            <a:spLocks/>
          </p:cNvSpPr>
          <p:nvPr/>
        </p:nvSpPr>
        <p:spPr>
          <a:xfrm>
            <a:off x="336700" y="13449"/>
            <a:ext cx="9912258" cy="9628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for Calculation.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6A2127-F51B-37AD-102F-A8EC2737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73" y="1469425"/>
            <a:ext cx="4741927" cy="42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5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2D87B5-2E11-3487-31D6-FC17350C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0" y="1217678"/>
            <a:ext cx="5261061" cy="52206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Reaction: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4Al+3O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+6H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O→4Al(OH)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+Electricity(2.71V).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Molar Mass of Al =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27g/mol.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Molar Mass of 4Al(OH)</a:t>
            </a:r>
            <a:r>
              <a:rPr 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78g/mol.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Moles of Al = 1000g/27g/mol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37.04g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4 moles of Al reacts with 3 moles of O2.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Therefore, moles of oxygen = 3/4 x 37.04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=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27.78mol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Molar mass of oxygen =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32g/mol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Mass of Oxygen = 27.78 x 32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= 888.96g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=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0.89kg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FA864-FB76-D553-80E5-D8FEA001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22150-FF63-A02F-8466-882B91CE1CF2}"/>
              </a:ext>
            </a:extLst>
          </p:cNvPr>
          <p:cNvSpPr/>
          <p:nvPr/>
        </p:nvSpPr>
        <p:spPr>
          <a:xfrm>
            <a:off x="221849" y="147641"/>
            <a:ext cx="11748303" cy="6562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4CD6B4-0970-7464-AF99-B87C36B4C1BE}"/>
              </a:ext>
            </a:extLst>
          </p:cNvPr>
          <p:cNvSpPr/>
          <p:nvPr/>
        </p:nvSpPr>
        <p:spPr>
          <a:xfrm rot="10800000" flipV="1">
            <a:off x="221848" y="343841"/>
            <a:ext cx="11748303" cy="79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DBD236-4589-CB2B-BB50-C85789FE68D5}"/>
              </a:ext>
            </a:extLst>
          </p:cNvPr>
          <p:cNvSpPr txBox="1">
            <a:spLocks/>
          </p:cNvSpPr>
          <p:nvPr/>
        </p:nvSpPr>
        <p:spPr>
          <a:xfrm>
            <a:off x="360746" y="480015"/>
            <a:ext cx="4698933" cy="462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BC91-15FD-14E5-495F-7F92A5059C55}"/>
              </a:ext>
            </a:extLst>
          </p:cNvPr>
          <p:cNvSpPr txBox="1"/>
          <p:nvPr/>
        </p:nvSpPr>
        <p:spPr>
          <a:xfrm>
            <a:off x="568959" y="419676"/>
            <a:ext cx="398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Balance.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2C30776-96A7-E24C-4403-0FE766DBDB55}"/>
              </a:ext>
            </a:extLst>
          </p:cNvPr>
          <p:cNvSpPr txBox="1">
            <a:spLocks/>
          </p:cNvSpPr>
          <p:nvPr/>
        </p:nvSpPr>
        <p:spPr>
          <a:xfrm>
            <a:off x="568959" y="1338041"/>
            <a:ext cx="11229751" cy="48087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4C860-AFC5-2810-F46E-41D7DF6755E0}"/>
              </a:ext>
            </a:extLst>
          </p:cNvPr>
          <p:cNvSpPr txBox="1"/>
          <p:nvPr/>
        </p:nvSpPr>
        <p:spPr>
          <a:xfrm>
            <a:off x="5952930" y="1338041"/>
            <a:ext cx="58457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every 4 moles of Al, 6 moles of 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are consumed.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moles of water required are: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Moles of 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​O= 46​ x 37.04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55.56mol.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Molar mass of 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​O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g/mol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mass of water used is: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Mass of 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​O=55.56×18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=1000g 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1kg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4moles of aluminum produce 4 moles of aluminum hydroxide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total moles of aluminum hydroxide formed are: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Moles of Al(OH)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37.04mol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corresponding mass of aluminum hydroxide is: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Mass of Al(OH)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37.04 x 78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= 2889.12g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2.89Kg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2A52E0-6B70-A763-E79B-AC6C3A4FAC3B}"/>
              </a:ext>
            </a:extLst>
          </p:cNvPr>
          <p:cNvCxnSpPr>
            <a:cxnSpLocks/>
          </p:cNvCxnSpPr>
          <p:nvPr/>
        </p:nvCxnSpPr>
        <p:spPr>
          <a:xfrm>
            <a:off x="5756985" y="1338041"/>
            <a:ext cx="0" cy="5100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6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FA864-FB76-D553-80E5-D8FEA001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4CD6B4-0970-7464-AF99-B87C36B4C1BE}"/>
              </a:ext>
            </a:extLst>
          </p:cNvPr>
          <p:cNvSpPr/>
          <p:nvPr/>
        </p:nvSpPr>
        <p:spPr>
          <a:xfrm rot="10800000" flipV="1">
            <a:off x="221848" y="343841"/>
            <a:ext cx="11748303" cy="79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DBD236-4589-CB2B-BB50-C85789FE68D5}"/>
              </a:ext>
            </a:extLst>
          </p:cNvPr>
          <p:cNvSpPr txBox="1">
            <a:spLocks/>
          </p:cNvSpPr>
          <p:nvPr/>
        </p:nvSpPr>
        <p:spPr>
          <a:xfrm>
            <a:off x="360746" y="480015"/>
            <a:ext cx="4698933" cy="462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BC91-15FD-14E5-495F-7F92A5059C55}"/>
              </a:ext>
            </a:extLst>
          </p:cNvPr>
          <p:cNvSpPr txBox="1"/>
          <p:nvPr/>
        </p:nvSpPr>
        <p:spPr>
          <a:xfrm>
            <a:off x="568959" y="419676"/>
            <a:ext cx="671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for Material Balance.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22150-FF63-A02F-8466-882B91CE1CF2}"/>
              </a:ext>
            </a:extLst>
          </p:cNvPr>
          <p:cNvSpPr/>
          <p:nvPr/>
        </p:nvSpPr>
        <p:spPr>
          <a:xfrm>
            <a:off x="221849" y="147641"/>
            <a:ext cx="11748303" cy="6562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FB4E71-E71C-93E8-40F1-E2EE12D19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96" y="1443588"/>
            <a:ext cx="7564806" cy="4713923"/>
          </a:xfrm>
        </p:spPr>
      </p:pic>
    </p:spTree>
    <p:extLst>
      <p:ext uri="{BB962C8B-B14F-4D97-AF65-F5344CB8AC3E}">
        <p14:creationId xmlns:p14="http://schemas.microsoft.com/office/powerpoint/2010/main" val="104987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0E7B0-2647-E16B-40A1-E571A642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12107-C461-91A1-FEA4-C11175B5B4D0}"/>
              </a:ext>
            </a:extLst>
          </p:cNvPr>
          <p:cNvSpPr/>
          <p:nvPr/>
        </p:nvSpPr>
        <p:spPr>
          <a:xfrm>
            <a:off x="221849" y="147641"/>
            <a:ext cx="11748303" cy="6562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D2853C-78A5-21D0-932C-260DDFFED722}"/>
              </a:ext>
            </a:extLst>
          </p:cNvPr>
          <p:cNvSpPr/>
          <p:nvPr/>
        </p:nvSpPr>
        <p:spPr>
          <a:xfrm flipV="1">
            <a:off x="255547" y="302267"/>
            <a:ext cx="11680903" cy="75134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0A21100-72BD-0676-605F-470E6A2F2A0D}"/>
              </a:ext>
            </a:extLst>
          </p:cNvPr>
          <p:cNvSpPr txBox="1">
            <a:spLocks/>
          </p:cNvSpPr>
          <p:nvPr/>
        </p:nvSpPr>
        <p:spPr>
          <a:xfrm>
            <a:off x="289248" y="382555"/>
            <a:ext cx="10515845" cy="657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Balance.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A708E1-9737-7706-C805-015F8D17E892}"/>
              </a:ext>
            </a:extLst>
          </p:cNvPr>
          <p:cNvCxnSpPr>
            <a:cxnSpLocks/>
          </p:cNvCxnSpPr>
          <p:nvPr/>
        </p:nvCxnSpPr>
        <p:spPr>
          <a:xfrm>
            <a:off x="6095999" y="1225062"/>
            <a:ext cx="0" cy="5313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AE5622-9084-C1F9-9B03-13889B03B1B7}"/>
              </a:ext>
            </a:extLst>
          </p:cNvPr>
          <p:cNvSpPr txBox="1"/>
          <p:nvPr/>
        </p:nvSpPr>
        <p:spPr>
          <a:xfrm>
            <a:off x="306108" y="1054459"/>
            <a:ext cx="578987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Moles of Aluminium Available: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of aluminum = 1 kg = 1000 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Molar mass of aluminum = 27 g/mol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Moles of Al =  Mass of Al/Molar Mass of 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                    = 1000​/27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37.04 moles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Produced by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Aluminium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Oxidation: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Al atom loses 3 electrons in the reaction: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 charge =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Moles of Al × Electrons lost per Al × Faraday’s Constant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= 37.04 × 3 × 96485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1.072×10^7  Coulombs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Energy Output: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mole of aluminum produces 8.1 kWh/kg based on standard energy density.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 Energy = Mass of Aluminum × Energy Density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= 1 × 8.1 = 8.1 kWh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= 8.1 × 3600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29160 kJ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FC2F71-0E88-8B33-7B8E-8478216836EF}"/>
              </a:ext>
            </a:extLst>
          </p:cNvPr>
          <p:cNvSpPr txBox="1"/>
          <p:nvPr/>
        </p:nvSpPr>
        <p:spPr>
          <a:xfrm>
            <a:off x="6095992" y="1040279"/>
            <a:ext cx="6014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Consideration: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output depends on battery efficiency (typically 40-50% due to losses like hydrogen evolution).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48% efficiency: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Usable Energy = 0.48 × 29160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=13997 kJ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≈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 MJ.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E89C064-8FDC-3DB1-4029-8AC80855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542" y="3168116"/>
            <a:ext cx="5019628" cy="33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6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97DDF52-3FD7-4C5F-E011-9689FDECE30C}"/>
              </a:ext>
            </a:extLst>
          </p:cNvPr>
          <p:cNvSpPr txBox="1">
            <a:spLocks/>
          </p:cNvSpPr>
          <p:nvPr/>
        </p:nvSpPr>
        <p:spPr>
          <a:xfrm>
            <a:off x="6095999" y="2619156"/>
            <a:ext cx="3638448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58A74-9924-B328-9265-F2A9738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8715D0-457D-31C9-0245-DA300AD587F7}"/>
              </a:ext>
            </a:extLst>
          </p:cNvPr>
          <p:cNvSpPr/>
          <p:nvPr/>
        </p:nvSpPr>
        <p:spPr>
          <a:xfrm>
            <a:off x="221849" y="147641"/>
            <a:ext cx="11748303" cy="6562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69D39F-9723-A297-56FD-6BBD4A7A97E5}"/>
              </a:ext>
            </a:extLst>
          </p:cNvPr>
          <p:cNvSpPr/>
          <p:nvPr/>
        </p:nvSpPr>
        <p:spPr>
          <a:xfrm flipV="1">
            <a:off x="221848" y="312509"/>
            <a:ext cx="11748303" cy="79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B56407-0FC9-3AC3-C83C-21F4CF110681}"/>
              </a:ext>
            </a:extLst>
          </p:cNvPr>
          <p:cNvSpPr txBox="1">
            <a:spLocks/>
          </p:cNvSpPr>
          <p:nvPr/>
        </p:nvSpPr>
        <p:spPr>
          <a:xfrm>
            <a:off x="579186" y="576658"/>
            <a:ext cx="8031414" cy="462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SOC, SOH &amp; DOD.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66566-C7FC-3DC6-ED80-81383B17DC89}"/>
              </a:ext>
            </a:extLst>
          </p:cNvPr>
          <p:cNvSpPr txBox="1"/>
          <p:nvPr/>
        </p:nvSpPr>
        <p:spPr>
          <a:xfrm>
            <a:off x="483339" y="1268286"/>
            <a:ext cx="56126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Charge (SOC):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ratio of the remaining charge to the full charge capacity.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Total charge/remaining charge​ ×100%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x% of aluminum is consumed: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SOC = 100−x.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of Discharge (DOD):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percentage of energy used relative to the full capacity: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Energy Used​/Total Energy Capacity × 100%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DOD = 100−SOC.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339BBB-1EA1-1B15-02CB-25BB2D6E83C9}"/>
              </a:ext>
            </a:extLst>
          </p:cNvPr>
          <p:cNvCxnSpPr>
            <a:cxnSpLocks/>
          </p:cNvCxnSpPr>
          <p:nvPr/>
        </p:nvCxnSpPr>
        <p:spPr>
          <a:xfrm>
            <a:off x="6095999" y="1285537"/>
            <a:ext cx="0" cy="5155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750643-DEC7-666F-F6F8-92BD5C541270}"/>
              </a:ext>
            </a:extLst>
          </p:cNvPr>
          <p:cNvSpPr txBox="1"/>
          <p:nvPr/>
        </p:nvSpPr>
        <p:spPr>
          <a:xfrm>
            <a:off x="6226746" y="1286790"/>
            <a:ext cx="5612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Health (SOH):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the current capacity with the initial capacity: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SOH= Current Capacity​/Initial Capacity ×100%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depends on factors like corrosion and degradation of aluminum.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C6A20-7E43-7FA9-5E88-4A1E1DEB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3625265"/>
            <a:ext cx="3878125" cy="29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5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D8899-2F6F-B979-8BC7-F9CC2BDC2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93974-1266-914E-72F0-20A7655C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5D155-967F-4FEB-B99A-16C2E7043B6E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1D285B-C720-044A-C092-578E53F4F917}"/>
              </a:ext>
            </a:extLst>
          </p:cNvPr>
          <p:cNvSpPr/>
          <p:nvPr/>
        </p:nvSpPr>
        <p:spPr>
          <a:xfrm>
            <a:off x="221849" y="147641"/>
            <a:ext cx="11748303" cy="6562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EBA3E7-B502-8EDF-8F5A-89B31B0F48BE}"/>
              </a:ext>
            </a:extLst>
          </p:cNvPr>
          <p:cNvSpPr/>
          <p:nvPr/>
        </p:nvSpPr>
        <p:spPr>
          <a:xfrm flipV="1">
            <a:off x="221848" y="312509"/>
            <a:ext cx="11748303" cy="79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47AC3E-6863-06BA-16E2-A6EF6A9DD2A9}"/>
              </a:ext>
            </a:extLst>
          </p:cNvPr>
          <p:cNvSpPr txBox="1">
            <a:spLocks/>
          </p:cNvSpPr>
          <p:nvPr/>
        </p:nvSpPr>
        <p:spPr>
          <a:xfrm>
            <a:off x="147202" y="494224"/>
            <a:ext cx="9512601" cy="462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and Practical Energy Output.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3BA89-03C3-BB02-C473-3CD74B11C239}"/>
              </a:ext>
            </a:extLst>
          </p:cNvPr>
          <p:cNvCxnSpPr>
            <a:cxnSpLocks/>
          </p:cNvCxnSpPr>
          <p:nvPr/>
        </p:nvCxnSpPr>
        <p:spPr>
          <a:xfrm>
            <a:off x="6095999" y="1222310"/>
            <a:ext cx="0" cy="5134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731E67-9F8E-037E-B2DC-93DAC637EA34}"/>
                  </a:ext>
                </a:extLst>
              </p:cNvPr>
              <p:cNvSpPr txBox="1"/>
              <p:nvPr/>
            </p:nvSpPr>
            <p:spPr>
              <a:xfrm>
                <a:off x="221847" y="1190179"/>
                <a:ext cx="5874150" cy="5494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 Voltage Calculation: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electrochemical reaction determines the theoretical voltage of an Aluminum-Air Battery:</a:t>
                </a:r>
              </a:p>
              <a:p>
                <a:pPr algn="just"/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​O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+3H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​O→Al(OH)</a:t>
                </a:r>
                <a:r>
                  <a:rPr lang="pt-B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​.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standard electrode potentials are:</a:t>
                </a:r>
              </a:p>
              <a:p>
                <a:pPr algn="just"/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 → Al³⁺ + 3e⁻ → 𝐸0 =−2.71𝑉</a:t>
                </a:r>
              </a:p>
              <a:p>
                <a:pPr algn="just"/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O₂ + 4e⁻ + 2H₂O → 4OH⁻ → 𝐸0=0.40𝑉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theoretical cell voltage is:</a:t>
                </a:r>
              </a:p>
              <a:p>
                <a:pPr algn="just"/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theoretical​ = E cathode​ −E anode​</a:t>
                </a:r>
              </a:p>
              <a:p>
                <a:pPr algn="just"/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= 0.40−(−2.71) =</a:t>
                </a:r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3.11V</a:t>
                </a:r>
              </a:p>
              <a:p>
                <a:pPr algn="just"/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 Voltage Calculation: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 to real-world inefficiencies like: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Overpotential losses (electrode reactions slow down)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 resistance (electrolyte &amp; connections)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 reactions (hydrogen evolution, aluminum corrosion)</a:t>
                </a: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measured actual voltage is typically: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actual​ =1.3V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731E67-9F8E-037E-B2DC-93DAC637E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7" y="1190179"/>
                <a:ext cx="5874150" cy="5494517"/>
              </a:xfrm>
              <a:prstGeom prst="rect">
                <a:avLst/>
              </a:prstGeom>
              <a:blipFill>
                <a:blip r:embed="rId2"/>
                <a:stretch>
                  <a:fillRect l="-830" t="-554" r="-934" b="-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D0AF8E65-FC4D-A23A-8693-34EFC51B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12" y="1190179"/>
            <a:ext cx="4645392" cy="27483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37F68E-C356-E1EF-874A-8654F60ADE60}"/>
              </a:ext>
            </a:extLst>
          </p:cNvPr>
          <p:cNvSpPr txBox="1"/>
          <p:nvPr/>
        </p:nvSpPr>
        <p:spPr>
          <a:xfrm>
            <a:off x="6204858" y="4357396"/>
            <a:ext cx="5477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Efficiency Calculation: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efficiency (𝜂𝑒η e​ ) is given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ηe​ = Actual Voltage / Theoretical Voltage × 100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1.3 / 3.11 ×100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41.8%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1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1648</Words>
  <Application>Microsoft Office PowerPoint</Application>
  <PresentationFormat>Widescreen</PresentationFormat>
  <Paragraphs>244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ALUMINIUM-AIR BATTERIES: Innovation in Energy Storage.</vt:lpstr>
      <vt:lpstr>Index.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Shubhank Thakur</dc:creator>
  <cp:lastModifiedBy>KRRISHH SHIRBHAIYE</cp:lastModifiedBy>
  <cp:revision>32</cp:revision>
  <dcterms:created xsi:type="dcterms:W3CDTF">2024-09-13T05:49:45Z</dcterms:created>
  <dcterms:modified xsi:type="dcterms:W3CDTF">2025-03-28T04:20:51Z</dcterms:modified>
</cp:coreProperties>
</file>