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97CBB-EF45-4083-90A5-0A521CE6267F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3C8D8D3-449A-4A50-8FD8-F07A03323206}">
      <dgm:prSet/>
      <dgm:spPr/>
      <dgm:t>
        <a:bodyPr/>
        <a:lstStyle/>
        <a:p>
          <a:r>
            <a:rPr lang="en-US"/>
            <a:t>Near field communication</a:t>
          </a:r>
        </a:p>
      </dgm:t>
    </dgm:pt>
    <dgm:pt modelId="{D690524A-30EC-4EE5-ABA4-E8DFC370EE44}" type="parTrans" cxnId="{02EB56CB-DA99-41BF-98CF-BCDDEBB526F8}">
      <dgm:prSet/>
      <dgm:spPr/>
      <dgm:t>
        <a:bodyPr/>
        <a:lstStyle/>
        <a:p>
          <a:endParaRPr lang="en-US"/>
        </a:p>
      </dgm:t>
    </dgm:pt>
    <dgm:pt modelId="{DD755E7C-0D61-44C0-BCD6-40DFEB4A149D}" type="sibTrans" cxnId="{02EB56CB-DA99-41BF-98CF-BCDDEBB526F8}">
      <dgm:prSet/>
      <dgm:spPr/>
      <dgm:t>
        <a:bodyPr/>
        <a:lstStyle/>
        <a:p>
          <a:endParaRPr lang="en-US"/>
        </a:p>
      </dgm:t>
    </dgm:pt>
    <dgm:pt modelId="{8536CB40-8A40-465B-8240-CFF7347365B7}">
      <dgm:prSet/>
      <dgm:spPr/>
      <dgm:t>
        <a:bodyPr/>
        <a:lstStyle/>
        <a:p>
          <a:r>
            <a:rPr lang="en-US"/>
            <a:t>Radio frequency identification</a:t>
          </a:r>
        </a:p>
      </dgm:t>
    </dgm:pt>
    <dgm:pt modelId="{87546459-6FD8-4C07-90FA-982F23AB6380}" type="parTrans" cxnId="{AF9DBEDA-0455-483E-8FF6-2FFAE88744EB}">
      <dgm:prSet/>
      <dgm:spPr/>
      <dgm:t>
        <a:bodyPr/>
        <a:lstStyle/>
        <a:p>
          <a:endParaRPr lang="en-US"/>
        </a:p>
      </dgm:t>
    </dgm:pt>
    <dgm:pt modelId="{C651FEFC-0535-4807-87A8-FB0C3B325609}" type="sibTrans" cxnId="{AF9DBEDA-0455-483E-8FF6-2FFAE88744EB}">
      <dgm:prSet/>
      <dgm:spPr/>
      <dgm:t>
        <a:bodyPr/>
        <a:lstStyle/>
        <a:p>
          <a:endParaRPr lang="en-US"/>
        </a:p>
      </dgm:t>
    </dgm:pt>
    <dgm:pt modelId="{62F731B1-55A1-410B-A3A1-662234C66E87}">
      <dgm:prSet/>
      <dgm:spPr/>
      <dgm:t>
        <a:bodyPr/>
        <a:lstStyle/>
        <a:p>
          <a:r>
            <a:rPr lang="en-US"/>
            <a:t>Uses software SPI to avoid the limitation in pins</a:t>
          </a:r>
        </a:p>
      </dgm:t>
    </dgm:pt>
    <dgm:pt modelId="{968C6F7C-1506-4BB7-80A1-270BFE6DF573}" type="parTrans" cxnId="{9A809B7A-9B7F-468E-9344-630B63803111}">
      <dgm:prSet/>
      <dgm:spPr/>
      <dgm:t>
        <a:bodyPr/>
        <a:lstStyle/>
        <a:p>
          <a:endParaRPr lang="en-US"/>
        </a:p>
      </dgm:t>
    </dgm:pt>
    <dgm:pt modelId="{17A38B40-6F5E-42A0-A2F6-8BBE9E1F94B9}" type="sibTrans" cxnId="{9A809B7A-9B7F-468E-9344-630B63803111}">
      <dgm:prSet/>
      <dgm:spPr/>
      <dgm:t>
        <a:bodyPr/>
        <a:lstStyle/>
        <a:p>
          <a:endParaRPr lang="en-US"/>
        </a:p>
      </dgm:t>
    </dgm:pt>
    <dgm:pt modelId="{CB62EC5B-FB99-4144-A3D4-676907D431DC}">
      <dgm:prSet/>
      <dgm:spPr/>
      <dgm:t>
        <a:bodyPr/>
        <a:lstStyle/>
        <a:p>
          <a:r>
            <a:rPr lang="en-US"/>
            <a:t>Clock stretching is not supported by  hardware I2C</a:t>
          </a:r>
        </a:p>
      </dgm:t>
    </dgm:pt>
    <dgm:pt modelId="{20BCDF54-DD65-46D4-9D29-3713A2AFCFFD}" type="parTrans" cxnId="{12937F70-D9C3-45D8-AC6F-7A4E597450B6}">
      <dgm:prSet/>
      <dgm:spPr/>
      <dgm:t>
        <a:bodyPr/>
        <a:lstStyle/>
        <a:p>
          <a:endParaRPr lang="en-US"/>
        </a:p>
      </dgm:t>
    </dgm:pt>
    <dgm:pt modelId="{1E5297E3-9567-470F-AA6E-73CA4ECF54B8}" type="sibTrans" cxnId="{12937F70-D9C3-45D8-AC6F-7A4E597450B6}">
      <dgm:prSet/>
      <dgm:spPr/>
      <dgm:t>
        <a:bodyPr/>
        <a:lstStyle/>
        <a:p>
          <a:endParaRPr lang="en-US"/>
        </a:p>
      </dgm:t>
    </dgm:pt>
    <dgm:pt modelId="{42E10203-6479-4C12-97D8-6B0DD422B90F}">
      <dgm:prSet/>
      <dgm:spPr/>
      <dgm:t>
        <a:bodyPr/>
        <a:lstStyle/>
        <a:p>
          <a:r>
            <a:rPr lang="en-US"/>
            <a:t>Software SPI uses bit-banging method (i.e. uses GPIO pins HIGH/LOW as data bits)</a:t>
          </a:r>
        </a:p>
      </dgm:t>
    </dgm:pt>
    <dgm:pt modelId="{B9E47638-68C3-4002-8A41-319C0E06AB42}" type="parTrans" cxnId="{3DC810D1-0166-4E23-916E-2DE2C1D57754}">
      <dgm:prSet/>
      <dgm:spPr/>
      <dgm:t>
        <a:bodyPr/>
        <a:lstStyle/>
        <a:p>
          <a:endParaRPr lang="en-US"/>
        </a:p>
      </dgm:t>
    </dgm:pt>
    <dgm:pt modelId="{0919791F-8B89-4877-80F6-F527674979A5}" type="sibTrans" cxnId="{3DC810D1-0166-4E23-916E-2DE2C1D57754}">
      <dgm:prSet/>
      <dgm:spPr/>
      <dgm:t>
        <a:bodyPr/>
        <a:lstStyle/>
        <a:p>
          <a:endParaRPr lang="en-US"/>
        </a:p>
      </dgm:t>
    </dgm:pt>
    <dgm:pt modelId="{95175EEF-32AE-454C-BE96-57DD6D86491F}" type="pres">
      <dgm:prSet presAssocID="{B2097CBB-EF45-4083-90A5-0A521CE6267F}" presName="vert0" presStyleCnt="0">
        <dgm:presLayoutVars>
          <dgm:dir/>
          <dgm:animOne val="branch"/>
          <dgm:animLvl val="lvl"/>
        </dgm:presLayoutVars>
      </dgm:prSet>
      <dgm:spPr/>
    </dgm:pt>
    <dgm:pt modelId="{1FFBE701-328B-411D-BC4B-81D6882F27DA}" type="pres">
      <dgm:prSet presAssocID="{63C8D8D3-449A-4A50-8FD8-F07A03323206}" presName="thickLine" presStyleLbl="alignNode1" presStyleIdx="0" presStyleCnt="5"/>
      <dgm:spPr/>
    </dgm:pt>
    <dgm:pt modelId="{CE641458-2470-4C12-B6A3-567EB770750E}" type="pres">
      <dgm:prSet presAssocID="{63C8D8D3-449A-4A50-8FD8-F07A03323206}" presName="horz1" presStyleCnt="0"/>
      <dgm:spPr/>
    </dgm:pt>
    <dgm:pt modelId="{E5883D8C-121D-4815-A042-FDE8F63F91A1}" type="pres">
      <dgm:prSet presAssocID="{63C8D8D3-449A-4A50-8FD8-F07A03323206}" presName="tx1" presStyleLbl="revTx" presStyleIdx="0" presStyleCnt="5"/>
      <dgm:spPr/>
    </dgm:pt>
    <dgm:pt modelId="{2F9A98DF-75B5-4824-AE3C-B4960DDE0C8A}" type="pres">
      <dgm:prSet presAssocID="{63C8D8D3-449A-4A50-8FD8-F07A03323206}" presName="vert1" presStyleCnt="0"/>
      <dgm:spPr/>
    </dgm:pt>
    <dgm:pt modelId="{2B25B20D-DE2D-4790-805A-8A71E61A4FC7}" type="pres">
      <dgm:prSet presAssocID="{8536CB40-8A40-465B-8240-CFF7347365B7}" presName="thickLine" presStyleLbl="alignNode1" presStyleIdx="1" presStyleCnt="5"/>
      <dgm:spPr/>
    </dgm:pt>
    <dgm:pt modelId="{5868FA16-9138-4ABB-BB8C-CBEC053360D0}" type="pres">
      <dgm:prSet presAssocID="{8536CB40-8A40-465B-8240-CFF7347365B7}" presName="horz1" presStyleCnt="0"/>
      <dgm:spPr/>
    </dgm:pt>
    <dgm:pt modelId="{1B860448-03DD-4524-BC76-FC97802BD019}" type="pres">
      <dgm:prSet presAssocID="{8536CB40-8A40-465B-8240-CFF7347365B7}" presName="tx1" presStyleLbl="revTx" presStyleIdx="1" presStyleCnt="5"/>
      <dgm:spPr/>
    </dgm:pt>
    <dgm:pt modelId="{6C5D408A-0086-4E84-8F90-00CF5474A432}" type="pres">
      <dgm:prSet presAssocID="{8536CB40-8A40-465B-8240-CFF7347365B7}" presName="vert1" presStyleCnt="0"/>
      <dgm:spPr/>
    </dgm:pt>
    <dgm:pt modelId="{62754499-79AB-44C5-A2BE-16DB3BCC34ED}" type="pres">
      <dgm:prSet presAssocID="{62F731B1-55A1-410B-A3A1-662234C66E87}" presName="thickLine" presStyleLbl="alignNode1" presStyleIdx="2" presStyleCnt="5"/>
      <dgm:spPr/>
    </dgm:pt>
    <dgm:pt modelId="{8DBA1994-8ABC-49D2-98AE-5A0DE0D5261D}" type="pres">
      <dgm:prSet presAssocID="{62F731B1-55A1-410B-A3A1-662234C66E87}" presName="horz1" presStyleCnt="0"/>
      <dgm:spPr/>
    </dgm:pt>
    <dgm:pt modelId="{ADCF170F-4A00-40A4-A422-86893310B0DE}" type="pres">
      <dgm:prSet presAssocID="{62F731B1-55A1-410B-A3A1-662234C66E87}" presName="tx1" presStyleLbl="revTx" presStyleIdx="2" presStyleCnt="5"/>
      <dgm:spPr/>
    </dgm:pt>
    <dgm:pt modelId="{113D3279-829B-46ED-B0EF-7258A0B88A12}" type="pres">
      <dgm:prSet presAssocID="{62F731B1-55A1-410B-A3A1-662234C66E87}" presName="vert1" presStyleCnt="0"/>
      <dgm:spPr/>
    </dgm:pt>
    <dgm:pt modelId="{BD1FF3CC-0E49-4F12-A852-0C434C532AF8}" type="pres">
      <dgm:prSet presAssocID="{CB62EC5B-FB99-4144-A3D4-676907D431DC}" presName="thickLine" presStyleLbl="alignNode1" presStyleIdx="3" presStyleCnt="5"/>
      <dgm:spPr/>
    </dgm:pt>
    <dgm:pt modelId="{94FF11A2-C4E4-427A-B00C-984EB35BFA6F}" type="pres">
      <dgm:prSet presAssocID="{CB62EC5B-FB99-4144-A3D4-676907D431DC}" presName="horz1" presStyleCnt="0"/>
      <dgm:spPr/>
    </dgm:pt>
    <dgm:pt modelId="{A1575906-C3E7-4529-8157-D7594D5BC0CF}" type="pres">
      <dgm:prSet presAssocID="{CB62EC5B-FB99-4144-A3D4-676907D431DC}" presName="tx1" presStyleLbl="revTx" presStyleIdx="3" presStyleCnt="5"/>
      <dgm:spPr/>
    </dgm:pt>
    <dgm:pt modelId="{666C3097-6CBD-4400-A57D-1EBBCC07AB86}" type="pres">
      <dgm:prSet presAssocID="{CB62EC5B-FB99-4144-A3D4-676907D431DC}" presName="vert1" presStyleCnt="0"/>
      <dgm:spPr/>
    </dgm:pt>
    <dgm:pt modelId="{C4F31974-D310-481C-9E45-6B6CE9F781DF}" type="pres">
      <dgm:prSet presAssocID="{42E10203-6479-4C12-97D8-6B0DD422B90F}" presName="thickLine" presStyleLbl="alignNode1" presStyleIdx="4" presStyleCnt="5"/>
      <dgm:spPr/>
    </dgm:pt>
    <dgm:pt modelId="{885F4B60-A9CA-49DD-B786-645FA06B8181}" type="pres">
      <dgm:prSet presAssocID="{42E10203-6479-4C12-97D8-6B0DD422B90F}" presName="horz1" presStyleCnt="0"/>
      <dgm:spPr/>
    </dgm:pt>
    <dgm:pt modelId="{C378860C-175C-4824-9E88-C3D68A74E903}" type="pres">
      <dgm:prSet presAssocID="{42E10203-6479-4C12-97D8-6B0DD422B90F}" presName="tx1" presStyleLbl="revTx" presStyleIdx="4" presStyleCnt="5"/>
      <dgm:spPr/>
    </dgm:pt>
    <dgm:pt modelId="{706BF311-6D66-4D64-AFEA-BD2523FCAA72}" type="pres">
      <dgm:prSet presAssocID="{42E10203-6479-4C12-97D8-6B0DD422B90F}" presName="vert1" presStyleCnt="0"/>
      <dgm:spPr/>
    </dgm:pt>
  </dgm:ptLst>
  <dgm:cxnLst>
    <dgm:cxn modelId="{8DC71203-D13A-4EE3-8B54-649138E6FC57}" type="presOf" srcId="{B2097CBB-EF45-4083-90A5-0A521CE6267F}" destId="{95175EEF-32AE-454C-BE96-57DD6D86491F}" srcOrd="0" destOrd="0" presId="urn:microsoft.com/office/officeart/2008/layout/LinedList"/>
    <dgm:cxn modelId="{F6204111-7B56-4632-B00E-CBD4BB81D812}" type="presOf" srcId="{8536CB40-8A40-465B-8240-CFF7347365B7}" destId="{1B860448-03DD-4524-BC76-FC97802BD019}" srcOrd="0" destOrd="0" presId="urn:microsoft.com/office/officeart/2008/layout/LinedList"/>
    <dgm:cxn modelId="{2F6E0768-5C7E-4BE7-A498-26AEE83A9868}" type="presOf" srcId="{62F731B1-55A1-410B-A3A1-662234C66E87}" destId="{ADCF170F-4A00-40A4-A422-86893310B0DE}" srcOrd="0" destOrd="0" presId="urn:microsoft.com/office/officeart/2008/layout/LinedList"/>
    <dgm:cxn modelId="{12937F70-D9C3-45D8-AC6F-7A4E597450B6}" srcId="{B2097CBB-EF45-4083-90A5-0A521CE6267F}" destId="{CB62EC5B-FB99-4144-A3D4-676907D431DC}" srcOrd="3" destOrd="0" parTransId="{20BCDF54-DD65-46D4-9D29-3713A2AFCFFD}" sibTransId="{1E5297E3-9567-470F-AA6E-73CA4ECF54B8}"/>
    <dgm:cxn modelId="{9A809B7A-9B7F-468E-9344-630B63803111}" srcId="{B2097CBB-EF45-4083-90A5-0A521CE6267F}" destId="{62F731B1-55A1-410B-A3A1-662234C66E87}" srcOrd="2" destOrd="0" parTransId="{968C6F7C-1506-4BB7-80A1-270BFE6DF573}" sibTransId="{17A38B40-6F5E-42A0-A2F6-8BBE9E1F94B9}"/>
    <dgm:cxn modelId="{C90DA2AB-7BEC-4704-BDFA-BDBABEA37393}" type="presOf" srcId="{42E10203-6479-4C12-97D8-6B0DD422B90F}" destId="{C378860C-175C-4824-9E88-C3D68A74E903}" srcOrd="0" destOrd="0" presId="urn:microsoft.com/office/officeart/2008/layout/LinedList"/>
    <dgm:cxn modelId="{EBBB23B3-31DC-4B7C-B31A-BB330ACFD74E}" type="presOf" srcId="{63C8D8D3-449A-4A50-8FD8-F07A03323206}" destId="{E5883D8C-121D-4815-A042-FDE8F63F91A1}" srcOrd="0" destOrd="0" presId="urn:microsoft.com/office/officeart/2008/layout/LinedList"/>
    <dgm:cxn modelId="{9CDA96BA-726C-4FC4-AD02-455B74239FE4}" type="presOf" srcId="{CB62EC5B-FB99-4144-A3D4-676907D431DC}" destId="{A1575906-C3E7-4529-8157-D7594D5BC0CF}" srcOrd="0" destOrd="0" presId="urn:microsoft.com/office/officeart/2008/layout/LinedList"/>
    <dgm:cxn modelId="{02EB56CB-DA99-41BF-98CF-BCDDEBB526F8}" srcId="{B2097CBB-EF45-4083-90A5-0A521CE6267F}" destId="{63C8D8D3-449A-4A50-8FD8-F07A03323206}" srcOrd="0" destOrd="0" parTransId="{D690524A-30EC-4EE5-ABA4-E8DFC370EE44}" sibTransId="{DD755E7C-0D61-44C0-BCD6-40DFEB4A149D}"/>
    <dgm:cxn modelId="{3DC810D1-0166-4E23-916E-2DE2C1D57754}" srcId="{B2097CBB-EF45-4083-90A5-0A521CE6267F}" destId="{42E10203-6479-4C12-97D8-6B0DD422B90F}" srcOrd="4" destOrd="0" parTransId="{B9E47638-68C3-4002-8A41-319C0E06AB42}" sibTransId="{0919791F-8B89-4877-80F6-F527674979A5}"/>
    <dgm:cxn modelId="{AF9DBEDA-0455-483E-8FF6-2FFAE88744EB}" srcId="{B2097CBB-EF45-4083-90A5-0A521CE6267F}" destId="{8536CB40-8A40-465B-8240-CFF7347365B7}" srcOrd="1" destOrd="0" parTransId="{87546459-6FD8-4C07-90FA-982F23AB6380}" sibTransId="{C651FEFC-0535-4807-87A8-FB0C3B325609}"/>
    <dgm:cxn modelId="{B141E02F-862A-4835-993A-64D5D4BF27BF}" type="presParOf" srcId="{95175EEF-32AE-454C-BE96-57DD6D86491F}" destId="{1FFBE701-328B-411D-BC4B-81D6882F27DA}" srcOrd="0" destOrd="0" presId="urn:microsoft.com/office/officeart/2008/layout/LinedList"/>
    <dgm:cxn modelId="{E2DD738B-EA31-4A39-AE06-801750460038}" type="presParOf" srcId="{95175EEF-32AE-454C-BE96-57DD6D86491F}" destId="{CE641458-2470-4C12-B6A3-567EB770750E}" srcOrd="1" destOrd="0" presId="urn:microsoft.com/office/officeart/2008/layout/LinedList"/>
    <dgm:cxn modelId="{2867975A-B95E-468D-B57F-90A8042A77A9}" type="presParOf" srcId="{CE641458-2470-4C12-B6A3-567EB770750E}" destId="{E5883D8C-121D-4815-A042-FDE8F63F91A1}" srcOrd="0" destOrd="0" presId="urn:microsoft.com/office/officeart/2008/layout/LinedList"/>
    <dgm:cxn modelId="{1B90F89E-9FA5-4342-84E0-FF84422E5796}" type="presParOf" srcId="{CE641458-2470-4C12-B6A3-567EB770750E}" destId="{2F9A98DF-75B5-4824-AE3C-B4960DDE0C8A}" srcOrd="1" destOrd="0" presId="urn:microsoft.com/office/officeart/2008/layout/LinedList"/>
    <dgm:cxn modelId="{F7D4014D-6E6A-4A2E-B65B-BB76CDF1B3D4}" type="presParOf" srcId="{95175EEF-32AE-454C-BE96-57DD6D86491F}" destId="{2B25B20D-DE2D-4790-805A-8A71E61A4FC7}" srcOrd="2" destOrd="0" presId="urn:microsoft.com/office/officeart/2008/layout/LinedList"/>
    <dgm:cxn modelId="{18E57638-0146-460D-918E-F3ECDEB92875}" type="presParOf" srcId="{95175EEF-32AE-454C-BE96-57DD6D86491F}" destId="{5868FA16-9138-4ABB-BB8C-CBEC053360D0}" srcOrd="3" destOrd="0" presId="urn:microsoft.com/office/officeart/2008/layout/LinedList"/>
    <dgm:cxn modelId="{12CC934C-958A-4FC2-8BB7-9EC3E6B8E68E}" type="presParOf" srcId="{5868FA16-9138-4ABB-BB8C-CBEC053360D0}" destId="{1B860448-03DD-4524-BC76-FC97802BD019}" srcOrd="0" destOrd="0" presId="urn:microsoft.com/office/officeart/2008/layout/LinedList"/>
    <dgm:cxn modelId="{C71873AF-4C04-4458-BF85-3E2960CC5163}" type="presParOf" srcId="{5868FA16-9138-4ABB-BB8C-CBEC053360D0}" destId="{6C5D408A-0086-4E84-8F90-00CF5474A432}" srcOrd="1" destOrd="0" presId="urn:microsoft.com/office/officeart/2008/layout/LinedList"/>
    <dgm:cxn modelId="{CA2EB28F-13E6-45B4-A285-A60818296829}" type="presParOf" srcId="{95175EEF-32AE-454C-BE96-57DD6D86491F}" destId="{62754499-79AB-44C5-A2BE-16DB3BCC34ED}" srcOrd="4" destOrd="0" presId="urn:microsoft.com/office/officeart/2008/layout/LinedList"/>
    <dgm:cxn modelId="{28EF7098-DE4C-4B56-818D-992624F3A930}" type="presParOf" srcId="{95175EEF-32AE-454C-BE96-57DD6D86491F}" destId="{8DBA1994-8ABC-49D2-98AE-5A0DE0D5261D}" srcOrd="5" destOrd="0" presId="urn:microsoft.com/office/officeart/2008/layout/LinedList"/>
    <dgm:cxn modelId="{0D33EA55-2113-4BB9-8854-2A13FBFBA7C7}" type="presParOf" srcId="{8DBA1994-8ABC-49D2-98AE-5A0DE0D5261D}" destId="{ADCF170F-4A00-40A4-A422-86893310B0DE}" srcOrd="0" destOrd="0" presId="urn:microsoft.com/office/officeart/2008/layout/LinedList"/>
    <dgm:cxn modelId="{1B9FDCF1-0445-4CC5-BDC5-6B2FCD456CE0}" type="presParOf" srcId="{8DBA1994-8ABC-49D2-98AE-5A0DE0D5261D}" destId="{113D3279-829B-46ED-B0EF-7258A0B88A12}" srcOrd="1" destOrd="0" presId="urn:microsoft.com/office/officeart/2008/layout/LinedList"/>
    <dgm:cxn modelId="{49DB36C9-850C-4577-A5AC-568CBC9BB048}" type="presParOf" srcId="{95175EEF-32AE-454C-BE96-57DD6D86491F}" destId="{BD1FF3CC-0E49-4F12-A852-0C434C532AF8}" srcOrd="6" destOrd="0" presId="urn:microsoft.com/office/officeart/2008/layout/LinedList"/>
    <dgm:cxn modelId="{3AF3168B-E668-418B-816F-2DBB7399D8A9}" type="presParOf" srcId="{95175EEF-32AE-454C-BE96-57DD6D86491F}" destId="{94FF11A2-C4E4-427A-B00C-984EB35BFA6F}" srcOrd="7" destOrd="0" presId="urn:microsoft.com/office/officeart/2008/layout/LinedList"/>
    <dgm:cxn modelId="{06134E44-F3C5-4864-A842-7FBBBCA5CB45}" type="presParOf" srcId="{94FF11A2-C4E4-427A-B00C-984EB35BFA6F}" destId="{A1575906-C3E7-4529-8157-D7594D5BC0CF}" srcOrd="0" destOrd="0" presId="urn:microsoft.com/office/officeart/2008/layout/LinedList"/>
    <dgm:cxn modelId="{D945E855-FA49-457E-90E4-BAAA3F4D7331}" type="presParOf" srcId="{94FF11A2-C4E4-427A-B00C-984EB35BFA6F}" destId="{666C3097-6CBD-4400-A57D-1EBBCC07AB86}" srcOrd="1" destOrd="0" presId="urn:microsoft.com/office/officeart/2008/layout/LinedList"/>
    <dgm:cxn modelId="{8601423A-365A-4C36-A53A-89931BD935CA}" type="presParOf" srcId="{95175EEF-32AE-454C-BE96-57DD6D86491F}" destId="{C4F31974-D310-481C-9E45-6B6CE9F781DF}" srcOrd="8" destOrd="0" presId="urn:microsoft.com/office/officeart/2008/layout/LinedList"/>
    <dgm:cxn modelId="{6C384D6B-7678-4DFD-9A64-6A79BCF0DBA8}" type="presParOf" srcId="{95175EEF-32AE-454C-BE96-57DD6D86491F}" destId="{885F4B60-A9CA-49DD-B786-645FA06B8181}" srcOrd="9" destOrd="0" presId="urn:microsoft.com/office/officeart/2008/layout/LinedList"/>
    <dgm:cxn modelId="{F71BED82-4602-4CE3-A2B7-4727389457E4}" type="presParOf" srcId="{885F4B60-A9CA-49DD-B786-645FA06B8181}" destId="{C378860C-175C-4824-9E88-C3D68A74E903}" srcOrd="0" destOrd="0" presId="urn:microsoft.com/office/officeart/2008/layout/LinedList"/>
    <dgm:cxn modelId="{F4E4620B-DDAF-4D7C-B2D3-9729618E5426}" type="presParOf" srcId="{885F4B60-A9CA-49DD-B786-645FA06B8181}" destId="{706BF311-6D66-4D64-AFEA-BD2523FCAA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BE701-328B-411D-BC4B-81D6882F27DA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883D8C-121D-4815-A042-FDE8F63F91A1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Near field communication</a:t>
          </a:r>
        </a:p>
      </dsp:txBody>
      <dsp:txXfrm>
        <a:off x="0" y="623"/>
        <a:ext cx="6492875" cy="1020830"/>
      </dsp:txXfrm>
    </dsp:sp>
    <dsp:sp modelId="{2B25B20D-DE2D-4790-805A-8A71E61A4FC7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860448-03DD-4524-BC76-FC97802BD019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Radio frequency identification</a:t>
          </a:r>
        </a:p>
      </dsp:txBody>
      <dsp:txXfrm>
        <a:off x="0" y="1021453"/>
        <a:ext cx="6492875" cy="1020830"/>
      </dsp:txXfrm>
    </dsp:sp>
    <dsp:sp modelId="{62754499-79AB-44C5-A2BE-16DB3BCC34ED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CF170F-4A00-40A4-A422-86893310B0DE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Uses software SPI to avoid the limitation in pins</a:t>
          </a:r>
        </a:p>
      </dsp:txBody>
      <dsp:txXfrm>
        <a:off x="0" y="2042284"/>
        <a:ext cx="6492875" cy="1020830"/>
      </dsp:txXfrm>
    </dsp:sp>
    <dsp:sp modelId="{BD1FF3CC-0E49-4F12-A852-0C434C532AF8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575906-C3E7-4529-8157-D7594D5BC0CF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Clock stretching is not supported by  hardware I2C</a:t>
          </a:r>
        </a:p>
      </dsp:txBody>
      <dsp:txXfrm>
        <a:off x="0" y="3063115"/>
        <a:ext cx="6492875" cy="1020830"/>
      </dsp:txXfrm>
    </dsp:sp>
    <dsp:sp modelId="{C4F31974-D310-481C-9E45-6B6CE9F781DF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78860C-175C-4824-9E88-C3D68A74E903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Software SPI uses bit-banging method (i.e. uses GPIO pins HIGH/LOW as data bits)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54B6-4F42-46B1-B0F1-60353756B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44671-4DDE-4ED3-8DCB-6DEF132F7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47EC1-349D-4C48-AC37-37BFA9DF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04-BDB6-4184-A16D-03128F28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9C5F-D353-43E1-B938-BB56CE4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89EF-26C5-4905-93B6-E769D208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DF01A-15C2-42BB-9C11-7A3308EAB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347B-D027-4B70-9CD6-372E413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102B-AFC4-4BB3-8020-74A31D6A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720F-6221-4F2E-ADD5-25F258FC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B87C6-6F43-4574-AD32-200077594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27BC9-200F-455C-BD9B-E9F5EA252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B1FB-925B-4217-9894-7BDB887B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C966-88CA-4310-9C89-A3F505EF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9FF9-A860-4469-B8C4-EDB55D6F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785E-E9E6-4662-A84F-83D6A403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7681-957E-43D2-BCE0-7578FAA8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F0B1-9763-4968-AC7B-1D0114D9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0A16-1AF1-407C-8A9A-8FA0542F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9446-949D-42D2-9520-D1C9947D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C6D2-D141-41B4-A6B7-ADFF14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C53C3-8689-4919-9D66-4082350E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6497-D6C5-4944-BD97-EAA116B6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D006-E9FC-4053-92B6-664288E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61E8-8916-4984-AC36-EC5AB4EE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D68F-D827-49B3-9D1E-97A68EA5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38C3-0FFE-4FAD-8F4F-F890D90C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ED1EE-9E04-425A-A654-3DD7E6CFF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686A-B345-4B58-A8F7-23ABF52F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98B8-D0DB-41C6-8B3B-FC99B366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7505-6CB7-4534-AD36-18BFF10E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198-6EEF-4049-834F-4291ECE6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AA7AD-C4C8-40AD-B2E0-3EFC630D7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8C9-BC3B-43C2-B299-CD8E7896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E267E-55D3-4034-AFBB-C1B73605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8089F-FAFD-4628-A27F-A17078718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FDD4-3D1D-4CF1-914A-B68843E6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C3F71-03DF-4B7E-9F0E-24299BE0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2B96D-A04D-4AA3-A724-90156534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0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CF82-34D7-440F-AA55-2C88EF4E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B33D9-9E8D-47AB-B9A9-059504EF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BDB09-1BFB-44C9-9078-5582CE50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FC56D-501B-432B-BD57-BFBAD04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AAF9-D0BD-4E06-8E70-8A6890B9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A7B65-25F8-4872-A173-5A48BCCF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2102-1DB8-428A-A4AB-D309438F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6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41C0-798E-462A-AF26-C6E2868B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0FA5-E2E2-410E-BAB2-72EA633D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F95CE-5514-40B3-9C0A-8F0A1C02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488C-28AC-4BD2-AD43-C2627AFE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8A6C2-387F-4226-88EB-4182D2A0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3CF2-72C0-49E1-B139-A836E3B0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8FA-93C0-4A28-84BE-D8CCAF08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BA9CB-864C-46C9-A84C-CAC099B36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6DB5-9A99-42E5-BD1F-09E08D80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DAA4-993E-4283-8483-5ED6E03B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A43B-F468-42F2-B934-28845D17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4785-DB50-4436-A932-EA7E54C3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36E12-FC65-4D3B-B042-4CBB998C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01EF0-B4B4-4BC9-B702-64DB97D4E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4628-8419-488F-BF02-9B9B6BEF4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9534-EDC3-425A-B1E1-464FA9C49F5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1E408-0B18-47F7-9624-BF698FA01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37DF-C1D9-4B0D-BEAF-633718FC6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4C40-A4E8-4B5D-BA94-3D8EFDAB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71731-77C0-41F6-83D2-205F59DCB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NFC</a:t>
            </a:r>
            <a:br>
              <a:rPr lang="en-US" sz="41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>(Near Field Communication)</a:t>
            </a:r>
            <a:br>
              <a:rPr lang="en-US" sz="41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>(RFID: Radio Frequency ID)</a:t>
            </a:r>
          </a:p>
        </p:txBody>
      </p:sp>
    </p:spTree>
    <p:extLst>
      <p:ext uri="{BB962C8B-B14F-4D97-AF65-F5344CB8AC3E}">
        <p14:creationId xmlns:p14="http://schemas.microsoft.com/office/powerpoint/2010/main" val="125934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F7FD10-FC2F-4611-94B0-1480EECB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NFC (RFID): 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BD05CA-8636-4510-84D5-26D5E9888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40939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05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2014-4842-4FE3-A9E4-4002E09A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NFC (RFID) – PN532 Interfacing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9034-7730-49C9-91CA-65EE8BAF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$ git clone https://github.com/adafruit/Adafruit_Python_PN532.git</a:t>
            </a:r>
          </a:p>
          <a:p>
            <a:r>
              <a:rPr lang="en-US" dirty="0"/>
              <a:t>$ cd Adafruit_Python_PN532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python setup.py install</a:t>
            </a:r>
          </a:p>
          <a:p>
            <a:r>
              <a:rPr lang="en-US" dirty="0"/>
              <a:t>$ cd</a:t>
            </a:r>
          </a:p>
          <a:p>
            <a:r>
              <a:rPr lang="en-US" dirty="0"/>
              <a:t>$ cd example		# your folder </a:t>
            </a:r>
          </a:p>
          <a:p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nfc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nfc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nfc_test.py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D852-0BF0-4B81-A19E-E0860A96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Python: NFC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9D15-DC3F-4CC6-9CA3-88B347D5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binascii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Adafruit_PN532 as PN532</a:t>
            </a:r>
          </a:p>
          <a:p>
            <a:pPr marL="0" indent="0">
              <a:buNone/>
            </a:pPr>
            <a:r>
              <a:rPr lang="en-US" dirty="0"/>
              <a:t>CS       = 18</a:t>
            </a:r>
          </a:p>
          <a:p>
            <a:pPr marL="0" indent="0">
              <a:buNone/>
            </a:pPr>
            <a:r>
              <a:rPr lang="en-US" dirty="0"/>
              <a:t>MOSI  = 23</a:t>
            </a:r>
          </a:p>
          <a:p>
            <a:pPr marL="0" indent="0">
              <a:buNone/>
            </a:pPr>
            <a:r>
              <a:rPr lang="en-US" dirty="0"/>
              <a:t>MISO  = 24</a:t>
            </a:r>
          </a:p>
          <a:p>
            <a:pPr marL="0" indent="0">
              <a:buNone/>
            </a:pPr>
            <a:r>
              <a:rPr lang="en-US" dirty="0"/>
              <a:t>SCLK    =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pn532 = PN532.PN532(cs=CS, </a:t>
            </a:r>
            <a:r>
              <a:rPr lang="en-US" dirty="0" err="1"/>
              <a:t>sclk</a:t>
            </a:r>
            <a:r>
              <a:rPr lang="en-US" dirty="0"/>
              <a:t>=SCLK, </a:t>
            </a:r>
            <a:r>
              <a:rPr lang="en-US" dirty="0" err="1"/>
              <a:t>mosi</a:t>
            </a:r>
            <a:r>
              <a:rPr lang="en-US" dirty="0"/>
              <a:t>=MOSI, miso=MISO)</a:t>
            </a:r>
          </a:p>
          <a:p>
            <a:pPr marL="0" indent="0">
              <a:buNone/>
            </a:pPr>
            <a:r>
              <a:rPr lang="en-US" dirty="0"/>
              <a:t>pn532.begin()</a:t>
            </a:r>
          </a:p>
          <a:p>
            <a:pPr marL="0" indent="0">
              <a:buNone/>
            </a:pPr>
            <a:r>
              <a:rPr lang="en-US" dirty="0" err="1"/>
              <a:t>ic</a:t>
            </a:r>
            <a:r>
              <a:rPr lang="en-US" dirty="0"/>
              <a:t>, </a:t>
            </a:r>
            <a:r>
              <a:rPr lang="en-US" dirty="0" err="1"/>
              <a:t>ver</a:t>
            </a:r>
            <a:r>
              <a:rPr lang="en-US" dirty="0"/>
              <a:t>, rev, support = pn532.get_firmware_version()</a:t>
            </a:r>
          </a:p>
          <a:p>
            <a:pPr marL="0" indent="0">
              <a:buNone/>
            </a:pPr>
            <a:r>
              <a:rPr lang="en-US" dirty="0"/>
              <a:t>print('Found PN532 with firmware version: {0}.{1}'.format(</a:t>
            </a:r>
            <a:r>
              <a:rPr lang="en-US" dirty="0" err="1"/>
              <a:t>ver</a:t>
            </a:r>
            <a:r>
              <a:rPr lang="en-US" dirty="0"/>
              <a:t>, rev))</a:t>
            </a:r>
          </a:p>
          <a:p>
            <a:pPr marL="0" indent="0">
              <a:buNone/>
            </a:pPr>
            <a:r>
              <a:rPr lang="en-US" dirty="0"/>
              <a:t># Configure PN532 to communicate with </a:t>
            </a:r>
            <a:r>
              <a:rPr lang="en-US" dirty="0" err="1"/>
              <a:t>MiFare</a:t>
            </a:r>
            <a:r>
              <a:rPr lang="en-US" dirty="0"/>
              <a:t> cards.</a:t>
            </a:r>
          </a:p>
          <a:p>
            <a:pPr marL="0" indent="0">
              <a:buNone/>
            </a:pPr>
            <a:r>
              <a:rPr lang="en-US" dirty="0"/>
              <a:t>pn532.SAM_configuration()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2897-21E6-4B77-A260-C7C97B25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Python: NFC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884F-7C94-4AE1-871D-4771CAD0B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print('Waiting for </a:t>
            </a:r>
            <a:r>
              <a:rPr lang="en-US" dirty="0" err="1"/>
              <a:t>MiFare</a:t>
            </a:r>
            <a:r>
              <a:rPr lang="en-US" dirty="0"/>
              <a:t> card...’)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while True:</a:t>
            </a:r>
            <a:br>
              <a:rPr lang="en-US" dirty="0"/>
            </a:br>
            <a:r>
              <a:rPr lang="en-US" dirty="0"/>
              <a:t>           # Check if a card is available to read.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uid</a:t>
            </a:r>
            <a:r>
              <a:rPr lang="en-US" dirty="0"/>
              <a:t> = pn532.read_passive_target()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# Try again if no card is available.</a:t>
            </a:r>
            <a:br>
              <a:rPr lang="en-US" dirty="0"/>
            </a:br>
            <a:r>
              <a:rPr lang="en-US" dirty="0"/>
              <a:t>           if </a:t>
            </a:r>
            <a:r>
              <a:rPr lang="en-US" dirty="0" err="1"/>
              <a:t>uid</a:t>
            </a:r>
            <a:r>
              <a:rPr lang="en-US" dirty="0"/>
              <a:t> is None:</a:t>
            </a:r>
            <a:br>
              <a:rPr lang="en-US" dirty="0"/>
            </a:br>
            <a:r>
              <a:rPr lang="en-US" dirty="0"/>
              <a:t>                       continue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print('Found card with UID: 0x{0}'.format(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98422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1D5B-AEDC-4B5E-820D-DC8A6370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reading (Authentication):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A09C-E063-405C-AB21-C9E92011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# Authenticate block 4 for reading with default key (0xFFFFFFFFFFFF).</a:t>
            </a:r>
            <a:br>
              <a:rPr lang="en-US" dirty="0"/>
            </a:br>
            <a:r>
              <a:rPr lang="en-US" dirty="0"/>
              <a:t>             if not pn532.mifare_classic_authenticate_block(</a:t>
            </a:r>
            <a:r>
              <a:rPr lang="en-US" dirty="0" err="1"/>
              <a:t>uid</a:t>
            </a:r>
            <a:r>
              <a:rPr lang="en-US" dirty="0"/>
              <a:t>, 4, PN532.MIFARE_CMD_AUTH_B,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[0xFF, 0xFF, 0xFF, 0xFF, 0xFF, 0xFF]):</a:t>
            </a:r>
          </a:p>
          <a:p>
            <a:pPr marL="0" indent="0">
              <a:buNone/>
            </a:pPr>
            <a:r>
              <a:rPr lang="en-US" dirty="0"/>
              <a:t>                        print('Failed to authenticate block 4!’)</a:t>
            </a:r>
          </a:p>
          <a:p>
            <a:pPr marL="0" indent="0">
              <a:buNone/>
            </a:pPr>
            <a:r>
              <a:rPr lang="en-US" dirty="0"/>
              <a:t>                        continue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          # Read block 4 data.</a:t>
            </a:r>
          </a:p>
          <a:p>
            <a:pPr marL="0" indent="0">
              <a:buNone/>
            </a:pPr>
            <a:r>
              <a:rPr lang="en-US" dirty="0"/>
              <a:t>             data = pn532.mifare_classic_read_block(4)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           if data is None:</a:t>
            </a:r>
          </a:p>
          <a:p>
            <a:pPr marL="0" indent="0">
              <a:buNone/>
            </a:pPr>
            <a:r>
              <a:rPr lang="en-US" dirty="0"/>
              <a:t>                        print('Failed to read block 4!')</a:t>
            </a:r>
          </a:p>
          <a:p>
            <a:pPr marL="0" indent="0">
              <a:buNone/>
            </a:pPr>
            <a:r>
              <a:rPr lang="en-US" dirty="0"/>
              <a:t>                        continue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           # Note that 16 bytes are returned, so only show the first 4 bytes for the block.</a:t>
            </a:r>
          </a:p>
          <a:p>
            <a:pPr marL="0" indent="0">
              <a:buNone/>
            </a:pPr>
            <a:r>
              <a:rPr lang="en-US" dirty="0"/>
              <a:t>              print('Read block 4: 0x{0}'.format(</a:t>
            </a:r>
            <a:r>
              <a:rPr lang="en-US" dirty="0" err="1"/>
              <a:t>binascii.hexlify</a:t>
            </a:r>
            <a:r>
              <a:rPr lang="en-US" dirty="0"/>
              <a:t>(data[:4])))</a:t>
            </a:r>
          </a:p>
        </p:txBody>
      </p:sp>
    </p:spTree>
    <p:extLst>
      <p:ext uri="{BB962C8B-B14F-4D97-AF65-F5344CB8AC3E}">
        <p14:creationId xmlns:p14="http://schemas.microsoft.com/office/powerpoint/2010/main" val="337771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E1A7-DFA1-4CEE-AA96-4991DB74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NFC with PHP: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927E-457A-4DE6-8B6D-E6C2C361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9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NFC (Near Field Communication) (RFID: Radio Frequency ID)</vt:lpstr>
      <vt:lpstr>NFC (RFID): </vt:lpstr>
      <vt:lpstr>NFC (RFID) – PN532 Interfacing</vt:lpstr>
      <vt:lpstr>Python: NFC </vt:lpstr>
      <vt:lpstr>Python: NFC (cont.)</vt:lpstr>
      <vt:lpstr>Block reading (Authentication):</vt:lpstr>
      <vt:lpstr>NFC with PHP: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 (Near Field Communication) (RFID: Radio Frequency ID)</dc:title>
  <dc:creator>krrishna shah</dc:creator>
  <cp:lastModifiedBy>krrishna shah</cp:lastModifiedBy>
  <cp:revision>3</cp:revision>
  <dcterms:created xsi:type="dcterms:W3CDTF">2018-08-06T03:30:55Z</dcterms:created>
  <dcterms:modified xsi:type="dcterms:W3CDTF">2018-08-06T06:18:35Z</dcterms:modified>
</cp:coreProperties>
</file>