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57" r:id="rId4"/>
    <p:sldId id="258" r:id="rId5"/>
    <p:sldId id="265" r:id="rId6"/>
    <p:sldId id="261" r:id="rId7"/>
    <p:sldId id="268" r:id="rId8"/>
    <p:sldId id="262" r:id="rId9"/>
    <p:sldId id="269" r:id="rId10"/>
    <p:sldId id="266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EF06-A4A4-46E3-8170-68753376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B45F1-ED4E-4DA6-85A5-645EF1DCB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0BDE-B616-48A7-BE9E-B193DD6B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AD30-59BD-4092-B41B-B47156AD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0A2F-0B9C-44B8-821E-21AA5D63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AC17-EFA5-479C-A2F7-10E8406F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D44E4-14B6-47EC-96BB-E96E3BA2A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4A2B-110C-4FEF-8787-976BADB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EBB5-7560-4B96-BCB5-A02AB3CE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7B18-5972-4A75-93C3-920ED3E8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2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49084-4F87-41B4-8544-643AFEF9B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71D18-C622-4D43-9418-EE826643C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9546-9E5E-492F-BCC6-5BF5AAB7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9CA8-A7D8-49C6-853F-D9AD8521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C78-B103-49CE-B8D1-03822BC2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E939-02BB-404E-9680-F640EB4B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F34E-48E2-42BE-A38E-E0370556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0AA8-5F3E-4009-81C8-BEB8EFC5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780A-A949-4C38-BB56-1412B4D9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FC7D-2F3A-4F45-8182-7E57D51C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D565-F885-4952-ADB0-2A2EF010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0686-958A-4DC9-9E47-C343528F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7574-45C9-4C56-AFCB-E2BB94C6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2FEC-35E1-4100-8008-DC81B2E0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2211-F073-444C-A69B-38209379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1B33-E271-4FE7-B142-3B541605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13FA-9EB7-4848-ADFE-23315B80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DB73-978F-4CAB-AB9A-2D627F84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B08D2-E1D1-4196-9AD6-58C685A3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A729-E0C8-45DE-83C0-20F0BCD0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E5E1-3A20-43BA-9DC4-5CE14C6F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55D4-F34B-4820-BB55-E5B0AC27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6744-9F56-42A2-AB79-0132D7B3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95A27-9E85-4D68-96A7-FE95BB268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03099-281D-4907-901D-E0B575CE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31905-35C3-4424-9074-393DA743B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37956-49E8-4B52-81FC-E455E81F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07706-63CC-482B-BBC6-37D6A03A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71B3B-E5B0-4A8D-B37A-47C00F32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26DB-E73C-4894-87C5-FAB66D2A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D0F09-8D3F-4E1B-ACD0-AB883017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34D3-AD64-4A98-A8A7-2D44DE15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4A141-FE0E-4651-ACB3-CD14792B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C781D-A5BB-4D4E-804B-6DCFDB34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BBF6-B341-40CB-AFE2-20EB3CA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C7DD-0BC4-44C5-A2D4-3E889814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AC65-7D4A-4C9E-AD2D-99DF33B3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CD3F-5BEE-4901-9079-229931C2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6FE7F-6B48-41D0-92A1-1B8D4B99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D6FC-5A56-45B0-BF9D-BDAC4C87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767EA-8C33-4995-BD68-ED4C10E8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06E-A6FB-4836-B175-C66F614E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7C6B-5A4F-4C32-A051-EF1AAB7B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4EDA2-A82D-4DE8-9668-0F8FF3E06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14DBC-F206-41A3-A0A4-457BCE9A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23FE-743F-4098-B53E-C51B04CE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994D-D17D-404E-A64F-CC3B25A8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A046-E3F9-4CC3-BD55-2D12DC2B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3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64F83-8476-485B-93EA-B5E2D47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141EA-6206-45E9-9933-2BE47496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F5E17-649A-4E74-A4C9-8FB80332D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5CB2-0A8F-48D7-853E-87F38195841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C89E-0B0F-484F-BD81-555BFD9B1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5464-9718-4E07-A1C1-1D28ECCBA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D61F-38AA-4159-8C78-2CBB3965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7D1A2-D9C5-423D-9016-50C848EA5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C2D53-786D-469E-9DFB-27FD75480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Day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6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7F6A9-E0C8-47E1-9E22-C4610A22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Raspberry Pi : GPIO button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A25F4D1-5901-4F5F-BBD5-DF76F937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85281"/>
            <a:ext cx="6553545" cy="50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2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1286E-E4C6-4D0E-B5E0-4F4F0783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Raspberry Pi : GPIO button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85E0-2543-402D-93C7-BD81A896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378" y="320040"/>
            <a:ext cx="6377769" cy="62179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/>
              <a:t>$ cd ~</a:t>
            </a:r>
          </a:p>
          <a:p>
            <a:pPr marL="0" indent="0">
              <a:buNone/>
            </a:pPr>
            <a:r>
              <a:rPr lang="en-US" dirty="0"/>
              <a:t>$ cd /example/</a:t>
            </a:r>
            <a:r>
              <a:rPr lang="en-US" dirty="0" err="1"/>
              <a:t>gpio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button.py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import </a:t>
            </a:r>
            <a:r>
              <a:rPr lang="en-US" sz="2800" dirty="0" err="1"/>
              <a:t>Rpi.GPIO</a:t>
            </a:r>
            <a:r>
              <a:rPr lang="en-US" sz="2800" dirty="0"/>
              <a:t> as </a:t>
            </a:r>
            <a:r>
              <a:rPr lang="en-US" sz="2800" dirty="0" err="1"/>
              <a:t>gpio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import time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err="1"/>
              <a:t>gpio.setwarnings</a:t>
            </a:r>
            <a:r>
              <a:rPr lang="en-US" sz="2800" dirty="0"/>
              <a:t>(False)</a:t>
            </a:r>
          </a:p>
          <a:p>
            <a:pPr marL="457200" lvl="1" indent="0">
              <a:buNone/>
            </a:pPr>
            <a:r>
              <a:rPr lang="en-US" sz="2800" dirty="0" err="1"/>
              <a:t>gpio.cleanup</a:t>
            </a:r>
            <a:r>
              <a:rPr lang="en-US" sz="2800" dirty="0"/>
              <a:t>()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err="1"/>
              <a:t>gpio.setmode</a:t>
            </a:r>
            <a:r>
              <a:rPr lang="en-US" sz="2800" dirty="0"/>
              <a:t>(</a:t>
            </a:r>
            <a:r>
              <a:rPr lang="en-US" sz="2800" dirty="0" err="1"/>
              <a:t>gpio.BCM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r>
              <a:rPr lang="en-US" sz="2800" dirty="0" err="1"/>
              <a:t>gpio.setup</a:t>
            </a:r>
            <a:r>
              <a:rPr lang="en-US" sz="2800" dirty="0"/>
              <a:t>(26, </a:t>
            </a:r>
            <a:r>
              <a:rPr lang="en-US" sz="2800" dirty="0" err="1"/>
              <a:t>gpio.OUT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r>
              <a:rPr lang="en-US" sz="2800" dirty="0" err="1"/>
              <a:t>gpio.setup</a:t>
            </a:r>
            <a:r>
              <a:rPr lang="en-US" sz="2800" dirty="0"/>
              <a:t>(19, gpio.IN)</a:t>
            </a:r>
          </a:p>
        </p:txBody>
      </p:sp>
    </p:spTree>
    <p:extLst>
      <p:ext uri="{BB962C8B-B14F-4D97-AF65-F5344CB8AC3E}">
        <p14:creationId xmlns:p14="http://schemas.microsoft.com/office/powerpoint/2010/main" val="231440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B82AE-75A4-4575-8B30-804E3827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Raspberry Pi : GPIO button (cont.)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44F6-8B66-4770-9803-007A5C68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714217" cy="621792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457200" lvl="1" indent="0">
              <a:buNone/>
            </a:pPr>
            <a:r>
              <a:rPr lang="en-US" sz="3200" dirty="0"/>
              <a:t>	if </a:t>
            </a:r>
            <a:r>
              <a:rPr lang="en-US" sz="3200" dirty="0" err="1"/>
              <a:t>gpio.input</a:t>
            </a:r>
            <a:r>
              <a:rPr lang="en-US" sz="3200" dirty="0"/>
              <a:t>(19) == True:</a:t>
            </a:r>
          </a:p>
          <a:p>
            <a:pPr marL="457200" lvl="1" indent="0">
              <a:buNone/>
            </a:pPr>
            <a:r>
              <a:rPr lang="en-US" sz="3200" dirty="0"/>
              <a:t>		</a:t>
            </a:r>
            <a:r>
              <a:rPr lang="en-US" sz="3200" dirty="0" err="1"/>
              <a:t>blink_times</a:t>
            </a:r>
            <a:r>
              <a:rPr lang="en-US" sz="3200" dirty="0"/>
              <a:t> = 3</a:t>
            </a:r>
          </a:p>
          <a:p>
            <a:pPr marL="457200" lvl="1" indent="0">
              <a:buNone/>
            </a:pPr>
            <a:r>
              <a:rPr lang="en-US" sz="3200" dirty="0"/>
              <a:t>		while </a:t>
            </a:r>
            <a:r>
              <a:rPr lang="en-US" sz="3200" dirty="0" err="1"/>
              <a:t>blink_times</a:t>
            </a:r>
            <a:r>
              <a:rPr lang="en-US" sz="3200" dirty="0"/>
              <a:t>:</a:t>
            </a:r>
          </a:p>
          <a:p>
            <a:pPr marL="457200" lvl="1" indent="0">
              <a:buNone/>
            </a:pPr>
            <a:r>
              <a:rPr lang="en-US" sz="3200" dirty="0"/>
              <a:t>			</a:t>
            </a:r>
            <a:r>
              <a:rPr lang="en-US" sz="3200" dirty="0" err="1"/>
              <a:t>blink_times</a:t>
            </a:r>
            <a:r>
              <a:rPr lang="en-US" sz="3200" dirty="0"/>
              <a:t> -= 1</a:t>
            </a:r>
          </a:p>
          <a:p>
            <a:pPr marL="457200" lvl="1" indent="0">
              <a:buNone/>
            </a:pPr>
            <a:r>
              <a:rPr lang="en-US" sz="3200" dirty="0"/>
              <a:t>			</a:t>
            </a:r>
            <a:r>
              <a:rPr lang="en-US" sz="3200" dirty="0" err="1"/>
              <a:t>gpio.output</a:t>
            </a:r>
            <a:r>
              <a:rPr lang="en-US" sz="3200" dirty="0"/>
              <a:t>(26, False)</a:t>
            </a:r>
          </a:p>
          <a:p>
            <a:pPr marL="457200" lvl="1" indent="0">
              <a:buNone/>
            </a:pPr>
            <a:r>
              <a:rPr lang="en-US" sz="3200" dirty="0"/>
              <a:t>			</a:t>
            </a:r>
            <a:r>
              <a:rPr lang="en-US" sz="3200" dirty="0" err="1"/>
              <a:t>time.sleep</a:t>
            </a:r>
            <a:r>
              <a:rPr lang="en-US" sz="3200" dirty="0"/>
              <a:t>(0.2)</a:t>
            </a:r>
          </a:p>
          <a:p>
            <a:pPr marL="457200" lvl="1" indent="0">
              <a:buNone/>
            </a:pPr>
            <a:r>
              <a:rPr lang="en-US" sz="3200" dirty="0"/>
              <a:t>			</a:t>
            </a:r>
            <a:r>
              <a:rPr lang="en-US" sz="3200" dirty="0" err="1"/>
              <a:t>gpio.output</a:t>
            </a:r>
            <a:r>
              <a:rPr lang="en-US" sz="3200" dirty="0"/>
              <a:t>(26, True)</a:t>
            </a:r>
          </a:p>
          <a:p>
            <a:pPr marL="457200" lvl="1" indent="0">
              <a:buNone/>
            </a:pPr>
            <a:r>
              <a:rPr lang="en-US" sz="3200" dirty="0"/>
              <a:t>			</a:t>
            </a:r>
            <a:r>
              <a:rPr lang="en-US" sz="3200" dirty="0" err="1"/>
              <a:t>time.sleep</a:t>
            </a:r>
            <a:r>
              <a:rPr lang="en-US" sz="3200" dirty="0"/>
              <a:t>(0.2)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time.sleep</a:t>
            </a:r>
            <a:r>
              <a:rPr lang="en-US" sz="3200" dirty="0"/>
              <a:t>(0.01)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8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44451-5AA8-4D5C-87A1-0EDABA2B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Adding onscreen keyboard: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88B3-DAC5-4958-8032-51B483C82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$ sudo apt-get install matchbox-keyboard</a:t>
            </a:r>
          </a:p>
          <a:p>
            <a:r>
              <a:rPr lang="en-US" sz="2400"/>
              <a:t>$ cd Desktop</a:t>
            </a:r>
          </a:p>
          <a:p>
            <a:r>
              <a:rPr lang="en-US" sz="2400"/>
              <a:t>$ sudo nano keyboard.sh</a:t>
            </a:r>
          </a:p>
          <a:p>
            <a:pPr lvl="1"/>
            <a:r>
              <a:rPr lang="en-US" dirty="0"/>
              <a:t>#!/bin/bash</a:t>
            </a:r>
          </a:p>
          <a:p>
            <a:pPr lvl="1"/>
            <a:r>
              <a:rPr lang="en-US" dirty="0"/>
              <a:t>Matchbox-keyboard</a:t>
            </a:r>
          </a:p>
          <a:p>
            <a:r>
              <a:rPr lang="en-US" sz="2400"/>
              <a:t>$ sudo su		// admin</a:t>
            </a:r>
          </a:p>
          <a:p>
            <a:r>
              <a:rPr lang="en-US" sz="2400"/>
              <a:t>$ chmod +x keyboard.sh	// changing file permission</a:t>
            </a:r>
          </a:p>
          <a:p>
            <a:r>
              <a:rPr lang="en-US" sz="2400"/>
              <a:t>$ exit</a:t>
            </a:r>
          </a:p>
        </p:txBody>
      </p:sp>
    </p:spTree>
    <p:extLst>
      <p:ext uri="{BB962C8B-B14F-4D97-AF65-F5344CB8AC3E}">
        <p14:creationId xmlns:p14="http://schemas.microsoft.com/office/powerpoint/2010/main" val="234577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conspng.com/images/raspberry-pi-3-gpio-pin-chart/raspberry-pi-3-gpio-pin-chart.jpg">
            <a:extLst>
              <a:ext uri="{FF2B5EF4-FFF2-40B4-BE49-F238E27FC236}">
                <a16:creationId xmlns:a16="http://schemas.microsoft.com/office/drawing/2014/main" id="{D6BC189C-9E02-4683-8113-62902099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0"/>
            <a:ext cx="711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4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85A750-5464-43F7-9A1C-23E46CC87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A4206507-76F5-4316-AAF5-4EAFEE5EB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3BC2B61-D77E-45AB-8722-15BC6A7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8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4965A-7938-4936-8DED-9E0FA0C4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Raspbery Pi : LED Circuit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CA4175-845C-49F9-83A7-BB582FB2E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062" y="492573"/>
            <a:ext cx="622306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0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78917-9DE2-415D-A58A-645E3B4E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Raspberry pi : GPIO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6E29816-3706-417C-9311-21D19CA7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14" y="320040"/>
            <a:ext cx="6377769" cy="62179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apt-get install python-</a:t>
            </a:r>
            <a:r>
              <a:rPr lang="en-US" sz="2400" dirty="0" err="1"/>
              <a:t>rpi.gpio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Install </a:t>
            </a:r>
            <a:r>
              <a:rPr lang="en-US" dirty="0" err="1"/>
              <a:t>gpio</a:t>
            </a:r>
            <a:r>
              <a:rPr lang="en-US" dirty="0"/>
              <a:t> support for raspberry pi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$ cd ~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mkdir</a:t>
            </a:r>
            <a:r>
              <a:rPr lang="en-US" sz="2400" dirty="0"/>
              <a:t> example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gpio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nano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led1.py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</a:t>
            </a:r>
            <a:r>
              <a:rPr lang="en-US" dirty="0" err="1"/>
              <a:t>gpio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import time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gpio.setmode</a:t>
            </a:r>
            <a:r>
              <a:rPr lang="en-US" dirty="0"/>
              <a:t>(</a:t>
            </a:r>
            <a:r>
              <a:rPr lang="en-US" dirty="0" err="1"/>
              <a:t>gpio.BCM</a:t>
            </a:r>
            <a:r>
              <a:rPr lang="en-US" dirty="0"/>
              <a:t>) 	[Broadcom name : </a:t>
            </a:r>
            <a:r>
              <a:rPr lang="en-US" dirty="0" err="1"/>
              <a:t>gpio</a:t>
            </a:r>
            <a:r>
              <a:rPr lang="en-US" dirty="0"/>
              <a:t> number]</a:t>
            </a:r>
          </a:p>
          <a:p>
            <a:pPr marL="457200" lvl="1" indent="0">
              <a:buNone/>
            </a:pPr>
            <a:r>
              <a:rPr lang="en-US" dirty="0" err="1"/>
              <a:t>gpio.setup</a:t>
            </a:r>
            <a:r>
              <a:rPr lang="en-US" dirty="0"/>
              <a:t>(26, </a:t>
            </a:r>
            <a:r>
              <a:rPr lang="en-US" dirty="0" err="1"/>
              <a:t>gpio.OUT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temp_var</a:t>
            </a:r>
            <a:r>
              <a:rPr lang="en-US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5495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220D4-3A51-4307-AE55-6A93CA81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Raspberry pi : GPIO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384-347D-442F-9834-AF7C4CB7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377769" cy="621792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while </a:t>
            </a:r>
            <a:r>
              <a:rPr lang="en-US" sz="2800" dirty="0" err="1"/>
              <a:t>temp_var</a:t>
            </a:r>
            <a:r>
              <a:rPr lang="en-US" sz="2800" dirty="0"/>
              <a:t>:</a:t>
            </a:r>
          </a:p>
          <a:p>
            <a:pPr marL="914400" lvl="2" indent="0">
              <a:buNone/>
            </a:pPr>
            <a:r>
              <a:rPr lang="en-US" sz="2800" dirty="0" err="1"/>
              <a:t>temp_var</a:t>
            </a:r>
            <a:r>
              <a:rPr lang="en-US" sz="2800" dirty="0"/>
              <a:t> -= 1</a:t>
            </a:r>
          </a:p>
          <a:p>
            <a:pPr marL="914400" lvl="2" indent="0">
              <a:buNone/>
            </a:pPr>
            <a:r>
              <a:rPr lang="en-US" sz="2800" dirty="0" err="1"/>
              <a:t>gpio.output</a:t>
            </a:r>
            <a:r>
              <a:rPr lang="en-US" sz="2800" dirty="0"/>
              <a:t>(26, </a:t>
            </a:r>
            <a:r>
              <a:rPr lang="en-US" sz="2800" dirty="0" err="1"/>
              <a:t>gpio.HIGH</a:t>
            </a:r>
            <a:r>
              <a:rPr lang="en-US" sz="2800" dirty="0"/>
              <a:t>)</a:t>
            </a:r>
          </a:p>
          <a:p>
            <a:pPr marL="914400" lvl="2" indent="0">
              <a:buNone/>
            </a:pPr>
            <a:r>
              <a:rPr lang="en-US" sz="2800" dirty="0" err="1"/>
              <a:t>time.sleep</a:t>
            </a:r>
            <a:r>
              <a:rPr lang="en-US" sz="2800" dirty="0"/>
              <a:t>(0.500)</a:t>
            </a:r>
          </a:p>
          <a:p>
            <a:pPr marL="914400" lvl="2" indent="0">
              <a:buNone/>
            </a:pPr>
            <a:r>
              <a:rPr lang="en-US" sz="2800" dirty="0" err="1"/>
              <a:t>gpio.output</a:t>
            </a:r>
            <a:r>
              <a:rPr lang="en-US" sz="2800" dirty="0"/>
              <a:t>(26, </a:t>
            </a:r>
            <a:r>
              <a:rPr lang="en-US" sz="2800" dirty="0" err="1"/>
              <a:t>gpio.LOW</a:t>
            </a:r>
            <a:r>
              <a:rPr lang="en-US" sz="2800" dirty="0"/>
              <a:t>)</a:t>
            </a:r>
          </a:p>
          <a:p>
            <a:pPr marL="914400" lvl="2" indent="0">
              <a:buNone/>
            </a:pPr>
            <a:r>
              <a:rPr lang="en-US" sz="2800" dirty="0" err="1"/>
              <a:t>time.sleep</a:t>
            </a:r>
            <a:r>
              <a:rPr lang="en-US" sz="2800" dirty="0"/>
              <a:t>(0.500)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err="1"/>
              <a:t>gpio.cleanup</a:t>
            </a:r>
            <a:r>
              <a:rPr lang="en-US" sz="2800" dirty="0"/>
              <a:t>()</a:t>
            </a:r>
          </a:p>
          <a:p>
            <a:pPr marL="457200" lvl="1" indent="0">
              <a:buNone/>
            </a:pPr>
            <a:r>
              <a:rPr lang="en-US" sz="2800" dirty="0" err="1"/>
              <a:t>Printf</a:t>
            </a:r>
            <a:r>
              <a:rPr lang="en-US" sz="2800" dirty="0"/>
              <a:t>(‘GPIO ran fine and cleaned up’)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13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C7E82-E289-43B6-A2FE-98B4756C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Raspberry pi : GPIO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B2B2-61F9-4FA7-BD10-160E1D22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88853"/>
            <a:ext cx="6377769" cy="6217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$ cd ~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mkdir</a:t>
            </a:r>
            <a:r>
              <a:rPr lang="en-US" sz="2400" dirty="0"/>
              <a:t> example</a:t>
            </a:r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gpio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nano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led2.py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</a:t>
            </a:r>
            <a:r>
              <a:rPr lang="en-US" dirty="0" err="1"/>
              <a:t>gpio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import time</a:t>
            </a:r>
          </a:p>
          <a:p>
            <a:pPr marL="457200" lvl="1" indent="0">
              <a:buNone/>
            </a:pPr>
            <a:r>
              <a:rPr lang="en-US" dirty="0"/>
              <a:t>#[Broadcom name : </a:t>
            </a:r>
            <a:r>
              <a:rPr lang="en-US" dirty="0" err="1"/>
              <a:t>gpio</a:t>
            </a:r>
            <a:r>
              <a:rPr lang="en-US" dirty="0"/>
              <a:t> number]</a:t>
            </a:r>
          </a:p>
          <a:p>
            <a:pPr marL="457200" lvl="1" indent="0">
              <a:buNone/>
            </a:pPr>
            <a:r>
              <a:rPr lang="en-US" dirty="0" err="1"/>
              <a:t>gpio.setmode</a:t>
            </a:r>
            <a:r>
              <a:rPr lang="en-US" dirty="0"/>
              <a:t>(</a:t>
            </a:r>
            <a:r>
              <a:rPr lang="en-US" dirty="0" err="1"/>
              <a:t>gpio.BCM</a:t>
            </a:r>
            <a:r>
              <a:rPr lang="en-US" dirty="0"/>
              <a:t>) 	</a:t>
            </a:r>
          </a:p>
          <a:p>
            <a:pPr marL="457200" lvl="1" indent="0">
              <a:buNone/>
            </a:pPr>
            <a:r>
              <a:rPr lang="en-US" dirty="0" err="1"/>
              <a:t>gpio.setup</a:t>
            </a:r>
            <a:r>
              <a:rPr lang="en-US" dirty="0"/>
              <a:t>(26, </a:t>
            </a:r>
            <a:r>
              <a:rPr lang="en-US" dirty="0" err="1"/>
              <a:t>gpio.OUT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delay = 0.5	# in seconds</a:t>
            </a:r>
          </a:p>
          <a:p>
            <a:pPr marL="457200" lvl="1" indent="0">
              <a:buNone/>
            </a:pPr>
            <a:r>
              <a:rPr lang="en-US" dirty="0" err="1"/>
              <a:t>temp_var</a:t>
            </a:r>
            <a:r>
              <a:rPr lang="en-US" dirty="0"/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71528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E4B4-55C6-4221-989E-1C46AAFE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Raspberry pi : GPIO (cont.)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EE6E-6AE1-4FF3-A27F-187B6FEE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555" y="320040"/>
            <a:ext cx="6794612" cy="621792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while </a:t>
            </a:r>
            <a:r>
              <a:rPr lang="en-US" sz="2800" dirty="0" err="1"/>
              <a:t>temp_var</a:t>
            </a:r>
            <a:r>
              <a:rPr lang="en-US" sz="2800" dirty="0"/>
              <a:t>:</a:t>
            </a:r>
          </a:p>
          <a:p>
            <a:pPr marL="914400" lvl="2" indent="0">
              <a:buNone/>
            </a:pPr>
            <a:r>
              <a:rPr lang="en-US" sz="2800" dirty="0" err="1"/>
              <a:t>temp_var</a:t>
            </a:r>
            <a:r>
              <a:rPr lang="en-US" sz="2800" dirty="0"/>
              <a:t> -= 1</a:t>
            </a:r>
          </a:p>
          <a:p>
            <a:pPr marL="914400" lvl="2" indent="0">
              <a:buNone/>
            </a:pPr>
            <a:r>
              <a:rPr lang="en-US" sz="2800" dirty="0" err="1"/>
              <a:t>gpio.output</a:t>
            </a:r>
            <a:r>
              <a:rPr lang="en-US" sz="2800" dirty="0"/>
              <a:t>(26, </a:t>
            </a:r>
            <a:r>
              <a:rPr lang="en-US" sz="2800" dirty="0" err="1"/>
              <a:t>gpio.HIGH</a:t>
            </a:r>
            <a:r>
              <a:rPr lang="en-US" sz="2800" dirty="0"/>
              <a:t>)</a:t>
            </a:r>
          </a:p>
          <a:p>
            <a:pPr marL="914400" lvl="2" indent="0">
              <a:buNone/>
            </a:pPr>
            <a:r>
              <a:rPr lang="en-US" sz="2800" dirty="0" err="1"/>
              <a:t>time.sleep</a:t>
            </a:r>
            <a:r>
              <a:rPr lang="en-US" sz="2800" dirty="0"/>
              <a:t>(delay)</a:t>
            </a:r>
          </a:p>
          <a:p>
            <a:pPr marL="914400" lvl="2" indent="0">
              <a:buNone/>
            </a:pPr>
            <a:r>
              <a:rPr lang="en-US" sz="2800" dirty="0" err="1"/>
              <a:t>gpio.output</a:t>
            </a:r>
            <a:r>
              <a:rPr lang="en-US" sz="2800" dirty="0"/>
              <a:t>(26, </a:t>
            </a:r>
            <a:r>
              <a:rPr lang="en-US" sz="2800" dirty="0" err="1"/>
              <a:t>gpio.LOW</a:t>
            </a:r>
            <a:r>
              <a:rPr lang="en-US" sz="2800" dirty="0"/>
              <a:t>)</a:t>
            </a:r>
          </a:p>
          <a:p>
            <a:pPr marL="914400" lvl="2" indent="0">
              <a:buNone/>
            </a:pPr>
            <a:r>
              <a:rPr lang="en-US" sz="2800" dirty="0" err="1"/>
              <a:t>time.sleep</a:t>
            </a:r>
            <a:r>
              <a:rPr lang="en-US" sz="2800" dirty="0"/>
              <a:t>(delay)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# decrease 50ms each time reach here</a:t>
            </a:r>
          </a:p>
          <a:p>
            <a:pPr marL="914400" lvl="2" indent="0">
              <a:buNone/>
            </a:pPr>
            <a:r>
              <a:rPr lang="en-US" sz="2800" dirty="0"/>
              <a:t>delay -= 0.020	</a:t>
            </a:r>
          </a:p>
          <a:p>
            <a:pPr marL="914400" lvl="2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err="1"/>
              <a:t>gpio.cleanup</a:t>
            </a:r>
            <a:r>
              <a:rPr lang="en-US" sz="2800" dirty="0"/>
              <a:t>()</a:t>
            </a:r>
          </a:p>
          <a:p>
            <a:pPr marL="457200" lvl="1" indent="0">
              <a:buNone/>
            </a:pPr>
            <a:r>
              <a:rPr lang="en-US" sz="2800" dirty="0" err="1"/>
              <a:t>Printf</a:t>
            </a:r>
            <a:r>
              <a:rPr lang="en-US" sz="2800" dirty="0"/>
              <a:t>(‘GPIO ran fine and cleaned up’)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63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Raspberry Pi</vt:lpstr>
      <vt:lpstr>Adding onscreen keyboard:</vt:lpstr>
      <vt:lpstr>PowerPoint Presentation</vt:lpstr>
      <vt:lpstr>PowerPoint Presentation</vt:lpstr>
      <vt:lpstr>Raspbery Pi : LED Circuit</vt:lpstr>
      <vt:lpstr>Raspberry pi : GPIO</vt:lpstr>
      <vt:lpstr>Raspberry pi : GPIO</vt:lpstr>
      <vt:lpstr>Raspberry pi : GPIO (cont.)</vt:lpstr>
      <vt:lpstr>Raspberry pi : GPIO (cont.)</vt:lpstr>
      <vt:lpstr>Raspberry Pi : GPIO button</vt:lpstr>
      <vt:lpstr>Raspberry Pi : GPIO button (cont.)</vt:lpstr>
      <vt:lpstr>Raspberry Pi : GPIO button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krrishna shah</dc:creator>
  <cp:lastModifiedBy>krrishna shah</cp:lastModifiedBy>
  <cp:revision>2</cp:revision>
  <dcterms:created xsi:type="dcterms:W3CDTF">2018-08-03T13:54:11Z</dcterms:created>
  <dcterms:modified xsi:type="dcterms:W3CDTF">2018-08-08T17:28:11Z</dcterms:modified>
</cp:coreProperties>
</file>