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0" r:id="rId4"/>
    <p:sldId id="271" r:id="rId5"/>
    <p:sldId id="273" r:id="rId6"/>
    <p:sldId id="269" r:id="rId7"/>
    <p:sldId id="260" r:id="rId8"/>
    <p:sldId id="268" r:id="rId9"/>
    <p:sldId id="263" r:id="rId10"/>
    <p:sldId id="274" r:id="rId11"/>
    <p:sldId id="275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0EC1-7FFF-49A9-BDC7-2731A4316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BE66-077A-4769-B3E0-17787F3D6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06D64-A928-4503-BBD4-1C557791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0339-26F4-44B2-8AEE-EB3EA398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CA80-1DBE-423F-A740-DDBBCF68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EA35-F99D-4D2C-9BF6-5AA658D2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87410-F939-49E5-865C-21DEFBF3B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CF73-A981-4880-A928-9971B1D1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8F8F-FCC3-4752-90E6-8B7E9617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9064-EFD3-4BDC-A05A-0B06EF51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4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0079C-97B7-442E-9453-41775E0ED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B629F-2315-4364-8A4F-BE031897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A9C67-59E9-4FBC-99E6-A358F1FF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D5E18-F9F7-4C0C-8331-28090EAA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9DBC-A9F2-48E5-9F17-2664AB6A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801C-E153-48D7-BC40-AA1C9991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002E-9664-42CF-B6CB-F6827744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F54F8-29DC-47AC-8106-A1893248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888F-2C24-4BD3-A991-B2905297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A1A0B-53AA-4971-8599-8CDE41B7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2718-9AD0-47E0-99A4-79B8078D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578C-9BDA-455E-A296-C8280BE3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EE694-1F2C-4614-87E8-FC155E61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C6118-AF8D-4286-B40B-82DFA6A6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FCC1-3B88-426E-8994-EBC5C0FD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90B1-A00A-45F1-AFF0-E75F237C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EAFA-00C2-46A9-BFC2-CBEA69A4E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643AA-8C04-4D0A-A5EC-AB9218717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9E898-3C9C-4787-B4CE-F3025849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F078-5539-41DD-8BCF-E918DCEF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74F-8F28-45B5-832A-8F2DC606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9452-57CD-4772-93FF-843E522A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78BCB-8E57-4F09-8253-4F9A6C801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094BD-3F56-4DCE-8CC7-72724DCC6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212BF-8581-4ACC-946E-8436BC84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64B78-D714-42AF-A46C-265DE839C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40F4B-9B79-44E5-B158-19E4D5E2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EA207-0E9C-42A9-A2DC-6B794BEB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C09D-A776-466C-AA36-59D1B198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55B-A0BA-4A69-A6C4-FE7AF5BD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8DDEB-E58C-4189-AFBB-B7344347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54F4B-9FF5-4028-9DEF-CF871201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DA309-D74A-4643-978B-7F19A86B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7D58B-F31A-4C40-8105-D27AAEAE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06DE7-3480-483E-A5CA-C91258B6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3B1CD-4CC8-4CC8-B151-EE74220D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2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EA49-225D-4D90-9218-9E327DE9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B281-B9A4-45DA-A294-F183AE708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ABE10-B28D-4D54-B85A-26995E51D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79A85-F6FE-499E-BFE5-6B9B770E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8BE0A-C50A-434F-8EB9-E9804540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E1AAD-AFFD-47FE-93CF-89467FF6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3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2B75-FFF5-4C76-B0AD-D875F556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D3E92-164F-4FB9-A87B-C6435BB08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29830-5EFB-4353-8E68-1E55B8F55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8E6E9-D509-4395-9BAC-5A55BBCB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0ABF-F2F8-48E3-9108-31B80859F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A9334-809F-47D6-8D4D-D1440FDF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B986E-B90D-4287-94B0-2048146C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5C5EA-B601-4FDD-8389-98D9C48E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FC224-269F-4268-9C24-B119D633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596F-7BE3-4F20-8D15-701A1464F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00ABF-F2F8-48E3-9108-31B80859F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B3E2D-90A1-4629-A8CC-928D7C427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C7386-3C71-4A01-9269-C90DADE10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3882-7B56-47F6-9793-B5F5946C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7D1A2-D9C5-423D-9016-50C848EA5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C2D53-786D-469E-9DFB-27FD75480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Day 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61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E18B2-F5C8-430D-86BB-F62A7766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Interfacing DHT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31E0-2D1A-47C9-A8E7-482AFBF2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b="1" dirty="0"/>
              <a:t>DHT sensor: Digital Humidity and Temperature</a:t>
            </a:r>
          </a:p>
          <a:p>
            <a:endParaRPr lang="en-US" sz="2200" b="1" dirty="0"/>
          </a:p>
          <a:p>
            <a:pPr lvl="1"/>
            <a:r>
              <a:rPr lang="en-US" sz="2200" dirty="0"/>
              <a:t>$ </a:t>
            </a:r>
            <a:r>
              <a:rPr lang="en-US" sz="2200" dirty="0" err="1"/>
              <a:t>sudo</a:t>
            </a:r>
            <a:r>
              <a:rPr lang="en-US" sz="2200" dirty="0"/>
              <a:t> apt-get install build-essential python-dev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# getting library support from Adafruit support</a:t>
            </a:r>
          </a:p>
          <a:p>
            <a:pPr lvl="1"/>
            <a:r>
              <a:rPr lang="en-US" sz="2200" dirty="0"/>
              <a:t>$ git clone https://github.com/adafruit/Adafruit_Python_DHT.git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#installing DHT library into the system</a:t>
            </a:r>
          </a:p>
          <a:p>
            <a:pPr lvl="1"/>
            <a:r>
              <a:rPr lang="en-US" sz="2200" dirty="0"/>
              <a:t>$ cd </a:t>
            </a:r>
            <a:r>
              <a:rPr lang="en-US" sz="2200" dirty="0" err="1"/>
              <a:t>Adafruit_Python_DHT</a:t>
            </a:r>
            <a:endParaRPr lang="en-US" sz="2200" dirty="0"/>
          </a:p>
          <a:p>
            <a:pPr lvl="1"/>
            <a:r>
              <a:rPr lang="en-US" sz="2200" dirty="0"/>
              <a:t>$ </a:t>
            </a:r>
            <a:r>
              <a:rPr lang="en-US" sz="2200" dirty="0" err="1"/>
              <a:t>sudo</a:t>
            </a:r>
            <a:r>
              <a:rPr lang="en-US" sz="2200" dirty="0"/>
              <a:t> python setup.py install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227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08348-CC97-40B4-B528-07614DB9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Interfacing DHT sensor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A721-BBE5-4A97-9318-9DEC7867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$ cd </a:t>
            </a:r>
          </a:p>
          <a:p>
            <a:r>
              <a:rPr lang="en-US" sz="1900" dirty="0"/>
              <a:t>$ cd </a:t>
            </a:r>
            <a:r>
              <a:rPr lang="en-US" sz="1900" dirty="0" err="1"/>
              <a:t>student_name</a:t>
            </a:r>
            <a:r>
              <a:rPr lang="en-US" sz="1900" dirty="0"/>
              <a:t> 		# if error create </a:t>
            </a:r>
            <a:r>
              <a:rPr lang="en-US" sz="1900" dirty="0" err="1"/>
              <a:t>dir</a:t>
            </a:r>
            <a:r>
              <a:rPr lang="en-US" sz="1900" dirty="0"/>
              <a:t> on your name</a:t>
            </a:r>
          </a:p>
          <a:p>
            <a:r>
              <a:rPr lang="en-US" sz="1900" dirty="0"/>
              <a:t>$ </a:t>
            </a:r>
            <a:r>
              <a:rPr lang="en-US" sz="1900" dirty="0" err="1"/>
              <a:t>mkdir</a:t>
            </a:r>
            <a:r>
              <a:rPr lang="en-US" sz="1900" dirty="0"/>
              <a:t> dht11</a:t>
            </a:r>
          </a:p>
          <a:p>
            <a:r>
              <a:rPr lang="en-US" sz="1900" dirty="0"/>
              <a:t>$ cd dht11</a:t>
            </a:r>
          </a:p>
          <a:p>
            <a:r>
              <a:rPr lang="en-US" sz="1900" dirty="0"/>
              <a:t>$ </a:t>
            </a:r>
            <a:r>
              <a:rPr lang="en-US" sz="1900" dirty="0" err="1"/>
              <a:t>sudo</a:t>
            </a:r>
            <a:r>
              <a:rPr lang="en-US" sz="1900" dirty="0"/>
              <a:t> </a:t>
            </a:r>
            <a:r>
              <a:rPr lang="en-US" sz="1900" dirty="0" err="1"/>
              <a:t>nano</a:t>
            </a:r>
            <a:r>
              <a:rPr lang="en-US" sz="1900" dirty="0"/>
              <a:t> dht11.py</a:t>
            </a: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	import sys</a:t>
            </a:r>
          </a:p>
          <a:p>
            <a:pPr marL="0" indent="0">
              <a:buNone/>
            </a:pPr>
            <a:r>
              <a:rPr lang="en-US" sz="1900" dirty="0"/>
              <a:t>	import </a:t>
            </a:r>
            <a:r>
              <a:rPr lang="en-US" sz="1900" dirty="0" err="1"/>
              <a:t>Adafruit_DHT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	while True:</a:t>
            </a:r>
          </a:p>
          <a:p>
            <a:pPr marL="0" indent="0">
              <a:buNone/>
            </a:pPr>
            <a:r>
              <a:rPr lang="en-US" sz="1900" dirty="0"/>
              <a:t>		hum, temp = </a:t>
            </a:r>
            <a:r>
              <a:rPr lang="en-US" sz="1900" dirty="0" err="1"/>
              <a:t>Adafruit_DHT.read_retry</a:t>
            </a:r>
            <a:r>
              <a:rPr lang="en-US" sz="1900" dirty="0"/>
              <a:t>(11, 4)</a:t>
            </a:r>
          </a:p>
          <a:p>
            <a:pPr marL="0" indent="0">
              <a:buNone/>
            </a:pPr>
            <a:r>
              <a:rPr lang="en-US" sz="1900" dirty="0"/>
              <a:t>		print ('Temp: {0:0.1f} C  Humidity: {1:0.1f} %'.format(temp, hum)</a:t>
            </a:r>
          </a:p>
        </p:txBody>
      </p:sp>
    </p:spTree>
    <p:extLst>
      <p:ext uri="{BB962C8B-B14F-4D97-AF65-F5344CB8AC3E}">
        <p14:creationId xmlns:p14="http://schemas.microsoft.com/office/powerpoint/2010/main" val="145364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4F96D-B8EE-46FA-ACE0-940A64EC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 of Part - 4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(Sensor Interfacing)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0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BF5B5-EF3B-4EA0-B1EF-8FA99769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GPIO PINOUT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https://www.iconspng.com/images/raspberry-pi-3-gpio-pin-chart/raspberry-pi-3-gpio-pin-chart.jpg">
            <a:extLst>
              <a:ext uri="{FF2B5EF4-FFF2-40B4-BE49-F238E27FC236}">
                <a16:creationId xmlns:a16="http://schemas.microsoft.com/office/drawing/2014/main" id="{9F977370-9B5C-4470-8DD1-CB43D96F77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50" y="492573"/>
            <a:ext cx="6094089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1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13723-1B43-4215-AF58-B3E87326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Raspberry Pi: Char LCD (example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9F21-328B-4C4D-8DED-78C9C911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$ git clone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https://github.com/adafruit/Adafruit_Python_CharLCD.git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sudo</a:t>
            </a:r>
            <a:r>
              <a:rPr lang="en-US" sz="2400" dirty="0"/>
              <a:t> apt-get install build-essential python-dev python-</a:t>
            </a:r>
            <a:r>
              <a:rPr lang="en-US" sz="2400" dirty="0" err="1"/>
              <a:t>smbus</a:t>
            </a:r>
            <a:r>
              <a:rPr lang="en-US" sz="2400" dirty="0"/>
              <a:t> python-pip</a:t>
            </a:r>
          </a:p>
          <a:p>
            <a:r>
              <a:rPr lang="en-US" sz="2400" dirty="0"/>
              <a:t>$ cd ~/</a:t>
            </a:r>
            <a:r>
              <a:rPr lang="en-US" sz="2400" dirty="0" err="1"/>
              <a:t>Adafruit_Python_CharLCD</a:t>
            </a:r>
            <a:r>
              <a:rPr lang="en-US" sz="2400" dirty="0"/>
              <a:t>/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sudo</a:t>
            </a:r>
            <a:r>
              <a:rPr lang="en-US" sz="2400" dirty="0"/>
              <a:t> python setup.py install</a:t>
            </a:r>
          </a:p>
          <a:p>
            <a:r>
              <a:rPr lang="en-US" sz="2400" dirty="0"/>
              <a:t>$ cd ~/</a:t>
            </a:r>
            <a:r>
              <a:rPr lang="en-US" sz="2400" dirty="0" err="1"/>
              <a:t>Adafruit_Python_CharLCD</a:t>
            </a:r>
            <a:r>
              <a:rPr lang="en-US" sz="2400" dirty="0"/>
              <a:t>/examples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nano</a:t>
            </a:r>
            <a:r>
              <a:rPr lang="en-US" sz="2400" dirty="0"/>
              <a:t> char_lcd.py  #assign the pin according to your hardware</a:t>
            </a:r>
          </a:p>
          <a:p>
            <a:r>
              <a:rPr lang="en-US" sz="2400" dirty="0"/>
              <a:t>$ python char_lcd.py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5BA5F-E4D9-4605-BF9C-E9B98E57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Python: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JHD162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Digital Clock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EFD3-DA54-44D8-8C29-E334B587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20040"/>
            <a:ext cx="6377769" cy="6217920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r>
              <a:rPr lang="en-US" dirty="0"/>
              <a:t>import datetime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Adafruit_CharLCD</a:t>
            </a:r>
            <a:r>
              <a:rPr lang="en-US" dirty="0"/>
              <a:t> as LCD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lcd_rs</a:t>
            </a:r>
            <a:r>
              <a:rPr lang="en-US" dirty="0"/>
              <a:t>           = 21</a:t>
            </a:r>
          </a:p>
          <a:p>
            <a:pPr marL="0" indent="0">
              <a:buNone/>
            </a:pPr>
            <a:r>
              <a:rPr lang="en-US" dirty="0" err="1"/>
              <a:t>lcd_en</a:t>
            </a:r>
            <a:r>
              <a:rPr lang="en-US" dirty="0"/>
              <a:t>          = 20</a:t>
            </a:r>
          </a:p>
          <a:p>
            <a:pPr marL="0" indent="0">
              <a:buNone/>
            </a:pPr>
            <a:r>
              <a:rPr lang="en-US" dirty="0"/>
              <a:t>lcd_d4          = 26</a:t>
            </a:r>
          </a:p>
          <a:p>
            <a:pPr marL="0" indent="0">
              <a:buNone/>
            </a:pPr>
            <a:r>
              <a:rPr lang="en-US" dirty="0"/>
              <a:t>lcd_d5          = 19</a:t>
            </a:r>
          </a:p>
          <a:p>
            <a:pPr marL="0" indent="0">
              <a:buNone/>
            </a:pPr>
            <a:r>
              <a:rPr lang="en-US" dirty="0"/>
              <a:t>lcd_d6          = 13</a:t>
            </a:r>
          </a:p>
          <a:p>
            <a:pPr marL="0" indent="0">
              <a:buNone/>
            </a:pPr>
            <a:r>
              <a:rPr lang="en-US" dirty="0"/>
              <a:t>lcd_d7          = 6</a:t>
            </a:r>
          </a:p>
          <a:p>
            <a:pPr marL="0" indent="0">
              <a:buNone/>
            </a:pPr>
            <a:r>
              <a:rPr lang="en-US" dirty="0" err="1"/>
              <a:t>lcd_backlight</a:t>
            </a:r>
            <a:r>
              <a:rPr lang="en-US" dirty="0"/>
              <a:t>   =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lcd_columns</a:t>
            </a:r>
            <a:r>
              <a:rPr lang="en-US" dirty="0"/>
              <a:t>     = 16</a:t>
            </a:r>
          </a:p>
          <a:p>
            <a:pPr marL="0" indent="0">
              <a:buNone/>
            </a:pPr>
            <a:r>
              <a:rPr lang="en-US" dirty="0" err="1"/>
              <a:t>lcd_rows</a:t>
            </a:r>
            <a:r>
              <a:rPr lang="en-US" dirty="0"/>
              <a:t>        =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lcd</a:t>
            </a:r>
            <a:r>
              <a:rPr lang="en-US" dirty="0"/>
              <a:t> = </a:t>
            </a:r>
            <a:r>
              <a:rPr lang="en-US" dirty="0" err="1"/>
              <a:t>LCD.Adafruit_CharLCD</a:t>
            </a:r>
            <a:r>
              <a:rPr lang="en-US" dirty="0"/>
              <a:t>(</a:t>
            </a:r>
            <a:r>
              <a:rPr lang="en-US" dirty="0" err="1"/>
              <a:t>lcd_rs</a:t>
            </a:r>
            <a:r>
              <a:rPr lang="en-US" dirty="0"/>
              <a:t>, </a:t>
            </a:r>
            <a:r>
              <a:rPr lang="en-US" dirty="0" err="1"/>
              <a:t>lcd_en</a:t>
            </a:r>
            <a:r>
              <a:rPr lang="en-US" dirty="0"/>
              <a:t>, lcd_d4, lcd_d5, lcd_d6, lcd_d7,</a:t>
            </a:r>
          </a:p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dirty="0" err="1"/>
              <a:t>lcd_columns</a:t>
            </a:r>
            <a:r>
              <a:rPr lang="en-US" dirty="0"/>
              <a:t>, </a:t>
            </a:r>
            <a:r>
              <a:rPr lang="en-US" dirty="0" err="1"/>
              <a:t>lcd_rows</a:t>
            </a:r>
            <a:r>
              <a:rPr lang="en-US" dirty="0"/>
              <a:t>, </a:t>
            </a:r>
            <a:r>
              <a:rPr lang="en-US" dirty="0" err="1"/>
              <a:t>lcd_backlight</a:t>
            </a:r>
            <a:r>
              <a:rPr lang="en-US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455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1EF45-3BA3-4BD8-9755-EED80F5F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Python: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JHD162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Digital Clock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B3ED-6FEA-41B4-AF49-F5940B02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20040"/>
            <a:ext cx="6377769" cy="6217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lcd.message</a:t>
            </a:r>
            <a:r>
              <a:rPr lang="en-US" sz="2000" dirty="0"/>
              <a:t>('Hello\</a:t>
            </a:r>
            <a:r>
              <a:rPr lang="en-US" sz="2000" dirty="0" err="1"/>
              <a:t>nWorld</a:t>
            </a:r>
            <a:r>
              <a:rPr lang="en-US" sz="2000" dirty="0"/>
              <a:t>')</a:t>
            </a:r>
          </a:p>
          <a:p>
            <a:pPr marL="0" indent="0">
              <a:buNone/>
            </a:pPr>
            <a:r>
              <a:rPr lang="en-US" sz="2000" dirty="0" err="1"/>
              <a:t>time.sleep</a:t>
            </a:r>
            <a:r>
              <a:rPr lang="en-US" sz="2000" dirty="0"/>
              <a:t>(5)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lcd.clear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while True: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lcd.clear</a:t>
            </a:r>
            <a:r>
              <a:rPr lang="en-US" sz="2000"/>
              <a:t>()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cur_time</a:t>
            </a:r>
            <a:r>
              <a:rPr lang="en-US" sz="2000" dirty="0"/>
              <a:t> = </a:t>
            </a:r>
            <a:r>
              <a:rPr lang="en-US" sz="2000" dirty="0" err="1"/>
              <a:t>datetime.datetime.now</a:t>
            </a:r>
            <a:r>
              <a:rPr lang="en-US" sz="2000" dirty="0"/>
              <a:t>().</a:t>
            </a:r>
            <a:r>
              <a:rPr lang="en-US" sz="2000" dirty="0" err="1"/>
              <a:t>strftime</a:t>
            </a:r>
            <a:r>
              <a:rPr lang="en-US" sz="2000" dirty="0"/>
              <a:t>('%Y-%m-%d %H:%M')</a:t>
            </a:r>
          </a:p>
          <a:p>
            <a:pPr marL="0" indent="0">
              <a:buNone/>
            </a:pPr>
            <a:r>
              <a:rPr lang="en-US" sz="2000" dirty="0"/>
              <a:t>        print(</a:t>
            </a:r>
            <a:r>
              <a:rPr lang="en-US" sz="2000" dirty="0" err="1"/>
              <a:t>cur_time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lcd.message</a:t>
            </a:r>
            <a:r>
              <a:rPr lang="en-US" sz="2000" dirty="0"/>
              <a:t>('Current Time\n'+</a:t>
            </a:r>
            <a:r>
              <a:rPr lang="en-US" sz="2000" dirty="0" err="1"/>
              <a:t>cur_time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time.sleep</a:t>
            </a:r>
            <a:r>
              <a:rPr lang="en-US" sz="2000" dirty="0"/>
              <a:t>(0.5)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cur_time</a:t>
            </a:r>
            <a:r>
              <a:rPr lang="en-US" sz="2000" dirty="0"/>
              <a:t> = </a:t>
            </a:r>
            <a:r>
              <a:rPr lang="en-US" sz="2000" dirty="0" err="1"/>
              <a:t>datetime.datetime.now</a:t>
            </a:r>
            <a:r>
              <a:rPr lang="en-US" sz="2000" dirty="0"/>
              <a:t>().</a:t>
            </a:r>
            <a:r>
              <a:rPr lang="en-US" sz="2000" dirty="0" err="1"/>
              <a:t>strftime</a:t>
            </a:r>
            <a:r>
              <a:rPr lang="en-US" sz="2000" dirty="0"/>
              <a:t>('%Y-%m-%d %H %M')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lcd.message</a:t>
            </a:r>
            <a:r>
              <a:rPr lang="en-US" sz="2000" dirty="0"/>
              <a:t>('Current Time\n'+</a:t>
            </a:r>
            <a:r>
              <a:rPr lang="en-US" sz="2000" dirty="0" err="1"/>
              <a:t>cur_time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time.sleep</a:t>
            </a:r>
            <a:r>
              <a:rPr lang="en-US" sz="2000" dirty="0"/>
              <a:t>(0.5)</a:t>
            </a:r>
          </a:p>
        </p:txBody>
      </p:sp>
    </p:spTree>
    <p:extLst>
      <p:ext uri="{BB962C8B-B14F-4D97-AF65-F5344CB8AC3E}">
        <p14:creationId xmlns:p14="http://schemas.microsoft.com/office/powerpoint/2010/main" val="176406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D3E83-FF1B-4289-BAA2-544393B9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23" y="4633546"/>
            <a:ext cx="11139854" cy="12941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900" dirty="0">
                <a:solidFill>
                  <a:schemeClr val="bg1"/>
                </a:solidFill>
              </a:rPr>
              <a:t>Ultrasonic distance sensor 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distance measurement</a:t>
            </a:r>
          </a:p>
        </p:txBody>
      </p:sp>
      <p:pic>
        <p:nvPicPr>
          <p:cNvPr id="4" name="Picture 2" descr="https://2.bp.blogspot.com/-ioSY48zCzJY/WMo5K_EC7TI/AAAAAAAAB3o/UuPzbFoJETsU6JWSgpPcXikUWwix_dk_ACLcB/s1600/Interfacing-Raspberry-Pi-with-HC-SR04-600x231.jpg">
            <a:extLst>
              <a:ext uri="{FF2B5EF4-FFF2-40B4-BE49-F238E27FC236}">
                <a16:creationId xmlns:a16="http://schemas.microsoft.com/office/drawing/2014/main" id="{02D77B43-DA09-471D-B5B3-B8A8755957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14" y="307731"/>
            <a:ext cx="1038347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86798FB-06C7-4B29-8381-29F2973E72B7}"/>
              </a:ext>
            </a:extLst>
          </p:cNvPr>
          <p:cNvSpPr/>
          <p:nvPr/>
        </p:nvSpPr>
        <p:spPr>
          <a:xfrm>
            <a:off x="3770142" y="562708"/>
            <a:ext cx="548640" cy="295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F06338-AC78-40E1-96F3-873B378ED78B}"/>
              </a:ext>
            </a:extLst>
          </p:cNvPr>
          <p:cNvSpPr/>
          <p:nvPr/>
        </p:nvSpPr>
        <p:spPr>
          <a:xfrm>
            <a:off x="5528918" y="1592438"/>
            <a:ext cx="414681" cy="347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91F0A-0C2C-4C2C-A526-D307A0177031}"/>
              </a:ext>
            </a:extLst>
          </p:cNvPr>
          <p:cNvSpPr txBox="1"/>
          <p:nvPr/>
        </p:nvSpPr>
        <p:spPr>
          <a:xfrm>
            <a:off x="2063578" y="137001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 26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18D41-B937-4EEA-87AE-C5BB192F3D07}"/>
              </a:ext>
            </a:extLst>
          </p:cNvPr>
          <p:cNvSpPr txBox="1"/>
          <p:nvPr/>
        </p:nvSpPr>
        <p:spPr>
          <a:xfrm>
            <a:off x="2067694" y="267159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 19</a:t>
            </a:r>
          </a:p>
        </p:txBody>
      </p:sp>
    </p:spTree>
    <p:extLst>
      <p:ext uri="{BB962C8B-B14F-4D97-AF65-F5344CB8AC3E}">
        <p14:creationId xmlns:p14="http://schemas.microsoft.com/office/powerpoint/2010/main" val="340524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D592-51B4-474C-A084-65C52AA8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07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dirty="0"/>
              <a:t>PING sensor: distance measurement (</a:t>
            </a:r>
            <a:r>
              <a:rPr lang="en-US" dirty="0" err="1"/>
              <a:t>cont</a:t>
            </a:r>
            <a:r>
              <a:rPr lang="en-US" dirty="0"/>
              <a:t>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A407E-36D2-462E-A502-84CCABD4D381}"/>
              </a:ext>
            </a:extLst>
          </p:cNvPr>
          <p:cNvSpPr txBox="1"/>
          <p:nvPr/>
        </p:nvSpPr>
        <p:spPr>
          <a:xfrm>
            <a:off x="898872" y="905682"/>
            <a:ext cx="5003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import RPi.GPIO as gpio</a:t>
            </a:r>
          </a:p>
          <a:p>
            <a:r>
              <a:rPr lang="en-US" sz="2000" dirty="0"/>
              <a:t>import time</a:t>
            </a:r>
          </a:p>
          <a:p>
            <a:endParaRPr lang="en-US" sz="2000" dirty="0"/>
          </a:p>
          <a:p>
            <a:r>
              <a:rPr lang="en-US" sz="2000" dirty="0"/>
              <a:t>TRIG = 26</a:t>
            </a:r>
          </a:p>
          <a:p>
            <a:r>
              <a:rPr lang="en-US" sz="2000" dirty="0"/>
              <a:t>ECO = 19</a:t>
            </a:r>
          </a:p>
          <a:p>
            <a:endParaRPr lang="en-US" sz="2000" dirty="0"/>
          </a:p>
          <a:p>
            <a:r>
              <a:rPr lang="en-US" sz="2000" dirty="0" err="1"/>
              <a:t>gpio.setmode</a:t>
            </a:r>
            <a:r>
              <a:rPr lang="en-US" sz="2000" dirty="0"/>
              <a:t>(</a:t>
            </a:r>
            <a:r>
              <a:rPr lang="en-US" sz="2000" dirty="0" err="1"/>
              <a:t>gpio.BCM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gpio.setup</a:t>
            </a:r>
            <a:r>
              <a:rPr lang="en-US" sz="2000" dirty="0"/>
              <a:t>(TRIG, </a:t>
            </a:r>
            <a:r>
              <a:rPr lang="en-US" sz="2000" dirty="0" err="1"/>
              <a:t>gpio.OUT</a:t>
            </a:r>
            <a:r>
              <a:rPr lang="en-US" sz="2000" dirty="0"/>
              <a:t>)</a:t>
            </a:r>
          </a:p>
          <a:p>
            <a:pPr>
              <a:lnSpc>
                <a:spcPct val="60000"/>
              </a:lnSpc>
            </a:pPr>
            <a:r>
              <a:rPr lang="en-US" sz="2000" dirty="0" err="1"/>
              <a:t>gpio.setup</a:t>
            </a:r>
            <a:r>
              <a:rPr lang="en-US" sz="2000" dirty="0"/>
              <a:t>(ECO, gpio.IN)</a:t>
            </a:r>
          </a:p>
          <a:p>
            <a:pPr>
              <a:lnSpc>
                <a:spcPct val="60000"/>
              </a:lnSpc>
            </a:pPr>
            <a:endParaRPr lang="en-US" sz="2000" dirty="0"/>
          </a:p>
          <a:p>
            <a:pPr>
              <a:lnSpc>
                <a:spcPct val="60000"/>
              </a:lnSpc>
            </a:pPr>
            <a:r>
              <a:rPr lang="en-US" sz="2000" dirty="0" err="1"/>
              <a:t>gpio.setwarning</a:t>
            </a:r>
            <a:r>
              <a:rPr lang="en-US" sz="2000" dirty="0"/>
              <a:t>(False)</a:t>
            </a:r>
          </a:p>
          <a:p>
            <a:pPr>
              <a:lnSpc>
                <a:spcPct val="60000"/>
              </a:lnSpc>
            </a:pPr>
            <a:r>
              <a:rPr lang="en-US" sz="2000" dirty="0" err="1"/>
              <a:t>gpio.cleanup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gpio.output</a:t>
            </a:r>
            <a:r>
              <a:rPr lang="en-US" sz="2000" dirty="0"/>
              <a:t>(TRIG, False)</a:t>
            </a:r>
          </a:p>
          <a:p>
            <a:r>
              <a:rPr lang="en-US" sz="2000" dirty="0" err="1"/>
              <a:t>time.sleep</a:t>
            </a:r>
            <a:r>
              <a:rPr lang="en-US" sz="2000" dirty="0"/>
              <a:t>(0.0001)</a:t>
            </a:r>
          </a:p>
          <a:p>
            <a:r>
              <a:rPr lang="en-US" sz="2000" dirty="0" err="1"/>
              <a:t>gpio.output</a:t>
            </a:r>
            <a:r>
              <a:rPr lang="en-US" sz="2000" dirty="0"/>
              <a:t>(TRIG, True)</a:t>
            </a:r>
          </a:p>
          <a:p>
            <a:endParaRPr lang="en-US" sz="2000" dirty="0"/>
          </a:p>
          <a:p>
            <a:r>
              <a:rPr lang="en-US" sz="2000" dirty="0"/>
              <a:t>while </a:t>
            </a:r>
            <a:r>
              <a:rPr lang="en-US" sz="2000" dirty="0" err="1"/>
              <a:t>gpio.input</a:t>
            </a:r>
            <a:r>
              <a:rPr lang="en-US" sz="2000" dirty="0"/>
              <a:t>(ECO) == False:</a:t>
            </a:r>
          </a:p>
          <a:p>
            <a:r>
              <a:rPr lang="en-US" sz="2000" dirty="0"/>
              <a:t>        start = </a:t>
            </a:r>
            <a:r>
              <a:rPr lang="en-US" sz="2000" dirty="0" err="1"/>
              <a:t>time.time</a:t>
            </a:r>
            <a:r>
              <a:rPr lang="en-US" sz="2000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20B3A-CCD9-44E4-B84D-962AC56DBE75}"/>
              </a:ext>
            </a:extLst>
          </p:cNvPr>
          <p:cNvSpPr txBox="1"/>
          <p:nvPr/>
        </p:nvSpPr>
        <p:spPr>
          <a:xfrm>
            <a:off x="6096000" y="1073289"/>
            <a:ext cx="5758179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2000" dirty="0"/>
              <a:t>while </a:t>
            </a:r>
            <a:r>
              <a:rPr lang="en-US" sz="2000" dirty="0" err="1"/>
              <a:t>gpio.input</a:t>
            </a:r>
            <a:r>
              <a:rPr lang="en-US" sz="2000" dirty="0"/>
              <a:t>(ECO) == True:</a:t>
            </a:r>
          </a:p>
          <a:p>
            <a:r>
              <a:rPr lang="en-US" sz="2000" dirty="0"/>
              <a:t>        end = </a:t>
            </a:r>
            <a:r>
              <a:rPr lang="en-US" sz="2000" dirty="0" err="1"/>
              <a:t>time.time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 err="1"/>
              <a:t>pulse_dur</a:t>
            </a:r>
            <a:r>
              <a:rPr lang="en-US" sz="2000" dirty="0"/>
              <a:t> = end – start</a:t>
            </a:r>
          </a:p>
          <a:p>
            <a:endParaRPr lang="en-US" sz="2000" dirty="0"/>
          </a:p>
          <a:p>
            <a:r>
              <a:rPr lang="en-US" sz="2000" dirty="0"/>
              <a:t>#cm:</a:t>
            </a:r>
          </a:p>
          <a:p>
            <a:r>
              <a:rPr lang="en-US" sz="2000" dirty="0" err="1"/>
              <a:t>distace</a:t>
            </a:r>
            <a:r>
              <a:rPr lang="en-US" sz="2000" dirty="0"/>
              <a:t> = </a:t>
            </a:r>
            <a:r>
              <a:rPr lang="en-US" sz="2000" dirty="0" err="1"/>
              <a:t>pulse_dur</a:t>
            </a:r>
            <a:r>
              <a:rPr lang="en-US" sz="2000" dirty="0"/>
              <a:t> / 0.000058</a:t>
            </a:r>
          </a:p>
          <a:p>
            <a:r>
              <a:rPr lang="en-US" sz="2000" dirty="0"/>
              <a:t>print('Distance measured: {} </a:t>
            </a:r>
            <a:r>
              <a:rPr lang="en-US" sz="2000" dirty="0" err="1"/>
              <a:t>cm'.format</a:t>
            </a:r>
            <a:r>
              <a:rPr lang="en-US" sz="2000" dirty="0"/>
              <a:t>(distance))</a:t>
            </a:r>
          </a:p>
          <a:p>
            <a:endParaRPr lang="en-US" sz="2000" dirty="0"/>
          </a:p>
          <a:p>
            <a:r>
              <a:rPr lang="en-US" sz="2000" dirty="0"/>
              <a:t>#inches</a:t>
            </a:r>
          </a:p>
          <a:p>
            <a:r>
              <a:rPr lang="en-US" sz="2000" dirty="0"/>
              <a:t>distance = </a:t>
            </a:r>
            <a:r>
              <a:rPr lang="en-US" sz="2000" dirty="0" err="1"/>
              <a:t>pulse_dur</a:t>
            </a:r>
            <a:r>
              <a:rPr lang="en-US" sz="2000" dirty="0"/>
              <a:t> / 0.000148</a:t>
            </a:r>
          </a:p>
          <a:p>
            <a:r>
              <a:rPr lang="en-US" sz="2000" dirty="0"/>
              <a:t>print('Distance measured: {} </a:t>
            </a:r>
            <a:r>
              <a:rPr lang="en-US" sz="2000" dirty="0" err="1"/>
              <a:t>inches'.format</a:t>
            </a:r>
            <a:r>
              <a:rPr lang="en-US" sz="2000" dirty="0"/>
              <a:t>(distance))</a:t>
            </a:r>
          </a:p>
          <a:p>
            <a:endParaRPr lang="en-US" sz="2000" dirty="0"/>
          </a:p>
          <a:p>
            <a:r>
              <a:rPr lang="en-US" sz="2000" dirty="0" err="1"/>
              <a:t>gpio.cleanup</a:t>
            </a:r>
            <a:r>
              <a:rPr lang="en-US" sz="2000" dirty="0"/>
              <a:t>()</a:t>
            </a:r>
          </a:p>
          <a:p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D12B227-F239-4431-B60C-06FCB962A943}"/>
              </a:ext>
            </a:extLst>
          </p:cNvPr>
          <p:cNvCxnSpPr>
            <a:cxnSpLocks/>
          </p:cNvCxnSpPr>
          <p:nvPr/>
        </p:nvCxnSpPr>
        <p:spPr>
          <a:xfrm>
            <a:off x="5252017" y="909372"/>
            <a:ext cx="1920789" cy="355257"/>
          </a:xfrm>
          <a:prstGeom prst="bentConnector3">
            <a:avLst>
              <a:gd name="adj1" fmla="val 995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94D3F4-6B17-4E3C-BA42-6C125A99F6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75213" y="2948710"/>
            <a:ext cx="5519832" cy="1433777"/>
          </a:xfrm>
          <a:prstGeom prst="bentConnector3">
            <a:avLst>
              <a:gd name="adj1" fmla="val -14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8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06062-3AD3-48FC-88C8-DCABCC57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PING sensor: distance measurement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CC8BE9F-406D-413D-8375-25A8C8DA7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062" y="492573"/>
            <a:ext cx="6223064" cy="58807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49FC25-93F4-40DD-957E-646F65FAAFD7}"/>
              </a:ext>
            </a:extLst>
          </p:cNvPr>
          <p:cNvSpPr/>
          <p:nvPr/>
        </p:nvSpPr>
        <p:spPr>
          <a:xfrm>
            <a:off x="10441459" y="5399903"/>
            <a:ext cx="333633" cy="247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C7ED5-9123-4346-9096-35AB727AF4B9}"/>
              </a:ext>
            </a:extLst>
          </p:cNvPr>
          <p:cNvSpPr/>
          <p:nvPr/>
        </p:nvSpPr>
        <p:spPr>
          <a:xfrm>
            <a:off x="10392948" y="5356009"/>
            <a:ext cx="420129" cy="3212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00757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099F-CB5A-44A4-BE8D-4184BB3D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797291"/>
          </a:xfrm>
        </p:spPr>
        <p:txBody>
          <a:bodyPr/>
          <a:lstStyle/>
          <a:p>
            <a:pPr lvl="0"/>
            <a:r>
              <a:rPr lang="en-US" dirty="0"/>
              <a:t>Distance Sensor: Near distance warning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814C-093E-4D15-AD37-ED763294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545"/>
            <a:ext cx="4808838" cy="593124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pt-BR" dirty="0"/>
              <a:t>import RPi.GPIO as gpio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import time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r>
              <a:rPr lang="en-US" dirty="0" err="1"/>
              <a:t>gpio.setwarning</a:t>
            </a:r>
            <a:r>
              <a:rPr lang="en-US" dirty="0"/>
              <a:t>(False)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 err="1"/>
              <a:t>gpio.cleanup</a:t>
            </a:r>
            <a:r>
              <a:rPr lang="en-US" dirty="0"/>
              <a:t>()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trig = 26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eco = 19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r>
              <a:rPr lang="en-US" dirty="0" err="1"/>
              <a:t>gpio.setmode</a:t>
            </a:r>
            <a:r>
              <a:rPr lang="en-US" dirty="0"/>
              <a:t>(</a:t>
            </a:r>
            <a:r>
              <a:rPr lang="en-US" dirty="0" err="1"/>
              <a:t>gpio.BCM</a:t>
            </a:r>
            <a:r>
              <a:rPr lang="en-US" dirty="0"/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 err="1"/>
              <a:t>gpio.setup</a:t>
            </a:r>
            <a:r>
              <a:rPr lang="en-US" dirty="0"/>
              <a:t>(TRIG, </a:t>
            </a:r>
            <a:r>
              <a:rPr lang="en-US" dirty="0" err="1"/>
              <a:t>gpio.OUT</a:t>
            </a:r>
            <a:r>
              <a:rPr lang="en-US" dirty="0"/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 err="1"/>
              <a:t>gpio.setup</a:t>
            </a:r>
            <a:r>
              <a:rPr lang="en-US" dirty="0"/>
              <a:t>(ECO, gpio.IN)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def </a:t>
            </a:r>
            <a:r>
              <a:rPr lang="en-US" dirty="0" err="1"/>
              <a:t>get_distance</a:t>
            </a:r>
            <a:r>
              <a:rPr lang="en-US" dirty="0"/>
              <a:t>():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gpio.output</a:t>
            </a:r>
            <a:r>
              <a:rPr lang="en-US" dirty="0"/>
              <a:t>(trig, True)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time.sleep</a:t>
            </a:r>
            <a:r>
              <a:rPr lang="en-US" dirty="0"/>
              <a:t>(0.0001)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gpio.output</a:t>
            </a:r>
            <a:r>
              <a:rPr lang="en-US" dirty="0"/>
              <a:t>(trig, False)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while </a:t>
            </a:r>
            <a:r>
              <a:rPr lang="en-US" dirty="0" err="1"/>
              <a:t>gpio.input</a:t>
            </a:r>
            <a:r>
              <a:rPr lang="en-US" dirty="0"/>
              <a:t>(eco) == False: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	start = 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while </a:t>
            </a:r>
            <a:r>
              <a:rPr lang="en-US" dirty="0" err="1"/>
              <a:t>gpio.input</a:t>
            </a:r>
            <a:r>
              <a:rPr lang="en-US" dirty="0"/>
              <a:t>(eco) == True: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	end = 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pPr>
              <a:lnSpc>
                <a:spcPct val="60000"/>
              </a:lnSpc>
            </a:pPr>
            <a:endParaRPr lang="en-US" dirty="0"/>
          </a:p>
          <a:p>
            <a:pPr>
              <a:lnSpc>
                <a:spcPct val="60000"/>
              </a:lnSpc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3D5FB1-B7A7-4C2C-ABA2-2F9AFB34020F}"/>
              </a:ext>
            </a:extLst>
          </p:cNvPr>
          <p:cNvSpPr txBox="1">
            <a:spLocks/>
          </p:cNvSpPr>
          <p:nvPr/>
        </p:nvSpPr>
        <p:spPr>
          <a:xfrm>
            <a:off x="6096000" y="1151496"/>
            <a:ext cx="4808838" cy="5250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dif_time</a:t>
            </a:r>
            <a:r>
              <a:rPr lang="en-US" dirty="0"/>
              <a:t> = end – start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distance = </a:t>
            </a:r>
            <a:r>
              <a:rPr lang="en-US" dirty="0" err="1"/>
              <a:t>dif_time</a:t>
            </a:r>
            <a:r>
              <a:rPr lang="en-US" dirty="0"/>
              <a:t>  / 0.000148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return distance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led = 13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 err="1"/>
              <a:t>gpio.setup</a:t>
            </a:r>
            <a:r>
              <a:rPr lang="en-US" dirty="0"/>
              <a:t>(LED, </a:t>
            </a:r>
            <a:r>
              <a:rPr lang="en-US" dirty="0" err="1"/>
              <a:t>gpio.OUT</a:t>
            </a:r>
            <a:r>
              <a:rPr lang="en-US" dirty="0"/>
              <a:t>)</a:t>
            </a:r>
          </a:p>
          <a:p>
            <a:pPr marL="0" indent="0">
              <a:lnSpc>
                <a:spcPct val="60000"/>
              </a:lnSpc>
              <a:buNone/>
            </a:pPr>
            <a:endParaRPr lang="pt-BR" dirty="0"/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def warning_led(_val):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if _val == True: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	gpio.output(led, True)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else: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	gpio.output(led, False)</a:t>
            </a:r>
          </a:p>
          <a:p>
            <a:pPr marL="0" indent="0">
              <a:lnSpc>
                <a:spcPct val="60000"/>
              </a:lnSpc>
              <a:buNone/>
            </a:pPr>
            <a:endParaRPr lang="pt-BR" dirty="0"/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while True: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dist = get_distance()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print(‘Distance {} cm’.format(dist))</a:t>
            </a:r>
          </a:p>
          <a:p>
            <a:pPr marL="0" indent="0">
              <a:lnSpc>
                <a:spcPct val="60000"/>
              </a:lnSpc>
              <a:buNone/>
            </a:pPr>
            <a:endParaRPr lang="pt-BR" dirty="0"/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if distance &lt; 10: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	warning_led(True)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else: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	warning_led(False)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pt-BR" dirty="0"/>
              <a:t>	time.sleep(0.5)</a:t>
            </a:r>
          </a:p>
          <a:p>
            <a:pPr marL="0" indent="0">
              <a:lnSpc>
                <a:spcPct val="60000"/>
              </a:lnSpc>
              <a:buNone/>
            </a:pPr>
            <a:endParaRPr lang="pt-BR" dirty="0"/>
          </a:p>
          <a:p>
            <a:pPr>
              <a:lnSpc>
                <a:spcPct val="60000"/>
              </a:lnSpc>
            </a:pPr>
            <a:endParaRPr lang="en-US" dirty="0"/>
          </a:p>
          <a:p>
            <a:pPr>
              <a:lnSpc>
                <a:spcPct val="60000"/>
              </a:lnSpc>
            </a:pPr>
            <a:endParaRPr lang="en-US" dirty="0"/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8DC1373-4DBD-46BC-95AD-A8898FF611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9324" y="3169510"/>
            <a:ext cx="5461432" cy="1002957"/>
          </a:xfrm>
          <a:prstGeom prst="bentConnector3">
            <a:avLst>
              <a:gd name="adj1" fmla="val 22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DA80B7-40AE-46B6-8D04-9F2E8DB31FC9}"/>
              </a:ext>
            </a:extLst>
          </p:cNvPr>
          <p:cNvCxnSpPr>
            <a:cxnSpLocks/>
          </p:cNvCxnSpPr>
          <p:nvPr/>
        </p:nvCxnSpPr>
        <p:spPr>
          <a:xfrm>
            <a:off x="5871519" y="940272"/>
            <a:ext cx="2098589" cy="110052"/>
          </a:xfrm>
          <a:prstGeom prst="bentConnector3">
            <a:avLst>
              <a:gd name="adj1" fmla="val 1000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99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645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Raspberry Pi</vt:lpstr>
      <vt:lpstr>GPIO PINOUT</vt:lpstr>
      <vt:lpstr>Raspberry Pi: Char LCD (example code)</vt:lpstr>
      <vt:lpstr>Python:  JHD162 Digital Clock</vt:lpstr>
      <vt:lpstr>Python:  JHD162 Digital Clock (cont.)</vt:lpstr>
      <vt:lpstr>Ultrasonic distance sensor : distance measurement</vt:lpstr>
      <vt:lpstr>PING sensor: distance measurement (cont).</vt:lpstr>
      <vt:lpstr>PING sensor: distance measurement</vt:lpstr>
      <vt:lpstr>Distance Sensor: Near distance warning led</vt:lpstr>
      <vt:lpstr>Interfacing DHT sensor</vt:lpstr>
      <vt:lpstr>Interfacing DHT sensor (cont.)</vt:lpstr>
      <vt:lpstr>END of Part - 4 (Sensor Interfacing)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krrishna shah</dc:creator>
  <cp:lastModifiedBy>krrishna shah</cp:lastModifiedBy>
  <cp:revision>6</cp:revision>
  <dcterms:created xsi:type="dcterms:W3CDTF">2018-08-04T18:01:31Z</dcterms:created>
  <dcterms:modified xsi:type="dcterms:W3CDTF">2018-08-08T17:35:05Z</dcterms:modified>
</cp:coreProperties>
</file>