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1" r:id="rId6"/>
    <p:sldId id="264" r:id="rId7"/>
    <p:sldId id="262" r:id="rId8"/>
    <p:sldId id="265" r:id="rId9"/>
    <p:sldId id="267" r:id="rId10"/>
    <p:sldId id="266" r:id="rId11"/>
    <p:sldId id="258" r:id="rId12"/>
    <p:sldId id="260" r:id="rId13"/>
    <p:sldId id="268" r:id="rId14"/>
    <p:sldId id="269" r:id="rId15"/>
    <p:sldId id="270" r:id="rId16"/>
    <p:sldId id="271" r:id="rId17"/>
    <p:sldId id="272" r:id="rId18"/>
    <p:sldId id="273" r:id="rId19"/>
    <p:sldId id="285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E6A4-00B4-434E-B713-7C31C6243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AA90D-77E3-4788-9D45-73603FF0B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526CA-6137-40C7-B56F-E1890307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7D0-DF88-48A9-8798-FC9051B3236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D3FD-D642-4CEB-BB4F-74DB5939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6D34-CFB7-4DF7-B56C-CC4D1630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5CC0-D6AE-4C43-B8B3-CC246B9C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1A0F-6869-41D1-ABC9-4985488B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99D3B-1E53-425D-A27C-1D8C43934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EBC9-1182-4DE9-B235-EF639961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7D0-DF88-48A9-8798-FC9051B3236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E50-93F4-41C9-8BA5-A0C70985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BB454-A081-4716-83E8-8D274F2E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5CC0-D6AE-4C43-B8B3-CC246B9C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5E660-404C-43D8-BF45-E0486C244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FD226-D5EB-49A0-BF9B-86AA76909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47F53-F66C-4EAA-B59C-470B6A3A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7D0-DF88-48A9-8798-FC9051B3236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5E724-D393-4AA9-A59E-7F50F173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2CDFC-08E0-435D-A74A-84C9F2D0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5CC0-D6AE-4C43-B8B3-CC246B9C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3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2EC1-DCFB-4151-8F2D-40C400AE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1B654-5410-4095-8CE5-527649F35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609C9-B783-436D-8E3D-C086D3DF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7D0-DF88-48A9-8798-FC9051B3236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4FE85-E423-4BB9-B486-6BFF341F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9096F-33B8-4CCA-9B14-592BD915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5CC0-D6AE-4C43-B8B3-CC246B9C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2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732F-52EF-4A1B-A0AC-F137EFD3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383EA-0F92-4C5C-940E-6F9C028F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ABFCB-58DC-48D3-AB6F-2237F7F0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7D0-DF88-48A9-8798-FC9051B3236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CF0C3-ABD6-4F03-AF0C-34B3E60B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D5B2-62AE-4462-94F9-D03A2832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5CC0-D6AE-4C43-B8B3-CC246B9C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4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80EC-E857-41D9-ACF4-BF233ECE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654D-3193-4A87-85E3-08FA01F8B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96A1A-9BC0-40D2-951D-8B2D3CB16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18199-C65A-48E7-AAE0-ECD6161A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7D0-DF88-48A9-8798-FC9051B3236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39E39-321C-4376-8258-F0EC3E0B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6BE12-4BE1-4E26-A39D-F1FB993D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5CC0-D6AE-4C43-B8B3-CC246B9C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9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EE39-8DBC-486C-86F6-9159E959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927E3-5BDA-4744-8B48-5F066761D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6DBF8-093F-424C-AAA6-8F838F1DF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159EF-D677-43A9-9AF9-8A26E262A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4547C-5489-4A75-BC04-D4CF344AE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ECB0E2-E005-4093-9134-D198EE19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7D0-DF88-48A9-8798-FC9051B3236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2DA0C-7A1E-40FD-A4DB-E3563549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B93B0-CCF9-4A3E-9F02-BFFEBFE5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5CC0-D6AE-4C43-B8B3-CC246B9C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4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EAEA-3149-4911-9ADA-44681B1F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49911-81FE-4842-8397-82427F15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7D0-DF88-48A9-8798-FC9051B3236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86EBC-1010-40CC-83B1-091734CE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2A5D9-FD53-45A7-B9B5-68638AED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5CC0-D6AE-4C43-B8B3-CC246B9C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3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1B2CC-52AB-4466-B402-7F5ED5E9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7D0-DF88-48A9-8798-FC9051B3236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C2B72-8795-4666-86CF-6D02BFB5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A9DE3-FE82-4CB6-87C2-4F7A573C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5CC0-D6AE-4C43-B8B3-CC246B9C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0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8905-4F37-48B2-BAE8-4E7A67C9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123B2-DC60-4F3C-BA83-BABDE237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C9CC-00B8-4821-A8E4-8DEDAAE87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4B26D-46A7-46F6-8F0E-1236464A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7D0-DF88-48A9-8798-FC9051B3236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47795-2CE1-41A1-ADC0-2042644D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D3D75-587C-4BAE-8554-403C315C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5CC0-D6AE-4C43-B8B3-CC246B9C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1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445C-4610-444E-82F2-0627CC66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53E89-5C74-4216-92B4-C672401D8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2CBA2-9498-4B29-A199-85F83C173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F4690-06A5-4778-B2E1-BEF6CE02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7D0-DF88-48A9-8798-FC9051B3236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95312-88D5-4AF7-A414-D3E311D0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F3771-66A6-48C1-88DD-8AE3DCED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5CC0-D6AE-4C43-B8B3-CC246B9C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5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63228-453B-458E-84B1-A2096F48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FC028-4659-419B-89C2-EE486FA5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3F13-FBDB-4379-A6C2-1113BFE0A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67D0-DF88-48A9-8798-FC9051B3236C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0973E-EAE9-4DE8-A3D1-FF9AFDE1E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FCD5-390B-45C2-BF1C-D05F5F951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05CC0-D6AE-4C43-B8B3-CC246B9C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8B34-4E79-4299-92BA-A7699FFE8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US" sz="5400" b="1" dirty="0"/>
              <a:t>Raspberry pi:</a:t>
            </a:r>
            <a:br>
              <a:rPr lang="en-US" sz="5400" b="1" dirty="0"/>
            </a:br>
            <a:r>
              <a:rPr lang="en-US" sz="5400" b="1" dirty="0"/>
              <a:t>Webserver</a:t>
            </a:r>
            <a:br>
              <a:rPr lang="en-US" sz="5400" b="1" dirty="0"/>
            </a:br>
            <a:r>
              <a:rPr lang="en-US" sz="5400" b="1" dirty="0"/>
              <a:t>(Apache, HTML, PHP)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F6BB1-B61C-40A8-A13B-78522F9E4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en-US" dirty="0"/>
              <a:t>Day - 5 </a:t>
            </a:r>
          </a:p>
        </p:txBody>
      </p:sp>
    </p:spTree>
    <p:extLst>
      <p:ext uri="{BB962C8B-B14F-4D97-AF65-F5344CB8AC3E}">
        <p14:creationId xmlns:p14="http://schemas.microsoft.com/office/powerpoint/2010/main" val="177401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8E2E8-9D20-4B54-95AE-773426B3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HTML: table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0F21-D8B8-4E2B-96C8-566F9FA6A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&lt;table style="width:100%"&gt;</a:t>
            </a:r>
            <a:br>
              <a:rPr lang="en-US" sz="2000" dirty="0"/>
            </a:br>
            <a:r>
              <a:rPr lang="en-US" sz="2000" dirty="0"/>
              <a:t>	&lt;tr&gt;</a:t>
            </a:r>
            <a:br>
              <a:rPr lang="en-US" sz="2000" dirty="0"/>
            </a:br>
            <a:r>
              <a:rPr lang="en-US" sz="2000" dirty="0"/>
              <a:t>		&lt;</a:t>
            </a:r>
            <a:r>
              <a:rPr lang="en-US" sz="2000" dirty="0" err="1"/>
              <a:t>th</a:t>
            </a:r>
            <a:r>
              <a:rPr lang="en-US" sz="2000" dirty="0"/>
              <a:t>&gt; </a:t>
            </a:r>
            <a:r>
              <a:rPr lang="en-US" sz="2000" dirty="0" err="1"/>
              <a:t>Firstname</a:t>
            </a:r>
            <a:r>
              <a:rPr lang="en-US" sz="2000" dirty="0"/>
              <a:t> 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		&lt;</a:t>
            </a:r>
            <a:r>
              <a:rPr lang="en-US" sz="2000" dirty="0" err="1"/>
              <a:t>th</a:t>
            </a:r>
            <a:r>
              <a:rPr lang="en-US" sz="2000" dirty="0"/>
              <a:t>&gt; </a:t>
            </a:r>
            <a:r>
              <a:rPr lang="en-US" sz="2000" dirty="0" err="1"/>
              <a:t>Lastname</a:t>
            </a:r>
            <a:r>
              <a:rPr lang="en-US" sz="2000" dirty="0"/>
              <a:t> &lt;/</a:t>
            </a:r>
            <a:r>
              <a:rPr lang="en-US" sz="2000" dirty="0" err="1"/>
              <a:t>th</a:t>
            </a:r>
            <a:r>
              <a:rPr lang="en-US" sz="2000" dirty="0"/>
              <a:t>&gt; </a:t>
            </a:r>
            <a:br>
              <a:rPr lang="en-US" sz="2000" dirty="0"/>
            </a:br>
            <a:r>
              <a:rPr lang="en-US" sz="2000" dirty="0"/>
              <a:t>		&lt;</a:t>
            </a:r>
            <a:r>
              <a:rPr lang="en-US" sz="2000" dirty="0" err="1"/>
              <a:t>th</a:t>
            </a:r>
            <a:r>
              <a:rPr lang="en-US" sz="2000" dirty="0"/>
              <a:t>&gt; Age 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	&lt;/tr&gt;</a:t>
            </a:r>
            <a:br>
              <a:rPr lang="en-US" sz="2000" dirty="0"/>
            </a:br>
            <a:r>
              <a:rPr lang="en-US" sz="2000" dirty="0"/>
              <a:t> 	&lt;tr&gt;</a:t>
            </a:r>
            <a:br>
              <a:rPr lang="en-US" sz="2000" dirty="0"/>
            </a:br>
            <a:r>
              <a:rPr lang="en-US" sz="2000" dirty="0"/>
              <a:t>    		&lt;td&gt; Jill &lt;/td&gt;</a:t>
            </a:r>
            <a:br>
              <a:rPr lang="en-US" sz="2000" dirty="0"/>
            </a:br>
            <a:r>
              <a:rPr lang="en-US" sz="2000" dirty="0"/>
              <a:t>    		&lt;td&gt; Smith &lt;/td&gt; </a:t>
            </a:r>
            <a:br>
              <a:rPr lang="en-US" sz="2000" dirty="0"/>
            </a:br>
            <a:r>
              <a:rPr lang="en-US" sz="2000" dirty="0"/>
              <a:t>    		&lt;td&gt; 50 &lt;/td&gt;</a:t>
            </a:r>
            <a:br>
              <a:rPr lang="en-US" sz="2000" dirty="0"/>
            </a:br>
            <a:r>
              <a:rPr lang="en-US" sz="2000" dirty="0"/>
              <a:t>  	&lt;/tr&gt;</a:t>
            </a:r>
            <a:br>
              <a:rPr lang="en-US" sz="2000" dirty="0"/>
            </a:br>
            <a:r>
              <a:rPr lang="en-US" sz="2000" dirty="0"/>
              <a:t>  	&lt;tr&gt;</a:t>
            </a:r>
            <a:br>
              <a:rPr lang="en-US" sz="2000" dirty="0"/>
            </a:br>
            <a:r>
              <a:rPr lang="en-US" sz="2000" dirty="0"/>
              <a:t>    		&lt;td&gt; Eve &lt;/td&gt;</a:t>
            </a:r>
            <a:br>
              <a:rPr lang="en-US" sz="2000" dirty="0"/>
            </a:br>
            <a:r>
              <a:rPr lang="en-US" sz="2000" dirty="0"/>
              <a:t>    		&lt;td&gt; Jackson &lt;/td&gt; </a:t>
            </a:r>
            <a:br>
              <a:rPr lang="en-US" sz="2000" dirty="0"/>
            </a:br>
            <a:r>
              <a:rPr lang="en-US" sz="2000" dirty="0"/>
              <a:t>    		&lt;td&gt; 94 &lt;/td&gt;</a:t>
            </a:r>
            <a:br>
              <a:rPr lang="en-US" sz="2000" dirty="0"/>
            </a:br>
            <a:r>
              <a:rPr lang="en-US" sz="2000" dirty="0"/>
              <a:t>  	&lt;/tr&gt;</a:t>
            </a:r>
            <a:br>
              <a:rPr lang="en-US" sz="2000" dirty="0"/>
            </a:br>
            <a:r>
              <a:rPr lang="en-US" sz="20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21084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D60D9-649D-4439-B822-53933AFB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PHP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2EF5-B248-449C-B5F0-78C49D352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/>
              <a:t>index.php</a:t>
            </a:r>
            <a:endParaRPr lang="en-US" dirty="0"/>
          </a:p>
          <a:p>
            <a:pPr lvl="1"/>
            <a:r>
              <a:rPr lang="en-US" sz="2800" dirty="0"/>
              <a:t>&lt;?php echo “PHP: hello world!”; ?&gt;</a:t>
            </a:r>
          </a:p>
          <a:p>
            <a:pPr lvl="1"/>
            <a:endParaRPr lang="en-US" sz="2800" dirty="0"/>
          </a:p>
          <a:p>
            <a:r>
              <a:rPr lang="en-US" dirty="0"/>
              <a:t>Run the IP into the browser</a:t>
            </a:r>
          </a:p>
          <a:p>
            <a:endParaRPr lang="en-US" dirty="0"/>
          </a:p>
          <a:p>
            <a:r>
              <a:rPr lang="en-US" dirty="0"/>
              <a:t>&lt;?php echo date(‘Y-m-d H:i:s’); ?&gt;	//date and time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1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A7635-CB30-4F14-87AC-462D5D6D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PHP 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DF02-3BCD-41DD-AD52-E4EDE71E0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Server scripting language: PHP scripts are executed on the server.</a:t>
            </a:r>
          </a:p>
          <a:p>
            <a:r>
              <a:rPr lang="en-US" sz="2400" dirty="0"/>
              <a:t>Acronym: Hypertext Preprocessor.</a:t>
            </a:r>
          </a:p>
          <a:p>
            <a:r>
              <a:rPr lang="en-US" sz="2400" dirty="0"/>
              <a:t>PHP files can contain text, HTML, CSS, JavaScript, and PHP code</a:t>
            </a:r>
          </a:p>
          <a:p>
            <a:r>
              <a:rPr lang="en-US" sz="2400" dirty="0"/>
              <a:t>PHP code are executed on the server, and the result is returned to the browser as plain HTML</a:t>
            </a:r>
          </a:p>
          <a:p>
            <a:r>
              <a:rPr lang="en-US" sz="2400" dirty="0"/>
              <a:t>PHP files have extension ".php"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351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A25D3-D9CC-41BC-904E-A5BB9F0A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PHP: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6DA86-A7FE-434A-9370-2B7332B3D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&lt;!DOCTYPE html&gt;</a:t>
            </a:r>
            <a:br>
              <a:rPr lang="en-US" sz="2400" dirty="0"/>
            </a:br>
            <a:r>
              <a:rPr lang="en-US" sz="2400" dirty="0"/>
              <a:t>&lt;html&gt;</a:t>
            </a:r>
            <a:br>
              <a:rPr lang="en-US" sz="2400" dirty="0"/>
            </a:br>
            <a:r>
              <a:rPr lang="en-US" sz="2400" dirty="0"/>
              <a:t>&lt;body&gt;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&lt;h1&gt;My first PHP page&lt;/h1&gt;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&lt;?php</a:t>
            </a:r>
            <a:br>
              <a:rPr lang="en-US" sz="2400" dirty="0"/>
            </a:br>
            <a:r>
              <a:rPr lang="en-US" sz="2400" dirty="0"/>
              <a:t>	echo "Hello World!";</a:t>
            </a:r>
            <a:br>
              <a:rPr lang="en-US" sz="2400" dirty="0"/>
            </a:br>
            <a:r>
              <a:rPr lang="en-US" sz="2400" dirty="0"/>
              <a:t>?&gt;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&lt;/body&gt;</a:t>
            </a:r>
            <a:br>
              <a:rPr lang="en-US" sz="2400" dirty="0"/>
            </a:br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56605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6416E-43A3-4DAC-9B3A-343E905F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PHP: Variables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891A6-377D-466E-AC1C-DCCAB7B57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&lt;!DOCTYPE html&gt;</a:t>
            </a:r>
            <a:br>
              <a:rPr lang="en-US" sz="2000" dirty="0"/>
            </a:br>
            <a:r>
              <a:rPr lang="en-US" sz="2000" dirty="0"/>
              <a:t>&lt;html&gt;</a:t>
            </a:r>
            <a:br>
              <a:rPr lang="en-US" sz="2000" dirty="0"/>
            </a:br>
            <a:r>
              <a:rPr lang="en-US" sz="2000" dirty="0"/>
              <a:t>&lt;body&gt;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&lt;?php</a:t>
            </a:r>
            <a:br>
              <a:rPr lang="en-US" sz="2000" dirty="0"/>
            </a:br>
            <a:r>
              <a:rPr lang="en-US" sz="2000" dirty="0"/>
              <a:t>	$txt = "Hello world!";</a:t>
            </a:r>
            <a:br>
              <a:rPr lang="en-US" sz="2000" dirty="0"/>
            </a:br>
            <a:r>
              <a:rPr lang="en-US" sz="2000" dirty="0"/>
              <a:t>	$x = 5;</a:t>
            </a:r>
            <a:br>
              <a:rPr lang="en-US" sz="2000" dirty="0"/>
            </a:br>
            <a:r>
              <a:rPr lang="en-US" sz="2000" dirty="0"/>
              <a:t>	$y = 10.5;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echo $txt;</a:t>
            </a:r>
            <a:br>
              <a:rPr lang="en-US" sz="2000" dirty="0"/>
            </a:br>
            <a:r>
              <a:rPr lang="en-US" sz="2000" dirty="0"/>
              <a:t>	echo "&lt;</a:t>
            </a:r>
            <a:r>
              <a:rPr lang="en-US" sz="2000" dirty="0" err="1"/>
              <a:t>br</a:t>
            </a:r>
            <a:r>
              <a:rPr lang="en-US" sz="2000" dirty="0"/>
              <a:t>&gt;";</a:t>
            </a:r>
            <a:br>
              <a:rPr lang="en-US" sz="2000" dirty="0"/>
            </a:br>
            <a:r>
              <a:rPr lang="en-US" sz="2000" dirty="0"/>
              <a:t>	echo $x;</a:t>
            </a:r>
            <a:br>
              <a:rPr lang="en-US" sz="2000" dirty="0"/>
            </a:br>
            <a:r>
              <a:rPr lang="en-US" sz="2000" dirty="0"/>
              <a:t>	echo "&lt;</a:t>
            </a:r>
            <a:r>
              <a:rPr lang="en-US" sz="2000" dirty="0" err="1"/>
              <a:t>br</a:t>
            </a:r>
            <a:r>
              <a:rPr lang="en-US" sz="2000" dirty="0"/>
              <a:t>&gt;";</a:t>
            </a:r>
            <a:br>
              <a:rPr lang="en-US" sz="2000" dirty="0"/>
            </a:br>
            <a:r>
              <a:rPr lang="en-US" sz="2000" dirty="0"/>
              <a:t>	echo $y;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pt-BR" sz="2000" dirty="0"/>
              <a:t>print "&lt;h2&gt;PHP is Fun!&lt;/h2&gt;";</a:t>
            </a:r>
            <a:br>
              <a:rPr lang="en-US" sz="2000" dirty="0"/>
            </a:br>
            <a:r>
              <a:rPr lang="en-US" sz="2000" dirty="0"/>
              <a:t>	print $x + $y;</a:t>
            </a:r>
            <a:br>
              <a:rPr lang="en-US" sz="2000" dirty="0"/>
            </a:br>
            <a:r>
              <a:rPr lang="en-US" sz="2000" dirty="0"/>
              <a:t>?&gt;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&lt;/body&gt;</a:t>
            </a:r>
            <a:br>
              <a:rPr lang="en-US" sz="2000" dirty="0"/>
            </a:b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63280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34B42-57AF-4A45-898D-2D0DA2CA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PHP: Array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7D01-6EC4-4DC9-A157-A49BDE9F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&lt;!DOCTYPE html&gt;</a:t>
            </a:r>
            <a:br>
              <a:rPr lang="en-US" sz="2400" dirty="0"/>
            </a:br>
            <a:r>
              <a:rPr lang="en-US" sz="2400" dirty="0"/>
              <a:t>&lt;html&gt;</a:t>
            </a:r>
            <a:br>
              <a:rPr lang="en-US" sz="2400" dirty="0"/>
            </a:br>
            <a:r>
              <a:rPr lang="en-US" sz="2400" dirty="0"/>
              <a:t>&lt;body&gt;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&lt;?php  </a:t>
            </a:r>
            <a:br>
              <a:rPr lang="en-US" sz="2400" dirty="0"/>
            </a:br>
            <a:r>
              <a:rPr lang="en-US" sz="2400" dirty="0"/>
              <a:t>	$cars = array("</a:t>
            </a:r>
            <a:r>
              <a:rPr lang="en-US" sz="2400" dirty="0" err="1"/>
              <a:t>Volvo","BMW","Toyota</a:t>
            </a:r>
            <a:r>
              <a:rPr lang="en-US" sz="2400" dirty="0"/>
              <a:t>");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var_dump</a:t>
            </a:r>
            <a:r>
              <a:rPr lang="en-US" sz="2400" dirty="0"/>
              <a:t>($cars);</a:t>
            </a:r>
            <a:br>
              <a:rPr lang="en-US" sz="2400" dirty="0"/>
            </a:br>
            <a:r>
              <a:rPr lang="en-US" sz="2400" dirty="0"/>
              <a:t>?&gt;  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&lt;/body&gt;</a:t>
            </a:r>
            <a:br>
              <a:rPr lang="en-US" sz="2400" dirty="0"/>
            </a:br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6095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B3F93-F3C5-46AE-A760-5BB5258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PHP: Class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011CE-BEB3-4F18-AC42-FD9682AF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Autofit/>
          </a:bodyPr>
          <a:lstStyle/>
          <a:p>
            <a:r>
              <a:rPr lang="en-US" sz="2000" dirty="0"/>
              <a:t>&lt;!DOCTYPE html&gt;</a:t>
            </a:r>
            <a:br>
              <a:rPr lang="en-US" sz="2000" dirty="0"/>
            </a:br>
            <a:r>
              <a:rPr lang="en-US" sz="2000" dirty="0"/>
              <a:t>&lt;html&gt;</a:t>
            </a:r>
            <a:br>
              <a:rPr lang="en-US" sz="2000" dirty="0"/>
            </a:br>
            <a:r>
              <a:rPr lang="en-US" sz="2000" dirty="0"/>
              <a:t>&lt;body&gt;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&lt;?php</a:t>
            </a:r>
            <a:br>
              <a:rPr lang="en-US" sz="2000" dirty="0"/>
            </a:br>
            <a:r>
              <a:rPr lang="en-US" sz="2000" dirty="0"/>
              <a:t>	class Car </a:t>
            </a:r>
            <a:br>
              <a:rPr lang="en-US" sz="2000" dirty="0"/>
            </a:br>
            <a:r>
              <a:rPr lang="en-US" sz="2000" dirty="0"/>
              <a:t>	{</a:t>
            </a:r>
            <a:br>
              <a:rPr lang="en-US" sz="2000" dirty="0"/>
            </a:br>
            <a:r>
              <a:rPr lang="en-US" sz="2000" dirty="0"/>
              <a:t>    		function Car() </a:t>
            </a:r>
            <a:br>
              <a:rPr lang="en-US" sz="2000" dirty="0"/>
            </a:br>
            <a:r>
              <a:rPr lang="en-US" sz="2000" dirty="0"/>
              <a:t>		{</a:t>
            </a:r>
            <a:br>
              <a:rPr lang="en-US" sz="2000" dirty="0"/>
            </a:br>
            <a:r>
              <a:rPr lang="en-US" sz="2000" dirty="0"/>
              <a:t>        			$this-&gt;model = "VW";</a:t>
            </a:r>
            <a:br>
              <a:rPr lang="en-US" sz="2000" dirty="0"/>
            </a:br>
            <a:r>
              <a:rPr lang="en-US" sz="2000" dirty="0"/>
              <a:t>    		}</a:t>
            </a:r>
            <a:br>
              <a:rPr lang="en-US" sz="2000" dirty="0"/>
            </a:br>
            <a:r>
              <a:rPr lang="en-US" sz="2000" dirty="0"/>
              <a:t>	}</a:t>
            </a:r>
            <a:br>
              <a:rPr lang="en-US" sz="2000" dirty="0"/>
            </a:br>
            <a:r>
              <a:rPr lang="en-US" sz="2000" dirty="0"/>
              <a:t>	// create an object</a:t>
            </a:r>
            <a:br>
              <a:rPr lang="en-US" sz="2000" dirty="0"/>
            </a:br>
            <a:r>
              <a:rPr lang="en-US" sz="2000" dirty="0"/>
              <a:t>	$</a:t>
            </a:r>
            <a:r>
              <a:rPr lang="en-US" sz="2000" dirty="0" err="1"/>
              <a:t>herbie</a:t>
            </a:r>
            <a:r>
              <a:rPr lang="en-US" sz="2000" dirty="0"/>
              <a:t> = new Car();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// show object properties</a:t>
            </a:r>
            <a:br>
              <a:rPr lang="en-US" sz="2000" dirty="0"/>
            </a:br>
            <a:r>
              <a:rPr lang="en-US" sz="2000" dirty="0"/>
              <a:t>	echo $</a:t>
            </a:r>
            <a:r>
              <a:rPr lang="en-US" sz="2000" dirty="0" err="1"/>
              <a:t>herbie</a:t>
            </a:r>
            <a:r>
              <a:rPr lang="en-US" sz="2000" dirty="0"/>
              <a:t>-&gt;model;</a:t>
            </a:r>
            <a:br>
              <a:rPr lang="en-US" sz="2000" dirty="0"/>
            </a:br>
            <a:r>
              <a:rPr lang="en-US" sz="2000" dirty="0"/>
              <a:t>?&gt;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&lt;/body&gt;</a:t>
            </a:r>
            <a:br>
              <a:rPr lang="en-US" sz="2000" dirty="0"/>
            </a:b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1856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4D548-B5A0-4A10-A83E-6DA4A8BF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PHP: String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99ED-62BA-41C9-9F21-87A80CDC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&lt;!DOCTYPE html&gt;</a:t>
            </a:r>
            <a:br>
              <a:rPr lang="en-US" sz="2200" dirty="0"/>
            </a:br>
            <a:r>
              <a:rPr lang="en-US" sz="2200" dirty="0"/>
              <a:t>&lt;html&gt;</a:t>
            </a:r>
            <a:br>
              <a:rPr lang="en-US" sz="2200" dirty="0"/>
            </a:br>
            <a:r>
              <a:rPr lang="en-US" sz="2200" dirty="0"/>
              <a:t>&lt;body&gt;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&lt;?php</a:t>
            </a:r>
            <a:br>
              <a:rPr lang="en-US" sz="2200" dirty="0"/>
            </a:br>
            <a:r>
              <a:rPr lang="en-US" sz="2200" dirty="0"/>
              <a:t>	echo </a:t>
            </a:r>
            <a:r>
              <a:rPr lang="en-US" sz="2200" dirty="0" err="1"/>
              <a:t>strlen</a:t>
            </a:r>
            <a:r>
              <a:rPr lang="en-US" sz="2200" dirty="0"/>
              <a:t>("Hello world!");</a:t>
            </a:r>
            <a:br>
              <a:rPr lang="en-US" sz="2200" dirty="0"/>
            </a:br>
            <a:r>
              <a:rPr lang="en-US" sz="2200" dirty="0"/>
              <a:t>	echo </a:t>
            </a:r>
            <a:r>
              <a:rPr lang="en-US" sz="2200" dirty="0" err="1"/>
              <a:t>str_word_count</a:t>
            </a:r>
            <a:r>
              <a:rPr lang="en-US" sz="2200" dirty="0"/>
              <a:t>("Hello world!");</a:t>
            </a:r>
            <a:br>
              <a:rPr lang="en-US" sz="2200" dirty="0"/>
            </a:br>
            <a:r>
              <a:rPr lang="en-US" sz="2200" dirty="0"/>
              <a:t>	echo </a:t>
            </a:r>
            <a:r>
              <a:rPr lang="en-US" sz="2200" dirty="0" err="1"/>
              <a:t>strrev</a:t>
            </a:r>
            <a:r>
              <a:rPr lang="en-US" sz="2200" dirty="0"/>
              <a:t>("Hello world!");</a:t>
            </a:r>
            <a:br>
              <a:rPr lang="en-US" sz="2200" dirty="0"/>
            </a:br>
            <a:r>
              <a:rPr lang="en-US" sz="2200" dirty="0"/>
              <a:t>	echo </a:t>
            </a:r>
            <a:r>
              <a:rPr lang="en-US" sz="2200" dirty="0" err="1"/>
              <a:t>strpos</a:t>
            </a:r>
            <a:r>
              <a:rPr lang="en-US" sz="2200" dirty="0"/>
              <a:t>("Hello world!", "world");</a:t>
            </a:r>
            <a:br>
              <a:rPr lang="en-US" sz="2200" dirty="0"/>
            </a:br>
            <a:r>
              <a:rPr lang="en-US" sz="2200" dirty="0"/>
              <a:t>	echo </a:t>
            </a:r>
            <a:r>
              <a:rPr lang="en-US" sz="2200" dirty="0" err="1"/>
              <a:t>str_replace</a:t>
            </a:r>
            <a:r>
              <a:rPr lang="en-US" sz="2200" dirty="0"/>
              <a:t>("world", "Dolly", "Hello 					world!");</a:t>
            </a:r>
            <a:br>
              <a:rPr lang="en-US" sz="2200" dirty="0"/>
            </a:br>
            <a:r>
              <a:rPr lang="en-US" sz="2200" dirty="0"/>
              <a:t>?&gt; </a:t>
            </a:r>
            <a:br>
              <a:rPr lang="en-US" sz="2200" dirty="0"/>
            </a:br>
            <a:r>
              <a:rPr lang="en-US" sz="2200" dirty="0"/>
              <a:t> </a:t>
            </a:r>
            <a:br>
              <a:rPr lang="en-US" sz="2200" dirty="0"/>
            </a:br>
            <a:r>
              <a:rPr lang="en-US" sz="2200" dirty="0"/>
              <a:t>&lt;/body&gt;</a:t>
            </a:r>
            <a:br>
              <a:rPr lang="en-US" sz="2200" dirty="0"/>
            </a:br>
            <a:r>
              <a:rPr lang="en-US" sz="2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7733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CA9A6-E325-40DA-A4FE-64472E52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PHP: String Concatenation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48E9B-35CD-400B-8704-1C2DCC664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&lt;!DOCTYPE html&gt;</a:t>
            </a:r>
            <a:br>
              <a:rPr lang="en-US" sz="2400" dirty="0"/>
            </a:br>
            <a:r>
              <a:rPr lang="en-US" sz="2400" dirty="0"/>
              <a:t>&lt;html&gt;</a:t>
            </a:r>
            <a:br>
              <a:rPr lang="en-US" sz="2400" dirty="0"/>
            </a:br>
            <a:r>
              <a:rPr lang="en-US" sz="2400" dirty="0"/>
              <a:t>&lt;body&gt;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&lt;?php</a:t>
            </a:r>
            <a:br>
              <a:rPr lang="en-US" sz="2400" dirty="0"/>
            </a:br>
            <a:r>
              <a:rPr lang="en-US" sz="2400" dirty="0"/>
              <a:t>$txt1 = "Hello";</a:t>
            </a:r>
            <a:br>
              <a:rPr lang="en-US" sz="2400" dirty="0"/>
            </a:br>
            <a:r>
              <a:rPr lang="en-US" sz="2400" dirty="0"/>
              <a:t>$txt2 = " world!";</a:t>
            </a:r>
            <a:br>
              <a:rPr lang="en-US" sz="2400" dirty="0"/>
            </a:br>
            <a:r>
              <a:rPr lang="en-US" sz="2400" dirty="0"/>
              <a:t>$txt1 .= $txt2;</a:t>
            </a:r>
            <a:br>
              <a:rPr lang="en-US" sz="2400" dirty="0"/>
            </a:br>
            <a:r>
              <a:rPr lang="en-US" sz="2400" dirty="0"/>
              <a:t>echo $txt1;</a:t>
            </a:r>
            <a:br>
              <a:rPr lang="en-US" sz="2400" dirty="0"/>
            </a:br>
            <a:r>
              <a:rPr lang="en-US" sz="2400" dirty="0"/>
              <a:t>?&gt;  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&lt;/body&gt;</a:t>
            </a:r>
            <a:br>
              <a:rPr lang="en-US" sz="2400" dirty="0"/>
            </a:br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49895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CA9A6-E325-40DA-A4FE-64472E52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PHP : if else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48E9B-35CD-400B-8704-1C2DCC664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&lt;?php</a:t>
            </a:r>
            <a:br>
              <a:rPr lang="en-US" sz="2200" dirty="0"/>
            </a:br>
            <a:r>
              <a:rPr lang="en-US" sz="2200" dirty="0"/>
              <a:t>	$t = date("H");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	if ($t &lt; "20") </a:t>
            </a:r>
            <a:br>
              <a:rPr lang="en-US" sz="2200" dirty="0"/>
            </a:br>
            <a:r>
              <a:rPr lang="en-US" sz="2200" dirty="0"/>
              <a:t>	{</a:t>
            </a:r>
            <a:br>
              <a:rPr lang="en-US" sz="2200" dirty="0"/>
            </a:br>
            <a:r>
              <a:rPr lang="en-US" sz="2200" dirty="0"/>
              <a:t>    		echo "Have a good day!";</a:t>
            </a:r>
            <a:br>
              <a:rPr lang="en-US" sz="2200" dirty="0"/>
            </a:br>
            <a:r>
              <a:rPr lang="en-US" sz="2200" dirty="0"/>
              <a:t>	}</a:t>
            </a:r>
            <a:br>
              <a:rPr lang="en-US" sz="2200" dirty="0"/>
            </a:br>
            <a:r>
              <a:rPr lang="en-US" sz="2200" dirty="0"/>
              <a:t>?&gt;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706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0649C-F115-4673-899B-7104A73E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40"/>
            <a:ext cx="10515600" cy="933573"/>
          </a:xfrm>
        </p:spPr>
        <p:txBody>
          <a:bodyPr>
            <a:normAutofit/>
          </a:bodyPr>
          <a:lstStyle/>
          <a:p>
            <a:r>
              <a:rPr lang="en-US" b="1" dirty="0"/>
              <a:t>Installing Apache2 webserver and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7EF4-605E-4D6B-BB64-3467DB6AD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613"/>
            <a:ext cx="10515600" cy="528434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$ </a:t>
            </a:r>
            <a:r>
              <a:rPr lang="en-US" sz="2400" dirty="0" err="1"/>
              <a:t>sudo</a:t>
            </a:r>
            <a:r>
              <a:rPr lang="en-US" sz="2400" dirty="0"/>
              <a:t> apt-get update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sudo</a:t>
            </a:r>
            <a:r>
              <a:rPr lang="en-US" sz="2400" dirty="0"/>
              <a:t> apt-get install apache2 –y</a:t>
            </a:r>
          </a:p>
          <a:p>
            <a:pPr lvl="1"/>
            <a:r>
              <a:rPr lang="en-US" dirty="0"/>
              <a:t>Enter the </a:t>
            </a:r>
            <a:r>
              <a:rPr lang="en-US" dirty="0" err="1"/>
              <a:t>ip</a:t>
            </a:r>
            <a:r>
              <a:rPr lang="en-US" dirty="0"/>
              <a:t> into the browser</a:t>
            </a:r>
          </a:p>
          <a:p>
            <a:endParaRPr lang="en-US" sz="2400" dirty="0"/>
          </a:p>
          <a:p>
            <a:r>
              <a:rPr lang="en-US" sz="2400" dirty="0"/>
              <a:t>cd /var/www/html/</a:t>
            </a:r>
          </a:p>
          <a:p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chown</a:t>
            </a:r>
            <a:r>
              <a:rPr lang="en-US" sz="2400" dirty="0"/>
              <a:t> pi: index.html			(change the user)</a:t>
            </a:r>
          </a:p>
          <a:p>
            <a:endParaRPr lang="en-US" sz="2400" dirty="0"/>
          </a:p>
          <a:p>
            <a:r>
              <a:rPr lang="en-US" sz="2400" dirty="0" err="1"/>
              <a:t>sudo</a:t>
            </a:r>
            <a:r>
              <a:rPr lang="en-US" sz="2400" dirty="0"/>
              <a:t> apt-get install </a:t>
            </a:r>
            <a:r>
              <a:rPr lang="en-US" sz="2400"/>
              <a:t>php5 libapache2-mod-php5 </a:t>
            </a:r>
            <a:r>
              <a:rPr lang="en-US" sz="2400" dirty="0"/>
              <a:t>–y</a:t>
            </a:r>
          </a:p>
          <a:p>
            <a:r>
              <a:rPr lang="en-US" sz="2400" dirty="0"/>
              <a:t> or</a:t>
            </a:r>
          </a:p>
          <a:p>
            <a:r>
              <a:rPr lang="en-US" dirty="0" err="1"/>
              <a:t>sudo</a:t>
            </a:r>
            <a:r>
              <a:rPr lang="en-US" dirty="0"/>
              <a:t> aptitude install php5 libapache2-mod-php5 -y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any package is not installing due dependency error we use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aptitude install [package name]</a:t>
            </a:r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15058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881AE-3204-4C2F-BE3F-61FBB1A8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PHP: switch case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DCA1-6BF7-4C45-8D7F-B8743BE52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96123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&lt;?php</a:t>
            </a:r>
            <a:br>
              <a:rPr lang="en-US" sz="2400" dirty="0"/>
            </a:br>
            <a:r>
              <a:rPr lang="en-US" sz="2400" dirty="0"/>
              <a:t>$</a:t>
            </a:r>
            <a:r>
              <a:rPr lang="en-US" sz="2400" dirty="0" err="1"/>
              <a:t>favcolor</a:t>
            </a:r>
            <a:r>
              <a:rPr lang="en-US" sz="2400" dirty="0"/>
              <a:t> = "red";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switch ($</a:t>
            </a:r>
            <a:r>
              <a:rPr lang="en-US" sz="2400" dirty="0" err="1"/>
              <a:t>favcolor</a:t>
            </a:r>
            <a:r>
              <a:rPr lang="en-US" sz="2400" dirty="0"/>
              <a:t>) {</a:t>
            </a:r>
            <a:br>
              <a:rPr lang="en-US" sz="2400" dirty="0"/>
            </a:br>
            <a:r>
              <a:rPr lang="en-US" sz="2400" dirty="0"/>
              <a:t>    case "red":</a:t>
            </a:r>
            <a:br>
              <a:rPr lang="en-US" sz="2400" dirty="0"/>
            </a:br>
            <a:r>
              <a:rPr lang="en-US" sz="2400" dirty="0"/>
              <a:t>        echo "Your favorite color is red!";</a:t>
            </a:r>
            <a:br>
              <a:rPr lang="en-US" sz="2400" dirty="0"/>
            </a:br>
            <a:r>
              <a:rPr lang="en-US" sz="2400" dirty="0"/>
              <a:t>        break;</a:t>
            </a:r>
            <a:br>
              <a:rPr lang="en-US" sz="2400" dirty="0"/>
            </a:br>
            <a:r>
              <a:rPr lang="en-US" sz="2400" dirty="0"/>
              <a:t>    case "blue":</a:t>
            </a:r>
            <a:br>
              <a:rPr lang="en-US" sz="2400" dirty="0"/>
            </a:br>
            <a:r>
              <a:rPr lang="en-US" sz="2400" dirty="0"/>
              <a:t>        echo "Your favorite color is blue!";</a:t>
            </a:r>
            <a:br>
              <a:rPr lang="en-US" sz="2400" dirty="0"/>
            </a:br>
            <a:r>
              <a:rPr lang="en-US" sz="2400" dirty="0"/>
              <a:t>        break;</a:t>
            </a:r>
            <a:br>
              <a:rPr lang="en-US" sz="2400" dirty="0"/>
            </a:br>
            <a:r>
              <a:rPr lang="en-US" sz="2400" dirty="0"/>
              <a:t>    case "green":</a:t>
            </a:r>
            <a:br>
              <a:rPr lang="en-US" sz="2400" dirty="0"/>
            </a:br>
            <a:r>
              <a:rPr lang="en-US" sz="2400" dirty="0"/>
              <a:t>        echo "Your favorite color is green!";</a:t>
            </a:r>
            <a:br>
              <a:rPr lang="en-US" sz="2400" dirty="0"/>
            </a:br>
            <a:r>
              <a:rPr lang="en-US" sz="2400" dirty="0"/>
              <a:t>        break;</a:t>
            </a:r>
            <a:br>
              <a:rPr lang="en-US" sz="2400" dirty="0"/>
            </a:br>
            <a:r>
              <a:rPr lang="en-US" sz="2400" dirty="0"/>
              <a:t>    default:</a:t>
            </a:r>
            <a:br>
              <a:rPr lang="en-US" sz="2400" dirty="0"/>
            </a:br>
            <a:r>
              <a:rPr lang="en-US" sz="2400" dirty="0"/>
              <a:t>        echo "Your favorite color is neither red, 		blue, nor green!";</a:t>
            </a:r>
            <a:br>
              <a:rPr lang="en-US" sz="2400" dirty="0"/>
            </a:br>
            <a:r>
              <a:rPr lang="en-US" sz="2400" dirty="0"/>
              <a:t>}</a:t>
            </a:r>
            <a:br>
              <a:rPr lang="en-US" sz="1900" dirty="0"/>
            </a:br>
            <a:r>
              <a:rPr lang="en-US" sz="19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870409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D2B07-DC31-4FC8-8F90-A8E5722F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PHP: while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B0A69-66F9-4973-9236-977CB4D6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&lt;?php </a:t>
            </a:r>
            <a:br>
              <a:rPr lang="en-US" sz="2400" dirty="0"/>
            </a:br>
            <a:r>
              <a:rPr lang="en-US" sz="2400" dirty="0"/>
              <a:t>	$x = 1; 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while($x &lt;= 5)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 		echo "The number is: $x 			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    		$x++;</a:t>
            </a:r>
            <a:br>
              <a:rPr lang="en-US" dirty="0"/>
            </a:br>
            <a:r>
              <a:rPr lang="en-US" dirty="0"/>
              <a:t>	} 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739507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62E35-0501-4E3E-9525-FE14A8E6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PHP: for loop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5D654-89C2-4C12-BE65-BEE5BE330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r>
              <a:rPr lang="en-US" sz="2200" dirty="0"/>
              <a:t>&lt;?php </a:t>
            </a:r>
            <a:br>
              <a:rPr lang="en-US" sz="2200" dirty="0"/>
            </a:br>
            <a:r>
              <a:rPr lang="en-US" sz="2200" dirty="0"/>
              <a:t>	for ($x = 0; $x &lt;= 10; $x++) </a:t>
            </a:r>
            <a:br>
              <a:rPr lang="en-US" sz="2200" dirty="0"/>
            </a:br>
            <a:r>
              <a:rPr lang="en-US" sz="2200" dirty="0"/>
              <a:t>	{</a:t>
            </a:r>
            <a:br>
              <a:rPr lang="en-US" sz="2200" dirty="0"/>
            </a:br>
            <a:r>
              <a:rPr lang="en-US" sz="2200" dirty="0"/>
              <a:t>    		echo "The number is: $x &lt;</a:t>
            </a:r>
            <a:r>
              <a:rPr lang="en-US" sz="2200" dirty="0" err="1"/>
              <a:t>br</a:t>
            </a:r>
            <a:r>
              <a:rPr lang="en-US" sz="2200" dirty="0"/>
              <a:t>&gt;";</a:t>
            </a:r>
            <a:br>
              <a:rPr lang="en-US" sz="2200" dirty="0"/>
            </a:br>
            <a:r>
              <a:rPr lang="en-US" sz="2200" dirty="0"/>
              <a:t>	} </a:t>
            </a:r>
            <a:br>
              <a:rPr lang="en-US" sz="2200" dirty="0"/>
            </a:br>
            <a:r>
              <a:rPr lang="en-US" sz="2200" dirty="0"/>
              <a:t>?&gt;</a:t>
            </a:r>
          </a:p>
          <a:p>
            <a:endParaRPr lang="en-US" sz="2200" dirty="0"/>
          </a:p>
          <a:p>
            <a:r>
              <a:rPr lang="en-US" sz="2200" dirty="0"/>
              <a:t>&lt;?php </a:t>
            </a:r>
            <a:br>
              <a:rPr lang="en-US" sz="2200" dirty="0"/>
            </a:br>
            <a:r>
              <a:rPr lang="en-US" sz="2200" dirty="0"/>
              <a:t>	$colors 	= array("red", "green", "blue", "yellow"); 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	foreach ($colors as $value) </a:t>
            </a:r>
            <a:br>
              <a:rPr lang="en-US" sz="2200" dirty="0"/>
            </a:br>
            <a:r>
              <a:rPr lang="en-US" sz="2200" dirty="0"/>
              <a:t>	{</a:t>
            </a:r>
            <a:br>
              <a:rPr lang="en-US" sz="2200" dirty="0"/>
            </a:br>
            <a:r>
              <a:rPr lang="en-US" sz="2200" dirty="0"/>
              <a:t>    		echo "$value &lt;</a:t>
            </a:r>
            <a:r>
              <a:rPr lang="en-US" sz="2200" dirty="0" err="1"/>
              <a:t>br</a:t>
            </a:r>
            <a:r>
              <a:rPr lang="en-US" sz="2200" dirty="0"/>
              <a:t>&gt;";</a:t>
            </a:r>
            <a:br>
              <a:rPr lang="en-US" sz="2200" dirty="0"/>
            </a:br>
            <a:r>
              <a:rPr lang="en-US" sz="2200" dirty="0"/>
              <a:t>	}</a:t>
            </a:r>
            <a:br>
              <a:rPr lang="en-US" sz="2200" dirty="0"/>
            </a:br>
            <a:r>
              <a:rPr lang="en-US" sz="22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827604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6B34F-1DC4-4551-A26A-02CD75E2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PHP: Function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6F90-B886-4222-8618-C339B5B87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&lt;?php</a:t>
            </a:r>
            <a:br>
              <a:rPr lang="en-US" sz="2400" dirty="0"/>
            </a:br>
            <a:r>
              <a:rPr lang="en-US" sz="2400" dirty="0"/>
              <a:t>	function </a:t>
            </a:r>
            <a:r>
              <a:rPr lang="en-US" sz="2400" dirty="0" err="1"/>
              <a:t>setHeight</a:t>
            </a:r>
            <a:r>
              <a:rPr lang="en-US" sz="2400" dirty="0"/>
              <a:t>($</a:t>
            </a:r>
            <a:r>
              <a:rPr lang="en-US" sz="2400" dirty="0" err="1"/>
              <a:t>minheight</a:t>
            </a:r>
            <a:r>
              <a:rPr lang="en-US" sz="2400" dirty="0"/>
              <a:t> = 50) </a:t>
            </a:r>
            <a:br>
              <a:rPr lang="en-US" sz="2400" dirty="0"/>
            </a:br>
            <a:r>
              <a:rPr lang="en-US" sz="2400" dirty="0"/>
              <a:t>	{</a:t>
            </a:r>
            <a:br>
              <a:rPr lang="en-US" sz="2400" dirty="0"/>
            </a:br>
            <a:r>
              <a:rPr lang="en-US" sz="2400" dirty="0"/>
              <a:t>    		echo "The height is : $</a:t>
            </a:r>
            <a:r>
              <a:rPr lang="en-US" sz="2400" dirty="0" err="1"/>
              <a:t>minheight</a:t>
            </a:r>
            <a:r>
              <a:rPr lang="en-US" sz="2400" dirty="0"/>
              <a:t> 			&lt;</a:t>
            </a:r>
            <a:r>
              <a:rPr lang="en-US" sz="2400" dirty="0" err="1"/>
              <a:t>br</a:t>
            </a:r>
            <a:r>
              <a:rPr lang="en-US" sz="2400" dirty="0"/>
              <a:t>&gt;";</a:t>
            </a:r>
            <a:br>
              <a:rPr lang="en-US" sz="2400" dirty="0"/>
            </a:br>
            <a:r>
              <a:rPr lang="en-US" sz="2400" dirty="0"/>
              <a:t>	}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setHeight</a:t>
            </a:r>
            <a:r>
              <a:rPr lang="en-US" sz="2400" dirty="0"/>
              <a:t>(350);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setHeight</a:t>
            </a:r>
            <a:r>
              <a:rPr lang="en-US" sz="2400" dirty="0"/>
              <a:t>(); // will use the default 50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setHeight</a:t>
            </a:r>
            <a:r>
              <a:rPr lang="en-US" sz="2400" dirty="0"/>
              <a:t>(135);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setHeight</a:t>
            </a:r>
            <a:r>
              <a:rPr lang="en-US" sz="2400" dirty="0"/>
              <a:t>(80);</a:t>
            </a:r>
            <a:br>
              <a:rPr lang="en-US" sz="2400" dirty="0"/>
            </a:br>
            <a:r>
              <a:rPr lang="en-US" sz="2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0531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F136D-991B-4DD6-873A-CB482DD1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PHP: Function return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7D3C-3211-4C91-80BF-C2480D3AE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&lt;?php</a:t>
            </a:r>
            <a:br>
              <a:rPr lang="en-US" sz="2400" dirty="0"/>
            </a:br>
            <a:r>
              <a:rPr lang="en-US" sz="2400" dirty="0"/>
              <a:t>	function sum($x, $y)</a:t>
            </a:r>
            <a:br>
              <a:rPr lang="en-US" sz="2400" dirty="0"/>
            </a:br>
            <a:r>
              <a:rPr lang="en-US" sz="2400" dirty="0"/>
              <a:t>	{</a:t>
            </a:r>
            <a:br>
              <a:rPr lang="en-US" sz="2400" dirty="0"/>
            </a:br>
            <a:r>
              <a:rPr lang="en-US" sz="2400" dirty="0"/>
              <a:t>    		$z = $x + $y;</a:t>
            </a:r>
            <a:br>
              <a:rPr lang="en-US" sz="2400" dirty="0"/>
            </a:br>
            <a:r>
              <a:rPr lang="en-US" sz="2400" dirty="0"/>
              <a:t>    		return $z;</a:t>
            </a:r>
            <a:br>
              <a:rPr lang="en-US" sz="2400" dirty="0"/>
            </a:br>
            <a:r>
              <a:rPr lang="en-US" sz="2400" dirty="0"/>
              <a:t>	}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echo "5 + 10 = " . sum(5, 10) . "&lt;</a:t>
            </a:r>
            <a:r>
              <a:rPr lang="en-US" sz="2400" dirty="0" err="1"/>
              <a:t>br</a:t>
            </a:r>
            <a:r>
              <a:rPr lang="en-US" sz="2400" dirty="0"/>
              <a:t>&gt;";</a:t>
            </a:r>
            <a:br>
              <a:rPr lang="en-US" sz="2400" dirty="0"/>
            </a:br>
            <a:r>
              <a:rPr lang="en-US" sz="2400" dirty="0"/>
              <a:t>	echo "7 + 13 = " . sum(7, 13) . "&lt;</a:t>
            </a:r>
            <a:r>
              <a:rPr lang="en-US" sz="2400" dirty="0" err="1"/>
              <a:t>br</a:t>
            </a:r>
            <a:r>
              <a:rPr lang="en-US" sz="2400" dirty="0"/>
              <a:t>&gt;";</a:t>
            </a:r>
            <a:br>
              <a:rPr lang="en-US" sz="2400" dirty="0"/>
            </a:br>
            <a:r>
              <a:rPr lang="en-US" sz="2400" dirty="0"/>
              <a:t>	echo "2 + 4 = " . sum(2, 4);</a:t>
            </a:r>
            <a:br>
              <a:rPr lang="en-US" sz="2400" dirty="0"/>
            </a:br>
            <a:r>
              <a:rPr lang="en-US" sz="2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19035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C2259-F213-4A1C-9057-858CD176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PHP : Form handling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6E425-6CC5-4199-8D3A-EA3920783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&lt;html&gt;</a:t>
            </a:r>
            <a:br>
              <a:rPr lang="en-US" sz="2400" dirty="0"/>
            </a:br>
            <a:r>
              <a:rPr lang="en-US" sz="2400" dirty="0"/>
              <a:t>&lt;body&gt;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&lt;form action="</a:t>
            </a:r>
            <a:r>
              <a:rPr lang="en-US" sz="2400" dirty="0" err="1"/>
              <a:t>welcome.php</a:t>
            </a:r>
            <a:r>
              <a:rPr lang="en-US" sz="2400" dirty="0"/>
              <a:t>" method="post"&gt;</a:t>
            </a:r>
            <a:br>
              <a:rPr lang="en-US" sz="2400" dirty="0"/>
            </a:br>
            <a:r>
              <a:rPr lang="en-US" sz="2400" dirty="0"/>
              <a:t>Name: &lt;input type="text" name="name"&gt;&lt;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E-mail: &lt;input type="text" name="email"&gt;&lt;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&lt;input type="submit"&gt;</a:t>
            </a:r>
            <a:br>
              <a:rPr lang="en-US" sz="2400" dirty="0"/>
            </a:br>
            <a:r>
              <a:rPr lang="en-US" sz="2400" dirty="0"/>
              <a:t>&lt;/form&gt;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&lt;/body&gt;</a:t>
            </a:r>
            <a:br>
              <a:rPr lang="en-US" sz="2400" dirty="0"/>
            </a:br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25497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9EEEC-CAA1-4D21-BC29-0D4CD062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PHP : Form handling (cont.)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B8A2-8FC5-4228-ACAD-AAAD57B29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&lt;html&gt;</a:t>
            </a:r>
            <a:br>
              <a:rPr lang="en-US" sz="2400"/>
            </a:br>
            <a:r>
              <a:rPr lang="en-US" sz="2400"/>
              <a:t>&lt;body&gt;</a:t>
            </a:r>
            <a:br>
              <a:rPr lang="en-US" sz="2400"/>
            </a:br>
            <a:br>
              <a:rPr lang="en-US" sz="2400"/>
            </a:br>
            <a:r>
              <a:rPr lang="en-US" sz="2400"/>
              <a:t>Welcome &lt;?php echo $_POST["name"]; ?&gt;&lt;br&gt;</a:t>
            </a:r>
            <a:br>
              <a:rPr lang="en-US" sz="2400"/>
            </a:br>
            <a:r>
              <a:rPr lang="en-US" sz="2400"/>
              <a:t>Your email address is: &lt;?php echo $_POST["email"]; ?&gt;</a:t>
            </a:r>
            <a:br>
              <a:rPr lang="en-US" sz="2400"/>
            </a:br>
            <a:br>
              <a:rPr lang="en-US" sz="2400"/>
            </a:br>
            <a:r>
              <a:rPr lang="en-US" sz="2400"/>
              <a:t>&lt;/body&gt;</a:t>
            </a:r>
            <a:br>
              <a:rPr lang="en-US" sz="2400"/>
            </a:br>
            <a:r>
              <a:rPr lang="en-US" sz="24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5350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D78A8-0A44-464C-B77C-6C3940D5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PHP: Superglobals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06531-098C-4FC6-8FEC-A434F6E7A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&lt;!DOCTYPE html&gt;</a:t>
            </a:r>
            <a:br>
              <a:rPr lang="en-US" sz="2000" dirty="0"/>
            </a:br>
            <a:r>
              <a:rPr lang="en-US" sz="2000" dirty="0"/>
              <a:t>&lt;html&gt;</a:t>
            </a:r>
            <a:br>
              <a:rPr lang="en-US" sz="2000" dirty="0"/>
            </a:br>
            <a:r>
              <a:rPr lang="en-US" sz="2000" dirty="0"/>
              <a:t>&lt;body&gt;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&lt;?php </a:t>
            </a:r>
            <a:br>
              <a:rPr lang="en-US" sz="2000" dirty="0"/>
            </a:br>
            <a:r>
              <a:rPr lang="en-US" sz="2000" dirty="0"/>
              <a:t>echo $_SERVER['PHP_SELF'];</a:t>
            </a:r>
            <a:br>
              <a:rPr lang="en-US" sz="2000" dirty="0"/>
            </a:br>
            <a:r>
              <a:rPr lang="en-US" sz="2000" dirty="0"/>
              <a:t>echo "&lt;</a:t>
            </a:r>
            <a:r>
              <a:rPr lang="en-US" sz="2000" dirty="0" err="1"/>
              <a:t>br</a:t>
            </a:r>
            <a:r>
              <a:rPr lang="en-US" sz="2000" dirty="0"/>
              <a:t>&gt;";</a:t>
            </a:r>
            <a:br>
              <a:rPr lang="en-US" sz="2000" dirty="0"/>
            </a:br>
            <a:r>
              <a:rPr lang="en-US" sz="2000" dirty="0"/>
              <a:t>echo $_SERVER['SERVER_NAME'];</a:t>
            </a:r>
            <a:br>
              <a:rPr lang="en-US" sz="2000" dirty="0"/>
            </a:br>
            <a:r>
              <a:rPr lang="en-US" sz="2000" dirty="0"/>
              <a:t>echo "&lt;</a:t>
            </a:r>
            <a:r>
              <a:rPr lang="en-US" sz="2000" dirty="0" err="1"/>
              <a:t>br</a:t>
            </a:r>
            <a:r>
              <a:rPr lang="en-US" sz="2000" dirty="0"/>
              <a:t>&gt;";</a:t>
            </a:r>
            <a:br>
              <a:rPr lang="en-US" sz="2000" dirty="0"/>
            </a:br>
            <a:r>
              <a:rPr lang="en-US" sz="2000" dirty="0"/>
              <a:t>echo $_SERVER['HTTP_HOST'];</a:t>
            </a:r>
            <a:br>
              <a:rPr lang="en-US" sz="2000" dirty="0"/>
            </a:br>
            <a:r>
              <a:rPr lang="en-US" sz="2000" dirty="0"/>
              <a:t>echo "&lt;</a:t>
            </a:r>
            <a:r>
              <a:rPr lang="en-US" sz="2000" dirty="0" err="1"/>
              <a:t>br</a:t>
            </a:r>
            <a:r>
              <a:rPr lang="en-US" sz="2000" dirty="0"/>
              <a:t>&gt;";</a:t>
            </a:r>
            <a:br>
              <a:rPr lang="en-US" sz="2000" dirty="0"/>
            </a:br>
            <a:r>
              <a:rPr lang="en-US" sz="2000" dirty="0"/>
              <a:t>echo $_SERVER['HTTP_REFERER'];</a:t>
            </a:r>
            <a:br>
              <a:rPr lang="en-US" sz="2000" dirty="0"/>
            </a:br>
            <a:r>
              <a:rPr lang="en-US" sz="2000" dirty="0"/>
              <a:t>echo "&lt;</a:t>
            </a:r>
            <a:r>
              <a:rPr lang="en-US" sz="2000" dirty="0" err="1"/>
              <a:t>br</a:t>
            </a:r>
            <a:r>
              <a:rPr lang="en-US" sz="2000" dirty="0"/>
              <a:t>&gt;";</a:t>
            </a:r>
            <a:br>
              <a:rPr lang="en-US" sz="2000" dirty="0"/>
            </a:br>
            <a:r>
              <a:rPr lang="en-US" sz="2000" dirty="0"/>
              <a:t>echo $_SERVER['HTTP_USER_AGENT'];</a:t>
            </a:r>
            <a:br>
              <a:rPr lang="en-US" sz="2000" dirty="0"/>
            </a:br>
            <a:r>
              <a:rPr lang="en-US" sz="2000" dirty="0"/>
              <a:t>echo "&lt;</a:t>
            </a:r>
            <a:r>
              <a:rPr lang="en-US" sz="2000" dirty="0" err="1"/>
              <a:t>br</a:t>
            </a:r>
            <a:r>
              <a:rPr lang="en-US" sz="2000" dirty="0"/>
              <a:t>&gt;";</a:t>
            </a:r>
            <a:br>
              <a:rPr lang="en-US" sz="2000" dirty="0"/>
            </a:br>
            <a:r>
              <a:rPr lang="en-US" sz="2000" dirty="0"/>
              <a:t>echo $_SERVER['SCRIPT_NAME'];</a:t>
            </a:r>
            <a:br>
              <a:rPr lang="en-US" sz="2000" dirty="0"/>
            </a:br>
            <a:r>
              <a:rPr lang="en-US" sz="2000" dirty="0"/>
              <a:t>?&gt;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&lt;/body&gt;</a:t>
            </a:r>
            <a:br>
              <a:rPr lang="en-US" sz="2000" dirty="0"/>
            </a:b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86627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8A229-BFAA-4050-A843-5CBA2AF3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PHP: Superglobals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EB470-F6D6-49DE-ABF1-E9A9CCFE3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$GLOBALS</a:t>
            </a:r>
          </a:p>
          <a:p>
            <a:r>
              <a:rPr lang="en-US" sz="2400"/>
              <a:t>$_SERVER</a:t>
            </a:r>
          </a:p>
          <a:p>
            <a:r>
              <a:rPr lang="en-US" sz="2400"/>
              <a:t>$_REQUEST</a:t>
            </a:r>
          </a:p>
          <a:p>
            <a:r>
              <a:rPr lang="en-US" sz="2400"/>
              <a:t>$_POST</a:t>
            </a:r>
          </a:p>
          <a:p>
            <a:r>
              <a:rPr lang="en-US" sz="2400"/>
              <a:t>$_GET</a:t>
            </a:r>
          </a:p>
          <a:p>
            <a:r>
              <a:rPr lang="en-US" sz="2400"/>
              <a:t>$_FILES</a:t>
            </a:r>
          </a:p>
          <a:p>
            <a:r>
              <a:rPr lang="en-US" sz="2400"/>
              <a:t>$_ENV</a:t>
            </a:r>
          </a:p>
          <a:p>
            <a:r>
              <a:rPr lang="en-US" sz="2400"/>
              <a:t>$_COOKIE</a:t>
            </a:r>
          </a:p>
          <a:p>
            <a:r>
              <a:rPr lang="en-US" sz="2400"/>
              <a:t>$_SESSION</a:t>
            </a:r>
          </a:p>
        </p:txBody>
      </p:sp>
    </p:spTree>
    <p:extLst>
      <p:ext uri="{BB962C8B-B14F-4D97-AF65-F5344CB8AC3E}">
        <p14:creationId xmlns:p14="http://schemas.microsoft.com/office/powerpoint/2010/main" val="2856584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17957-D379-4A59-AB15-A6C588DE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Running Python Script from PHP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6D83-000B-46FE-8067-7488A8D7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r>
              <a:rPr lang="en-US" sz="2200" dirty="0"/>
              <a:t>&lt;?php </a:t>
            </a:r>
            <a:br>
              <a:rPr lang="en-US" sz="2200" dirty="0"/>
            </a:br>
            <a:r>
              <a:rPr lang="en-US" sz="2200" dirty="0"/>
              <a:t>$command = </a:t>
            </a:r>
            <a:r>
              <a:rPr lang="en-US" sz="2200" dirty="0" err="1"/>
              <a:t>escapeshellcmd</a:t>
            </a:r>
            <a:r>
              <a:rPr lang="en-US" sz="2200" dirty="0"/>
              <a:t>('/</a:t>
            </a:r>
            <a:r>
              <a:rPr lang="en-US" sz="2200" dirty="0" err="1"/>
              <a:t>usr</a:t>
            </a:r>
            <a:r>
              <a:rPr lang="en-US" sz="2200" dirty="0"/>
              <a:t>/custom/test.py’);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$output = </a:t>
            </a:r>
            <a:r>
              <a:rPr lang="en-US" sz="2200" dirty="0" err="1"/>
              <a:t>shell_exec</a:t>
            </a:r>
            <a:r>
              <a:rPr lang="en-US" sz="2200" dirty="0"/>
              <a:t>($command);</a:t>
            </a:r>
            <a:br>
              <a:rPr lang="en-US" sz="2200" dirty="0"/>
            </a:br>
            <a:r>
              <a:rPr lang="en-US" sz="2200" dirty="0"/>
              <a:t>echo $output;</a:t>
            </a:r>
            <a:br>
              <a:rPr lang="en-US" sz="2200" dirty="0"/>
            </a:br>
            <a:r>
              <a:rPr lang="en-US" sz="2200" dirty="0"/>
              <a:t>?&gt;</a:t>
            </a:r>
          </a:p>
          <a:p>
            <a:endParaRPr lang="en-US" sz="2200" dirty="0"/>
          </a:p>
          <a:p>
            <a:r>
              <a:rPr lang="en-US" sz="2200" dirty="0"/>
              <a:t>In Python file test.py first line:</a:t>
            </a:r>
          </a:p>
          <a:p>
            <a:pPr lvl="1"/>
            <a:r>
              <a:rPr lang="en-US" sz="2200" dirty="0"/>
              <a:t>#!/</a:t>
            </a:r>
            <a:r>
              <a:rPr lang="en-US" sz="2200" dirty="0" err="1"/>
              <a:t>usr</a:t>
            </a:r>
            <a:r>
              <a:rPr lang="en-US" sz="2200" dirty="0"/>
              <a:t>/bin/env python</a:t>
            </a:r>
          </a:p>
          <a:p>
            <a:endParaRPr lang="en-US" sz="2200" dirty="0"/>
          </a:p>
          <a:p>
            <a:r>
              <a:rPr lang="en-US" sz="2200" dirty="0"/>
              <a:t>all commands in .</a:t>
            </a:r>
            <a:r>
              <a:rPr lang="en-US" sz="2200" dirty="0" err="1"/>
              <a:t>py</a:t>
            </a:r>
            <a:r>
              <a:rPr lang="en-US" sz="2200" dirty="0"/>
              <a:t> file must have correct privileges.</a:t>
            </a:r>
          </a:p>
          <a:p>
            <a:pPr lvl="1"/>
            <a:r>
              <a:rPr lang="en-US" sz="2200" dirty="0"/>
              <a:t>$ </a:t>
            </a:r>
            <a:r>
              <a:rPr lang="en-US" sz="2200" dirty="0" err="1"/>
              <a:t>chmod</a:t>
            </a:r>
            <a:r>
              <a:rPr lang="en-US" sz="2200" dirty="0"/>
              <a:t> +x myscript.py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9308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D986E-B2C4-4931-870E-33D19979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40"/>
            <a:ext cx="10515600" cy="918825"/>
          </a:xfrm>
        </p:spPr>
        <p:txBody>
          <a:bodyPr>
            <a:normAutofit/>
          </a:bodyPr>
          <a:lstStyle/>
          <a:p>
            <a:r>
              <a:rPr lang="en-US" dirty="0" err="1"/>
              <a:t>Mysql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11BE8-7071-468B-8FAA-BB50A836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865"/>
            <a:ext cx="10515600" cy="4690297"/>
          </a:xfrm>
        </p:spPr>
        <p:txBody>
          <a:bodyPr>
            <a:normAutofit/>
          </a:bodyPr>
          <a:lstStyle/>
          <a:p>
            <a:r>
              <a:rPr lang="en-US" sz="2400" dirty="0"/>
              <a:t>$ </a:t>
            </a:r>
            <a:r>
              <a:rPr lang="en-US" sz="2400" dirty="0" err="1"/>
              <a:t>sudo</a:t>
            </a:r>
            <a:r>
              <a:rPr lang="en-US" sz="2400" dirty="0"/>
              <a:t> apt-get install </a:t>
            </a:r>
            <a:r>
              <a:rPr lang="en-US" sz="2400" dirty="0" err="1"/>
              <a:t>mysql</a:t>
            </a:r>
            <a:r>
              <a:rPr lang="en-US" sz="2400" dirty="0"/>
              <a:t>-server php5-mysql –y</a:t>
            </a:r>
          </a:p>
          <a:p>
            <a:pPr lvl="1"/>
            <a:r>
              <a:rPr lang="en-US" dirty="0"/>
              <a:t>This will ask you to enter the root password</a:t>
            </a:r>
            <a:br>
              <a:rPr lang="en-US" dirty="0"/>
            </a:br>
            <a:r>
              <a:rPr lang="en-US" dirty="0" err="1"/>
              <a:t>password</a:t>
            </a:r>
            <a:r>
              <a:rPr lang="en-US" dirty="0"/>
              <a:t> : raspberry</a:t>
            </a:r>
          </a:p>
          <a:p>
            <a:pPr lvl="1"/>
            <a:endParaRPr lang="en-US" dirty="0"/>
          </a:p>
          <a:p>
            <a:r>
              <a:rPr lang="en-US" sz="2400" dirty="0"/>
              <a:t>$ </a:t>
            </a:r>
            <a:r>
              <a:rPr lang="en-US" sz="2400" dirty="0" err="1"/>
              <a:t>mysql</a:t>
            </a:r>
            <a:r>
              <a:rPr lang="en-US" sz="2400" dirty="0"/>
              <a:t> –u root –p 	[to run the </a:t>
            </a:r>
            <a:r>
              <a:rPr lang="en-US" sz="2400" dirty="0" err="1"/>
              <a:t>mysql</a:t>
            </a:r>
            <a:r>
              <a:rPr lang="en-US" sz="2400" dirty="0"/>
              <a:t> server]</a:t>
            </a:r>
          </a:p>
          <a:p>
            <a:pPr lvl="1"/>
            <a:r>
              <a:rPr lang="en-US" dirty="0"/>
              <a:t>Password : raspberry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mysql</a:t>
            </a:r>
            <a:r>
              <a:rPr lang="en-US" dirty="0"/>
              <a:t>&gt; create database </a:t>
            </a:r>
            <a:r>
              <a:rPr lang="en-US" dirty="0" err="1"/>
              <a:t>wordpress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mysql</a:t>
            </a:r>
            <a:r>
              <a:rPr lang="en-US" dirty="0"/>
              <a:t>&gt; GRANT ALL PRIVILEGES ON wordpress.* TO ‘</a:t>
            </a:r>
            <a:r>
              <a:rPr lang="en-US" dirty="0" err="1"/>
              <a:t>serverdemo</a:t>
            </a:r>
            <a:r>
              <a:rPr lang="en-US" dirty="0"/>
              <a:t>' IDENTIFIED BY ‘</a:t>
            </a:r>
            <a:r>
              <a:rPr lang="en-US" dirty="0" err="1"/>
              <a:t>demopi</a:t>
            </a:r>
            <a:r>
              <a:rPr lang="en-US" dirty="0"/>
              <a:t>’;</a:t>
            </a:r>
          </a:p>
          <a:p>
            <a:pPr lvl="1"/>
            <a:r>
              <a:rPr lang="en-US" dirty="0" err="1"/>
              <a:t>mysql</a:t>
            </a:r>
            <a:r>
              <a:rPr lang="en-US" dirty="0"/>
              <a:t>&gt; FLUSH PRIVILEGES; 	#[ to establish the privileges]</a:t>
            </a:r>
          </a:p>
          <a:p>
            <a:pPr lvl="1"/>
            <a:r>
              <a:rPr lang="en-US" dirty="0" err="1"/>
              <a:t>mysql</a:t>
            </a:r>
            <a:r>
              <a:rPr lang="en-US" dirty="0"/>
              <a:t>&gt; exit;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2851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CC3C3-FB70-4151-B318-1D140471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00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9D72A-C00E-4785-8BB7-5CD40E7A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HTML: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B1E8F-CD2D-4EC9-9810-60E25B46A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41" y="2638044"/>
            <a:ext cx="4470017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tagname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content goes here...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&lt;/</a:t>
            </a:r>
            <a:r>
              <a:rPr lang="en-US" sz="2000" dirty="0" err="1">
                <a:solidFill>
                  <a:schemeClr val="bg1"/>
                </a:solidFill>
              </a:rPr>
              <a:t>tagname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Surrounded by </a:t>
            </a:r>
            <a:r>
              <a:rPr lang="en-US" sz="2400" dirty="0" err="1">
                <a:solidFill>
                  <a:schemeClr val="bg1"/>
                </a:solidFill>
              </a:rPr>
              <a:t>Ankel</a:t>
            </a:r>
            <a:r>
              <a:rPr lang="en-US" sz="2400" dirty="0">
                <a:solidFill>
                  <a:schemeClr val="bg1"/>
                </a:solidFill>
              </a:rPr>
              <a:t> bracket and end tag starts with a forward slash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16A27-DA9B-4A91-9A1B-EAB674B3E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50" r="42172"/>
          <a:stretch/>
        </p:blipFill>
        <p:spPr>
          <a:xfrm>
            <a:off x="4650907" y="0"/>
            <a:ext cx="7513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3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F18CF-324D-47BA-8AEF-15C37EF8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41"/>
            <a:ext cx="10515600" cy="830334"/>
          </a:xfrm>
        </p:spPr>
        <p:txBody>
          <a:bodyPr>
            <a:normAutofit/>
          </a:bodyPr>
          <a:lstStyle/>
          <a:p>
            <a:r>
              <a:rPr lang="en-US" dirty="0"/>
              <a:t>HTML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A56FC-84AE-44C6-BF1D-DEEACAA8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375"/>
            <a:ext cx="10515600" cy="477878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$ cd /var/www/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nano</a:t>
            </a:r>
            <a:r>
              <a:rPr lang="en-US" sz="2400" dirty="0"/>
              <a:t> index.html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dirty="0"/>
              <a:t>&lt;!DOCTYPE html&gt;</a:t>
            </a:r>
          </a:p>
          <a:p>
            <a:pPr marL="457200" lvl="1" indent="0">
              <a:buNone/>
            </a:pPr>
            <a:r>
              <a:rPr lang="en-US" dirty="0"/>
              <a:t>&lt;html&gt;</a:t>
            </a:r>
          </a:p>
          <a:p>
            <a:pPr marL="457200" lvl="1" indent="0">
              <a:buNone/>
            </a:pPr>
            <a:r>
              <a:rPr lang="en-US" dirty="0"/>
              <a:t>&lt;body&gt;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&lt;h1&gt;Welcome to Workshop on Raspberry PI.&lt;/h1&gt;</a:t>
            </a:r>
          </a:p>
          <a:p>
            <a:pPr marL="457200" lvl="1" indent="0">
              <a:buNone/>
            </a:pPr>
            <a:r>
              <a:rPr lang="en-US" dirty="0"/>
              <a:t>&lt;p&gt; We will learn:&lt;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914400" lvl="1" indent="-457200">
              <a:buAutoNum type="arabicPeriod"/>
            </a:pPr>
            <a:r>
              <a:rPr lang="en-US" dirty="0"/>
              <a:t>Setting up webserver on raspberry pi.</a:t>
            </a:r>
          </a:p>
          <a:p>
            <a:pPr marL="914400" lvl="1" indent="-457200">
              <a:buAutoNum type="arabicPeriod"/>
            </a:pPr>
            <a:r>
              <a:rPr lang="en-US"/>
              <a:t>Basics on: HTML and PHP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&lt;/p&gt;</a:t>
            </a:r>
          </a:p>
          <a:p>
            <a:pPr marL="457200" lvl="1" indent="0">
              <a:buNone/>
            </a:pPr>
            <a:r>
              <a:rPr lang="en-US" dirty="0"/>
              <a:t>&lt;/body&gt;</a:t>
            </a:r>
          </a:p>
          <a:p>
            <a:pPr marL="457200" lvl="1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5194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734BD-D2DA-4C35-BF93-E270F344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HTML : Hyper Text 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A532-1DF1-494C-B5A2-EF7470A17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The &lt;!DOCTYPE html&gt; declaration defines this document to be HTML5</a:t>
            </a:r>
          </a:p>
          <a:p>
            <a:r>
              <a:rPr lang="en-US" sz="2400" dirty="0"/>
              <a:t>The &lt;html&gt; element is the root element of an HTML page</a:t>
            </a:r>
          </a:p>
          <a:p>
            <a:r>
              <a:rPr lang="en-US" sz="2400" dirty="0"/>
              <a:t>The &lt;head&gt; element contains meta information about the document</a:t>
            </a:r>
          </a:p>
          <a:p>
            <a:r>
              <a:rPr lang="en-US" sz="2400" dirty="0"/>
              <a:t>The &lt;title&gt; element specifies a title for the document</a:t>
            </a:r>
          </a:p>
          <a:p>
            <a:r>
              <a:rPr lang="en-US" sz="2400" dirty="0"/>
              <a:t>The &lt;body&gt; element contains the visible page content</a:t>
            </a:r>
          </a:p>
          <a:p>
            <a:r>
              <a:rPr lang="en-US" sz="2400" dirty="0"/>
              <a:t>The &lt;h1&gt; element defines a large heading</a:t>
            </a:r>
          </a:p>
          <a:p>
            <a:r>
              <a:rPr lang="en-US" sz="2400" dirty="0"/>
              <a:t>The &lt;p&gt; element defines a paragraph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246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E7713-4A62-46C8-A348-2B8F7E8E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32" y="330364"/>
            <a:ext cx="1504336" cy="830334"/>
          </a:xfrm>
        </p:spPr>
        <p:txBody>
          <a:bodyPr>
            <a:norm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652B9-8F1A-4AE4-BC95-3A0EB5A1E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64" y="1150375"/>
            <a:ext cx="11548872" cy="538758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Links:</a:t>
            </a:r>
          </a:p>
          <a:p>
            <a:pPr lvl="1"/>
            <a:r>
              <a:rPr lang="en-US" sz="2000" dirty="0"/>
              <a:t>&lt;a </a:t>
            </a:r>
            <a:r>
              <a:rPr lang="en-US" sz="2000" dirty="0" err="1"/>
              <a:t>href</a:t>
            </a:r>
            <a:r>
              <a:rPr lang="en-US" sz="2000" dirty="0"/>
              <a:t>="https://www.w3schools.com/htmL/"&gt;This is html online tutorial link:&lt;/a&gt;</a:t>
            </a:r>
          </a:p>
          <a:p>
            <a:r>
              <a:rPr lang="en-US" sz="2000" dirty="0"/>
              <a:t>Images:</a:t>
            </a:r>
          </a:p>
          <a:p>
            <a:pPr lvl="1"/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 </a:t>
            </a:r>
            <a:r>
              <a:rPr lang="en-US" sz="2000" dirty="0" err="1"/>
              <a:t>src</a:t>
            </a:r>
            <a:r>
              <a:rPr lang="en-US" sz="2000" dirty="0"/>
              <a:t>=“img_name.jpg" width="104" height="142"&gt;</a:t>
            </a:r>
          </a:p>
          <a:p>
            <a:r>
              <a:rPr lang="en-US" sz="2000" dirty="0"/>
              <a:t>Button:</a:t>
            </a:r>
          </a:p>
          <a:p>
            <a:pPr lvl="1"/>
            <a:r>
              <a:rPr lang="en-US" sz="2000" dirty="0"/>
              <a:t>&lt;button&gt;Click me&lt;/button&gt;</a:t>
            </a:r>
          </a:p>
          <a:p>
            <a:r>
              <a:rPr lang="en-US" sz="2000" dirty="0"/>
              <a:t>Style:</a:t>
            </a:r>
          </a:p>
          <a:p>
            <a:pPr lvl="1"/>
            <a:r>
              <a:rPr lang="en-US" sz="2000" dirty="0"/>
              <a:t>&lt;</a:t>
            </a:r>
            <a:r>
              <a:rPr lang="en-US" sz="2000" dirty="0" err="1"/>
              <a:t>tagname</a:t>
            </a:r>
            <a:r>
              <a:rPr lang="en-US" sz="2000" dirty="0"/>
              <a:t> style="</a:t>
            </a:r>
            <a:r>
              <a:rPr lang="en-US" sz="2000" i="1" dirty="0" err="1"/>
              <a:t>property</a:t>
            </a:r>
            <a:r>
              <a:rPr lang="en-US" sz="2000" dirty="0" err="1"/>
              <a:t>:</a:t>
            </a:r>
            <a:r>
              <a:rPr lang="en-US" sz="2000" i="1" dirty="0" err="1"/>
              <a:t>value</a:t>
            </a:r>
            <a:r>
              <a:rPr lang="en-US" sz="2000" i="1" dirty="0"/>
              <a:t>;</a:t>
            </a:r>
            <a:r>
              <a:rPr lang="en-US" sz="2000" dirty="0"/>
              <a:t>"&gt;</a:t>
            </a:r>
          </a:p>
          <a:p>
            <a:pPr lvl="1"/>
            <a:r>
              <a:rPr lang="en-US" sz="2000" dirty="0"/>
              <a:t>e.g.: &lt;body style="</a:t>
            </a:r>
            <a:r>
              <a:rPr lang="en-US" sz="2000" dirty="0" err="1"/>
              <a:t>background-color:powderblue</a:t>
            </a:r>
            <a:r>
              <a:rPr lang="en-US" sz="2000" dirty="0"/>
              <a:t>;"&gt;</a:t>
            </a:r>
          </a:p>
          <a:p>
            <a:pPr lvl="1"/>
            <a:r>
              <a:rPr lang="en-US" sz="2000" dirty="0"/>
              <a:t>e.g.: &lt;p style="</a:t>
            </a:r>
            <a:r>
              <a:rPr lang="en-US" sz="2000" dirty="0" err="1"/>
              <a:t>color:red</a:t>
            </a:r>
            <a:r>
              <a:rPr lang="en-US" sz="2000" dirty="0"/>
              <a:t>;"&gt;This is a paragraph.&lt;/p&gt;</a:t>
            </a:r>
          </a:p>
          <a:p>
            <a:pPr lvl="1"/>
            <a:r>
              <a:rPr lang="en-US" sz="2000" dirty="0"/>
              <a:t>e.g.: &lt;p style="</a:t>
            </a:r>
            <a:r>
              <a:rPr lang="en-US" sz="2000" dirty="0" err="1"/>
              <a:t>font-family:courier</a:t>
            </a:r>
            <a:r>
              <a:rPr lang="en-US" sz="2000" dirty="0"/>
              <a:t>; </a:t>
            </a:r>
            <a:r>
              <a:rPr lang="en-US" sz="2000" dirty="0" err="1"/>
              <a:t>background-color:powderblue</a:t>
            </a:r>
            <a:r>
              <a:rPr lang="en-US" sz="2000" dirty="0"/>
              <a:t>;"&gt;This is a paragraph.&lt;/p&gt;</a:t>
            </a:r>
          </a:p>
          <a:p>
            <a:r>
              <a:rPr lang="en-US" sz="2000" dirty="0"/>
              <a:t>Comments:</a:t>
            </a:r>
          </a:p>
          <a:p>
            <a:pPr lvl="1"/>
            <a:r>
              <a:rPr lang="en-US" sz="2000" dirty="0"/>
              <a:t>&lt;!-- Write your comments here --&gt;</a:t>
            </a:r>
          </a:p>
          <a:p>
            <a:r>
              <a:rPr lang="en-US" sz="2000" dirty="0"/>
              <a:t>Border:</a:t>
            </a:r>
          </a:p>
          <a:p>
            <a:pPr lvl="1"/>
            <a:r>
              <a:rPr lang="en-US" sz="2000" dirty="0"/>
              <a:t>&lt;h1 style="border: 2px solid Tomato;"&gt;Hello World&lt;/h1&gt;</a:t>
            </a:r>
          </a:p>
        </p:txBody>
      </p:sp>
    </p:spTree>
    <p:extLst>
      <p:ext uri="{BB962C8B-B14F-4D97-AF65-F5344CB8AC3E}">
        <p14:creationId xmlns:p14="http://schemas.microsoft.com/office/powerpoint/2010/main" val="295034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9D720-6BE7-45E4-ABD2-49811275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HTML: CSS (Cascading Style Sheets)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7EBD3-660D-407E-99E0-92DABDDE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/>
              <a:t>&lt;!DOCTYPE html&gt;</a:t>
            </a:r>
          </a:p>
          <a:p>
            <a:pPr marL="0" indent="0">
              <a:buNone/>
            </a:pPr>
            <a:r>
              <a:rPr lang="en-US" sz="1600" dirty="0"/>
              <a:t>&lt;html&gt;</a:t>
            </a:r>
          </a:p>
          <a:p>
            <a:pPr marL="0" indent="0">
              <a:buNone/>
            </a:pPr>
            <a:r>
              <a:rPr lang="en-US" sz="1600" dirty="0"/>
              <a:t>&lt;head&gt;</a:t>
            </a:r>
          </a:p>
          <a:p>
            <a:pPr marL="0" indent="0">
              <a:buNone/>
            </a:pPr>
            <a:r>
              <a:rPr lang="en-US" sz="1600" dirty="0"/>
              <a:t>&lt;style&gt;</a:t>
            </a:r>
          </a:p>
          <a:p>
            <a:pPr marL="0" indent="0">
              <a:buNone/>
            </a:pPr>
            <a:r>
              <a:rPr lang="en-US" sz="1600" dirty="0"/>
              <a:t>            h1 { color: blue;    font-family: </a:t>
            </a:r>
            <a:r>
              <a:rPr lang="en-US" sz="1600" dirty="0" err="1"/>
              <a:t>verdana</a:t>
            </a:r>
            <a:r>
              <a:rPr lang="en-US" sz="1600" dirty="0"/>
              <a:t>;    font-size: 300%; }</a:t>
            </a:r>
          </a:p>
          <a:p>
            <a:pPr marL="0" indent="0">
              <a:buNone/>
            </a:pPr>
            <a:r>
              <a:rPr lang="en-US" sz="1600" dirty="0"/>
              <a:t>            p  { color: red;    font-family: courier;    font-size: 160%; }</a:t>
            </a:r>
          </a:p>
          <a:p>
            <a:pPr marL="0" indent="0">
              <a:buNone/>
            </a:pPr>
            <a:r>
              <a:rPr lang="en-US" sz="1600" dirty="0"/>
              <a:t>&lt;/style&gt;</a:t>
            </a:r>
          </a:p>
          <a:p>
            <a:pPr marL="0" indent="0">
              <a:buNone/>
            </a:pPr>
            <a:r>
              <a:rPr lang="en-US" sz="1600" dirty="0"/>
              <a:t>&lt;/head&gt;</a:t>
            </a:r>
          </a:p>
          <a:p>
            <a:pPr marL="0" indent="0">
              <a:buNone/>
            </a:pPr>
            <a:r>
              <a:rPr lang="en-US" sz="1600" dirty="0"/>
              <a:t>            &lt;body&gt;</a:t>
            </a:r>
          </a:p>
          <a:p>
            <a:pPr marL="0" indent="0">
              <a:buNone/>
            </a:pPr>
            <a:r>
              <a:rPr lang="en-US" sz="1600" dirty="0"/>
              <a:t>                       &lt;h1&gt;This is a heading&lt;/h1&gt;</a:t>
            </a:r>
          </a:p>
          <a:p>
            <a:pPr marL="0" indent="0">
              <a:buNone/>
            </a:pPr>
            <a:r>
              <a:rPr lang="en-US" sz="1600" dirty="0"/>
              <a:t>                       &lt;p&gt;This is a paragraph.&lt;/p&gt;</a:t>
            </a:r>
          </a:p>
          <a:p>
            <a:pPr marL="0" indent="0">
              <a:buNone/>
            </a:pPr>
            <a:r>
              <a:rPr lang="en-US" sz="1600" dirty="0"/>
              <a:t>           &lt;/body&gt;</a:t>
            </a:r>
          </a:p>
          <a:p>
            <a:pPr marL="0" indent="0">
              <a:buNone/>
            </a:pPr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5644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9C8E4-8507-43AF-B88C-9909B70A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HTML : CSS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F80D-3549-438A-8D30-96306857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"/>
            <a:ext cx="6377769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dirty="0"/>
              <a:t>&lt;!DOCTYPE html&gt;</a:t>
            </a:r>
          </a:p>
          <a:p>
            <a:pPr marL="0" indent="0">
              <a:buNone/>
            </a:pPr>
            <a:r>
              <a:rPr lang="en-US" sz="1400" dirty="0"/>
              <a:t>&lt;html&gt;</a:t>
            </a:r>
          </a:p>
          <a:p>
            <a:pPr marL="0" indent="0">
              <a:buNone/>
            </a:pPr>
            <a:r>
              <a:rPr lang="en-US" sz="1400" dirty="0"/>
              <a:t>&lt;head&gt;&lt;style&gt;</a:t>
            </a:r>
          </a:p>
          <a:p>
            <a:pPr marL="457200" lvl="1" indent="0">
              <a:buNone/>
            </a:pPr>
            <a:r>
              <a:rPr lang="en-US" sz="1400" dirty="0"/>
              <a:t>.button {    background-color: #4CAF50;</a:t>
            </a:r>
          </a:p>
          <a:p>
            <a:pPr marL="457200" lvl="1" indent="0">
              <a:buNone/>
            </a:pPr>
            <a:r>
              <a:rPr lang="en-US" sz="1400" dirty="0"/>
              <a:t>    	        border: none;</a:t>
            </a:r>
          </a:p>
          <a:p>
            <a:pPr marL="457200" lvl="1" indent="0">
              <a:buNone/>
            </a:pPr>
            <a:r>
              <a:rPr lang="en-US" sz="1400" dirty="0"/>
              <a:t>                    color: white;</a:t>
            </a:r>
          </a:p>
          <a:p>
            <a:pPr marL="457200" lvl="1" indent="0">
              <a:buNone/>
            </a:pPr>
            <a:r>
              <a:rPr lang="en-US" sz="1400" dirty="0"/>
              <a:t>                    padding: 15px 32px;</a:t>
            </a:r>
          </a:p>
          <a:p>
            <a:pPr marL="457200" lvl="1" indent="0">
              <a:buNone/>
            </a:pPr>
            <a:r>
              <a:rPr lang="en-US" sz="1400" dirty="0"/>
              <a:t>                    text-align: center;</a:t>
            </a:r>
          </a:p>
          <a:p>
            <a:pPr marL="457200" lvl="1" indent="0">
              <a:buNone/>
            </a:pPr>
            <a:r>
              <a:rPr lang="en-US" sz="1400" dirty="0"/>
              <a:t>                    text-decoration: none;</a:t>
            </a:r>
          </a:p>
          <a:p>
            <a:pPr marL="457200" lvl="1" indent="0">
              <a:buNone/>
            </a:pPr>
            <a:r>
              <a:rPr lang="en-US" sz="1400" dirty="0"/>
              <a:t>                    display: inline-block;</a:t>
            </a:r>
          </a:p>
          <a:p>
            <a:pPr marL="457200" lvl="1" indent="0">
              <a:buNone/>
            </a:pPr>
            <a:r>
              <a:rPr lang="en-US" sz="1400" dirty="0"/>
              <a:t>                    font-size: 16px;</a:t>
            </a:r>
          </a:p>
          <a:p>
            <a:pPr marL="457200" lvl="1" indent="0">
              <a:buNone/>
            </a:pPr>
            <a:r>
              <a:rPr lang="en-US" sz="1400" dirty="0"/>
              <a:t>                    margin: 4px 2px;</a:t>
            </a:r>
          </a:p>
          <a:p>
            <a:pPr marL="457200" lvl="1" indent="0">
              <a:buNone/>
            </a:pPr>
            <a:r>
              <a:rPr lang="en-US" sz="1400" dirty="0"/>
              <a:t>                    cursor: pointer;</a:t>
            </a:r>
          </a:p>
          <a:p>
            <a:pPr marL="457200" lvl="1" indent="0">
              <a:buNone/>
            </a:pPr>
            <a:r>
              <a:rPr lang="en-US" sz="1400" dirty="0"/>
              <a:t>                    border-radius: 10px;            }</a:t>
            </a:r>
          </a:p>
          <a:p>
            <a:pPr marL="0" indent="0">
              <a:buNone/>
            </a:pPr>
            <a:r>
              <a:rPr lang="en-US" sz="1600" dirty="0"/>
              <a:t>&lt;/style&gt;</a:t>
            </a:r>
            <a:r>
              <a:rPr lang="en-US" sz="1400" dirty="0"/>
              <a:t>&lt;/head&gt;</a:t>
            </a:r>
          </a:p>
          <a:p>
            <a:pPr marL="457200" lvl="1" indent="0">
              <a:buNone/>
            </a:pPr>
            <a:r>
              <a:rPr lang="en-US" sz="1400" dirty="0"/>
              <a:t>&lt;body&gt;</a:t>
            </a:r>
          </a:p>
          <a:p>
            <a:pPr marL="457200" lvl="1" indent="0">
              <a:buNone/>
            </a:pPr>
            <a:r>
              <a:rPr lang="en-US" sz="1400" dirty="0"/>
              <a:t>	&lt;h2&gt;CSS Buttons&lt;/h2&gt;</a:t>
            </a:r>
          </a:p>
          <a:p>
            <a:pPr marL="457200" lvl="1" indent="0">
              <a:buNone/>
            </a:pPr>
            <a:r>
              <a:rPr lang="en-US" sz="1400" dirty="0"/>
              <a:t>	&lt;button&gt;Default Button&lt;/button&gt;</a:t>
            </a:r>
          </a:p>
          <a:p>
            <a:pPr marL="457200" lvl="1" indent="0">
              <a:buNone/>
            </a:pPr>
            <a:r>
              <a:rPr lang="en-US" sz="1400" dirty="0"/>
              <a:t>	&lt;a </a:t>
            </a:r>
            <a:r>
              <a:rPr lang="en-US" sz="1400" dirty="0" err="1"/>
              <a:t>href</a:t>
            </a:r>
            <a:r>
              <a:rPr lang="en-US" sz="1400" dirty="0"/>
              <a:t>="#" class="button"&gt;Link Button&lt;/a&gt;</a:t>
            </a:r>
          </a:p>
          <a:p>
            <a:pPr marL="457200" lvl="1" indent="0">
              <a:buNone/>
            </a:pPr>
            <a:r>
              <a:rPr lang="en-US" sz="1400" dirty="0"/>
              <a:t>	&lt;button class="button"&gt;Button&lt;/button&gt;</a:t>
            </a:r>
          </a:p>
          <a:p>
            <a:pPr marL="457200" lvl="1" indent="0">
              <a:buNone/>
            </a:pPr>
            <a:r>
              <a:rPr lang="en-US" sz="1400" dirty="0"/>
              <a:t>	&lt;input type="button" class="button" value="Input Button"&gt;</a:t>
            </a:r>
          </a:p>
          <a:p>
            <a:pPr marL="457200" lvl="1" indent="0">
              <a:buNone/>
            </a:pPr>
            <a:r>
              <a:rPr lang="en-US" sz="1400" dirty="0"/>
              <a:t>&lt;/body&gt;</a:t>
            </a:r>
          </a:p>
          <a:p>
            <a:pPr marL="0" indent="0">
              <a:buNone/>
            </a:pPr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494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572</Words>
  <Application>Microsoft Office PowerPoint</Application>
  <PresentationFormat>Widescreen</PresentationFormat>
  <Paragraphs>176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Raspberry pi: Webserver (Apache, HTML, PHP)</vt:lpstr>
      <vt:lpstr>Installing Apache2 webserver and php</vt:lpstr>
      <vt:lpstr>Mysql:</vt:lpstr>
      <vt:lpstr>HTML:</vt:lpstr>
      <vt:lpstr>HTML :</vt:lpstr>
      <vt:lpstr>HTML : Hyper Text Markup Language</vt:lpstr>
      <vt:lpstr>HTML</vt:lpstr>
      <vt:lpstr>HTML: CSS (Cascading Style Sheets)</vt:lpstr>
      <vt:lpstr>HTML : CSS</vt:lpstr>
      <vt:lpstr>HTML: table</vt:lpstr>
      <vt:lpstr>PHP</vt:lpstr>
      <vt:lpstr>PHP :</vt:lpstr>
      <vt:lpstr>PHP:</vt:lpstr>
      <vt:lpstr>PHP: Variables</vt:lpstr>
      <vt:lpstr>PHP: Array</vt:lpstr>
      <vt:lpstr>PHP: Class</vt:lpstr>
      <vt:lpstr>PHP: String</vt:lpstr>
      <vt:lpstr>PHP: String Concatenation</vt:lpstr>
      <vt:lpstr>PHP : if else</vt:lpstr>
      <vt:lpstr>PHP: switch case</vt:lpstr>
      <vt:lpstr>PHP: while</vt:lpstr>
      <vt:lpstr>PHP: for loop</vt:lpstr>
      <vt:lpstr>PHP: Function</vt:lpstr>
      <vt:lpstr>PHP: Function return</vt:lpstr>
      <vt:lpstr>PHP : Form handling</vt:lpstr>
      <vt:lpstr>PHP : Form handling (cont.)</vt:lpstr>
      <vt:lpstr>PHP: Superglobals </vt:lpstr>
      <vt:lpstr>PHP: Superglobals </vt:lpstr>
      <vt:lpstr>Running Python Script from PHP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pi: Apache webserver (HTML, PHP)</dc:title>
  <dc:creator>krrishna shah</dc:creator>
  <cp:lastModifiedBy>krrishna shah</cp:lastModifiedBy>
  <cp:revision>18</cp:revision>
  <dcterms:created xsi:type="dcterms:W3CDTF">2018-08-03T15:33:48Z</dcterms:created>
  <dcterms:modified xsi:type="dcterms:W3CDTF">2018-08-06T06:24:00Z</dcterms:modified>
</cp:coreProperties>
</file>