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2" r:id="rId5"/>
    <p:sldId id="263" r:id="rId6"/>
    <p:sldId id="273" r:id="rId7"/>
    <p:sldId id="274" r:id="rId8"/>
    <p:sldId id="269" r:id="rId9"/>
    <p:sldId id="270" r:id="rId10"/>
    <p:sldId id="271" r:id="rId11"/>
    <p:sldId id="272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6" autoAdjust="0"/>
    <p:restoredTop sz="94660"/>
  </p:normalViewPr>
  <p:slideViewPr>
    <p:cSldViewPr snapToGrid="0">
      <p:cViewPr varScale="1">
        <p:scale>
          <a:sx n="78" d="100"/>
          <a:sy n="78" d="100"/>
        </p:scale>
        <p:origin x="2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8CB93-13F0-4B12-9ADB-7577A0854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A6FCC-F005-43F9-972D-5FFB52D70F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1973B-E8F5-44E6-8B54-194F999D0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4C81-FE9B-4102-A677-E1FC3E537F6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C24A0-F5BF-4947-905A-8BA7EB5DD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27BEA-08B4-4093-ABD7-1E1AB8E20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8CB8-ECE2-4D7B-BE1C-856EB463A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74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97B04-5292-4F60-8E85-79F266380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014FE3-4409-4718-A87D-3FE3F8508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D87B4-5AAB-4331-81DC-48373D614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4C81-FE9B-4102-A677-E1FC3E537F6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AB3B-D5ED-488A-9AC5-4C83743DA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6FC4E-DD9B-4ADD-B7D6-643F5E862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8CB8-ECE2-4D7B-BE1C-856EB463A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23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ABC028-AAA3-4AFC-8A8C-6BF85A03C9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9AB8A3-94AA-4F0A-86CD-CEABEB8DF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4A9E7-1B09-4BD5-B4FB-A80278506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4C81-FE9B-4102-A677-E1FC3E537F6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7BDB6-50F3-43B5-9F22-542BBD249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47189-06ED-4A6A-A17F-691591CC7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8CB8-ECE2-4D7B-BE1C-856EB463A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090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C85FF-7663-454C-8472-B70F5627E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266E3-9B2A-4E33-AFE7-25FFE9A72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E1409-1B33-4A6A-910E-AC71BE1F9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4C81-FE9B-4102-A677-E1FC3E537F6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3D1DB-0D67-4FB1-8D57-E8B7AD1E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BD98E-BD99-4A06-9D91-5F5D33975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8CB8-ECE2-4D7B-BE1C-856EB463A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45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C0276-318E-43D0-846D-80FDA2D3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C0A74-5C87-46D6-87AA-69DC05D5D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40BBA-66D2-4394-A125-AA9840353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4C81-FE9B-4102-A677-E1FC3E537F6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5471E-E834-46D3-95FC-8115080B7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2775B-A125-4C1A-8852-FB277F065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8CB8-ECE2-4D7B-BE1C-856EB463A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92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FE21A-C01C-45CB-A62D-CFBF32C9C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7B238-E351-4DC7-8402-03935E1194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887DBB-6993-4A5A-9A7B-04C2141D6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EF707-67A9-4E71-9A80-A33E68FEF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4C81-FE9B-4102-A677-E1FC3E537F6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99BD7-C2D4-41F6-AEE8-DB94AEE39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4BA11-5C14-4FA7-92A8-39859DAA0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8CB8-ECE2-4D7B-BE1C-856EB463A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62B0B-D34C-44B3-B83C-A1CC98055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E733B-42EA-47CF-8683-692401B56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40DEA0-CEC3-48E9-9D82-A9023B5F7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49B821-8F55-4710-924B-DAC5F13E08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CA9C8A-1F07-4E46-940A-38DCB5F4E4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66053B-4E22-4879-8243-920D6E1C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4C81-FE9B-4102-A677-E1FC3E537F6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0F0864-B4EE-4F6A-852B-957EAEDA5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6CDEE6-5CC3-445C-B8B6-B6BAA709C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8CB8-ECE2-4D7B-BE1C-856EB463A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59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CFD37-14F5-4315-9C15-4FEE7A202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4B7B94-D60F-41CA-BADA-29CF54AD4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4C81-FE9B-4102-A677-E1FC3E537F6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F76CE5-E274-41A0-9ACD-D7B41B9C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161CB4-B1AD-48B4-ABAB-36B0EC844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8CB8-ECE2-4D7B-BE1C-856EB463A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623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0B05DF-2421-4294-B7A3-E6B1AE0DD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4C81-FE9B-4102-A677-E1FC3E537F6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A74884-E6DD-4CF2-AB0B-1E306C49C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05B16-F736-4F00-8B4A-22584BC8A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8CB8-ECE2-4D7B-BE1C-856EB463A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01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9BE2E-A874-475B-9DB9-7B0A7002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C0F0F-894C-4190-9A15-FC8FD31CD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93B9B3-BAD2-47A7-A6D7-27B896A86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A6543-2C2D-4D41-85C4-1013D5D3D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4C81-FE9B-4102-A677-E1FC3E537F6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785BD-10AA-4C82-99ED-86728C4D1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27E93-487A-4EC3-B2CA-A44D13C64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8CB8-ECE2-4D7B-BE1C-856EB463A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75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1435-415C-4866-9581-6BBEE8E3E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80A645-4B9D-4AD1-BA72-0B6ED69165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C2C0B8-7861-4488-9F41-49A675495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8DD96-4685-44B6-97A4-05352842B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4C81-FE9B-4102-A677-E1FC3E537F6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BB38D-26B8-442A-9D70-C20C89E0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CC951-C5E1-4AEE-B2EA-154706645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8CB8-ECE2-4D7B-BE1C-856EB463A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86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792506-5234-489F-A356-D725D1092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C0BFF-81F5-4457-80B8-F5C907963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EECC3-0549-4B18-B88A-076BCC611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94C81-FE9B-4102-A677-E1FC3E537F6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799EF-0858-4C1B-A010-20750A1D8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5DE7D-7B13-4CDA-B82B-86D999A64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E8CB8-ECE2-4D7B-BE1C-856EB463A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62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dn.instructables.com/ORIG/FUQ/ZHUM/IBEWRSX4/FUQZHUMIBEWRSX4.zi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3A868F-F032-48A5-B26A-B63E9E844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RASPBERRY PI</a:t>
            </a:r>
            <a:br>
              <a:rPr lang="en-US" sz="5800"/>
            </a:br>
            <a:r>
              <a:rPr lang="en-US" sz="5800"/>
              <a:t>Remote GPIO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C9409-EECB-423B-AD6F-F8833CF47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day - 6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692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913604-D6AB-46C1-A6AA-81FB0ED60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Button: gpio.php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AF9F7-C037-4011-ABAF-215FF0893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0"/>
            <a:ext cx="6377769" cy="6858000"/>
          </a:xfrm>
        </p:spPr>
        <p:txBody>
          <a:bodyPr anchor="ctr">
            <a:normAutofit/>
          </a:bodyPr>
          <a:lstStyle/>
          <a:p>
            <a:r>
              <a:rPr lang="en-US" sz="1600" dirty="0"/>
              <a:t>&lt;?php</a:t>
            </a:r>
          </a:p>
          <a:p>
            <a:r>
              <a:rPr lang="en-US" sz="1600" dirty="0"/>
              <a:t>//</a:t>
            </a:r>
            <a:r>
              <a:rPr lang="en-US" sz="1600" dirty="0" err="1"/>
              <a:t>TheFreeElectron</a:t>
            </a:r>
            <a:r>
              <a:rPr lang="en-US" sz="1600" dirty="0"/>
              <a:t> 2015, http://www.instructables.com/member/TheFreeElectron/</a:t>
            </a:r>
          </a:p>
          <a:p>
            <a:r>
              <a:rPr lang="en-US" sz="1600" dirty="0"/>
              <a:t>//This page is requested by the JavaScript, it updates the pin's status and then print it</a:t>
            </a:r>
          </a:p>
          <a:p>
            <a:r>
              <a:rPr lang="en-US" sz="1600" dirty="0"/>
              <a:t>//Getting and using values</a:t>
            </a:r>
          </a:p>
          <a:p>
            <a:r>
              <a:rPr lang="en-US" sz="1600" dirty="0"/>
              <a:t>if (</a:t>
            </a:r>
            <a:r>
              <a:rPr lang="en-US" sz="1600" dirty="0" err="1"/>
              <a:t>isset</a:t>
            </a:r>
            <a:r>
              <a:rPr lang="en-US" sz="1600" dirty="0"/>
              <a:t> ( $_GET["pic"] )) {</a:t>
            </a:r>
          </a:p>
          <a:p>
            <a:r>
              <a:rPr lang="en-US" sz="1600" dirty="0"/>
              <a:t>        $pic = </a:t>
            </a:r>
            <a:r>
              <a:rPr lang="en-US" sz="1600" dirty="0" err="1"/>
              <a:t>strip_tags</a:t>
            </a:r>
            <a:r>
              <a:rPr lang="en-US" sz="1600" dirty="0"/>
              <a:t> ($_GET["pic"]);</a:t>
            </a:r>
          </a:p>
          <a:p>
            <a:endParaRPr lang="en-US" sz="1600" dirty="0"/>
          </a:p>
          <a:p>
            <a:r>
              <a:rPr lang="en-US" sz="1600" dirty="0"/>
              <a:t>        $</a:t>
            </a:r>
            <a:r>
              <a:rPr lang="en-US" sz="1600" dirty="0" err="1"/>
              <a:t>gpio_num_map</a:t>
            </a:r>
            <a:r>
              <a:rPr lang="en-US" sz="1600" dirty="0"/>
              <a:t> = array(26,19,13,6,5,21,20,16);</a:t>
            </a:r>
          </a:p>
          <a:p>
            <a:endParaRPr lang="en-US" sz="1600" dirty="0"/>
          </a:p>
          <a:p>
            <a:r>
              <a:rPr lang="en-US" sz="1600" dirty="0"/>
              <a:t>        //test if value is a number</a:t>
            </a:r>
          </a:p>
          <a:p>
            <a:r>
              <a:rPr lang="en-US" sz="1600" dirty="0"/>
              <a:t>        if ( (</a:t>
            </a:r>
            <a:r>
              <a:rPr lang="en-US" sz="1600" dirty="0" err="1"/>
              <a:t>is_numeric</a:t>
            </a:r>
            <a:r>
              <a:rPr lang="en-US" sz="1600" dirty="0"/>
              <a:t>($pic)) &amp;&amp; ($pic &lt;= 7) &amp;&amp; ($pic &gt;= 0) ) {</a:t>
            </a:r>
          </a:p>
          <a:p>
            <a:endParaRPr lang="en-US" sz="1600" dirty="0"/>
          </a:p>
          <a:p>
            <a:r>
              <a:rPr lang="en-US" sz="1600" dirty="0"/>
              <a:t>                //set the </a:t>
            </a:r>
            <a:r>
              <a:rPr lang="en-US" sz="1600" dirty="0" err="1"/>
              <a:t>gpio's</a:t>
            </a:r>
            <a:r>
              <a:rPr lang="en-US" sz="1600" dirty="0"/>
              <a:t> mode to output</a:t>
            </a:r>
          </a:p>
          <a:p>
            <a:r>
              <a:rPr lang="en-US" sz="1600" dirty="0"/>
              <a:t>                system("</a:t>
            </a:r>
            <a:r>
              <a:rPr lang="en-US" sz="1600" dirty="0" err="1"/>
              <a:t>gpio</a:t>
            </a:r>
            <a:r>
              <a:rPr lang="en-US" sz="1600" dirty="0"/>
              <a:t> -g mode ".$</a:t>
            </a:r>
            <a:r>
              <a:rPr lang="en-US" sz="1600" dirty="0" err="1"/>
              <a:t>gpio_num_map</a:t>
            </a:r>
            <a:r>
              <a:rPr lang="en-US" sz="1600" dirty="0"/>
              <a:t>[$pic]." out");</a:t>
            </a:r>
          </a:p>
          <a:p>
            <a:r>
              <a:rPr lang="en-US" sz="1600" dirty="0"/>
              <a:t>                //reading pin's status</a:t>
            </a:r>
          </a:p>
          <a:p>
            <a:r>
              <a:rPr lang="en-US" sz="1600" dirty="0"/>
              <a:t>                exec ("</a:t>
            </a:r>
            <a:r>
              <a:rPr lang="en-US" sz="1600" dirty="0" err="1"/>
              <a:t>gpio</a:t>
            </a:r>
            <a:r>
              <a:rPr lang="en-US" sz="1600" dirty="0"/>
              <a:t> -g read ".$</a:t>
            </a:r>
            <a:r>
              <a:rPr lang="en-US" sz="1600" dirty="0" err="1"/>
              <a:t>gpio_num_map</a:t>
            </a:r>
            <a:r>
              <a:rPr lang="en-US" sz="1600" dirty="0"/>
              <a:t>[$pic], $status, $return );</a:t>
            </a:r>
          </a:p>
        </p:txBody>
      </p:sp>
    </p:spTree>
    <p:extLst>
      <p:ext uri="{BB962C8B-B14F-4D97-AF65-F5344CB8AC3E}">
        <p14:creationId xmlns:p14="http://schemas.microsoft.com/office/powerpoint/2010/main" val="4201509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BFD251-BFB1-4D72-A7F6-24B216897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Button: gpio.php (cont.)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BFF45-AA30-4216-BB94-BAA649155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0"/>
            <a:ext cx="6377769" cy="685800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                //set the </a:t>
            </a:r>
            <a:r>
              <a:rPr lang="en-US" sz="1800" dirty="0" err="1"/>
              <a:t>gpio</a:t>
            </a:r>
            <a:r>
              <a:rPr lang="en-US" sz="1800" dirty="0"/>
              <a:t> to high/low</a:t>
            </a:r>
          </a:p>
          <a:p>
            <a:r>
              <a:rPr lang="en-US" sz="1800" dirty="0"/>
              <a:t>                if ($status[0] == "0" ) { $status[0] = "1"; }</a:t>
            </a:r>
          </a:p>
          <a:p>
            <a:r>
              <a:rPr lang="en-US" sz="1800" dirty="0"/>
              <a:t>                else if ($status[0] == "1" ) { $status[0] = "0"; }</a:t>
            </a:r>
          </a:p>
          <a:p>
            <a:r>
              <a:rPr lang="en-US" sz="1800" dirty="0"/>
              <a:t>                system("</a:t>
            </a:r>
            <a:r>
              <a:rPr lang="en-US" sz="1800" dirty="0" err="1"/>
              <a:t>gpio</a:t>
            </a:r>
            <a:r>
              <a:rPr lang="en-US" sz="1800" dirty="0"/>
              <a:t> -g write ".$</a:t>
            </a:r>
            <a:r>
              <a:rPr lang="en-US" sz="1800" dirty="0" err="1"/>
              <a:t>gpio_num_map</a:t>
            </a:r>
            <a:r>
              <a:rPr lang="en-US" sz="1800" dirty="0"/>
              <a:t>[$pic]." ".$status[0] );</a:t>
            </a:r>
          </a:p>
          <a:p>
            <a:r>
              <a:rPr lang="en-US" sz="1800" dirty="0"/>
              <a:t>                //reading pin's status</a:t>
            </a:r>
          </a:p>
          <a:p>
            <a:r>
              <a:rPr lang="en-US" sz="1800" dirty="0"/>
              <a:t>                exec ("</a:t>
            </a:r>
            <a:r>
              <a:rPr lang="en-US" sz="1800" dirty="0" err="1"/>
              <a:t>gpio</a:t>
            </a:r>
            <a:r>
              <a:rPr lang="en-US" sz="1800" dirty="0"/>
              <a:t> -g read ".$</a:t>
            </a:r>
            <a:r>
              <a:rPr lang="en-US" sz="1800" dirty="0" err="1"/>
              <a:t>gpio_num_map</a:t>
            </a:r>
            <a:r>
              <a:rPr lang="en-US" sz="1800" dirty="0"/>
              <a:t>[$pic], $status, $return );</a:t>
            </a:r>
          </a:p>
          <a:p>
            <a:r>
              <a:rPr lang="en-US" sz="1800" dirty="0"/>
              <a:t>                //print it to the client on the response</a:t>
            </a:r>
          </a:p>
          <a:p>
            <a:r>
              <a:rPr lang="en-US" sz="1800" dirty="0"/>
              <a:t>                echo($status[0]);</a:t>
            </a:r>
          </a:p>
          <a:p>
            <a:endParaRPr lang="en-US" sz="1800" dirty="0"/>
          </a:p>
          <a:p>
            <a:r>
              <a:rPr lang="en-US" sz="1800" dirty="0"/>
              <a:t>        }</a:t>
            </a:r>
          </a:p>
          <a:p>
            <a:r>
              <a:rPr lang="en-US" sz="1800" dirty="0"/>
              <a:t>        else { echo ("fail"); }</a:t>
            </a:r>
          </a:p>
          <a:p>
            <a:r>
              <a:rPr lang="en-US" sz="1800" dirty="0"/>
              <a:t>} //print fail if cannot use values</a:t>
            </a:r>
          </a:p>
          <a:p>
            <a:r>
              <a:rPr lang="en-US" sz="1800" dirty="0"/>
              <a:t>else { echo ("fail"); }</a:t>
            </a:r>
          </a:p>
          <a:p>
            <a:r>
              <a:rPr lang="en-US" sz="18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71318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D3A45B-C07B-44AF-9DA3-C20FAAB9E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Button: script.js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84F92-1005-4E15-996F-6EC150362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0"/>
            <a:ext cx="6377769" cy="685800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//JavaScript, uses pictures as buttons, sends and receives values to/from the </a:t>
            </a:r>
            <a:r>
              <a:rPr lang="en-US" sz="1800" dirty="0" err="1"/>
              <a:t>Rpi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//These are all the buttons</a:t>
            </a:r>
          </a:p>
          <a:p>
            <a:r>
              <a:rPr lang="en-US" sz="1800" dirty="0"/>
              <a:t>var button_0 = </a:t>
            </a:r>
            <a:r>
              <a:rPr lang="en-US" sz="1800" dirty="0" err="1"/>
              <a:t>document.getElementById</a:t>
            </a:r>
            <a:r>
              <a:rPr lang="en-US" sz="1800" dirty="0"/>
              <a:t>("button_0");</a:t>
            </a:r>
          </a:p>
          <a:p>
            <a:r>
              <a:rPr lang="en-US" sz="1800" dirty="0"/>
              <a:t>var button_1 = </a:t>
            </a:r>
            <a:r>
              <a:rPr lang="en-US" sz="1800" dirty="0" err="1"/>
              <a:t>document.getElementById</a:t>
            </a:r>
            <a:r>
              <a:rPr lang="en-US" sz="1800" dirty="0"/>
              <a:t>("button_1");</a:t>
            </a:r>
          </a:p>
          <a:p>
            <a:r>
              <a:rPr lang="en-US" sz="1800" dirty="0"/>
              <a:t>var button_2 = </a:t>
            </a:r>
            <a:r>
              <a:rPr lang="en-US" sz="1800" dirty="0" err="1"/>
              <a:t>document.getElementById</a:t>
            </a:r>
            <a:r>
              <a:rPr lang="en-US" sz="1800" dirty="0"/>
              <a:t>("button_2");</a:t>
            </a:r>
          </a:p>
          <a:p>
            <a:r>
              <a:rPr lang="en-US" sz="1800" dirty="0"/>
              <a:t>var button_3 = </a:t>
            </a:r>
            <a:r>
              <a:rPr lang="en-US" sz="1800" dirty="0" err="1"/>
              <a:t>document.getElementById</a:t>
            </a:r>
            <a:r>
              <a:rPr lang="en-US" sz="1800" dirty="0"/>
              <a:t>("button_3");</a:t>
            </a:r>
          </a:p>
          <a:p>
            <a:r>
              <a:rPr lang="en-US" sz="1800" dirty="0"/>
              <a:t>var button_4 = </a:t>
            </a:r>
            <a:r>
              <a:rPr lang="en-US" sz="1800" dirty="0" err="1"/>
              <a:t>document.getElementById</a:t>
            </a:r>
            <a:r>
              <a:rPr lang="en-US" sz="1800" dirty="0"/>
              <a:t>("button_4");</a:t>
            </a:r>
          </a:p>
          <a:p>
            <a:r>
              <a:rPr lang="en-US" sz="1800" dirty="0"/>
              <a:t>var button_5 = </a:t>
            </a:r>
            <a:r>
              <a:rPr lang="en-US" sz="1800" dirty="0" err="1"/>
              <a:t>document.getElementById</a:t>
            </a:r>
            <a:r>
              <a:rPr lang="en-US" sz="1800" dirty="0"/>
              <a:t>("button_5");</a:t>
            </a:r>
          </a:p>
          <a:p>
            <a:r>
              <a:rPr lang="en-US" sz="1800" dirty="0"/>
              <a:t>var button_6 = </a:t>
            </a:r>
            <a:r>
              <a:rPr lang="en-US" sz="1800" dirty="0" err="1"/>
              <a:t>document.getElementById</a:t>
            </a:r>
            <a:r>
              <a:rPr lang="en-US" sz="1800" dirty="0"/>
              <a:t>("button_6");</a:t>
            </a:r>
          </a:p>
          <a:p>
            <a:r>
              <a:rPr lang="en-US" sz="1800" dirty="0"/>
              <a:t>var button_7 = </a:t>
            </a:r>
            <a:r>
              <a:rPr lang="en-US" sz="1800" dirty="0" err="1"/>
              <a:t>document.getElementById</a:t>
            </a:r>
            <a:r>
              <a:rPr lang="en-US" sz="1800" dirty="0"/>
              <a:t>("button_7");</a:t>
            </a:r>
          </a:p>
        </p:txBody>
      </p:sp>
    </p:spTree>
    <p:extLst>
      <p:ext uri="{BB962C8B-B14F-4D97-AF65-F5344CB8AC3E}">
        <p14:creationId xmlns:p14="http://schemas.microsoft.com/office/powerpoint/2010/main" val="2119935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4C8EBF-8D73-47BD-882F-533125C8F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Button: script.js (cont.)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88F4C-BB32-443A-AC3E-A6CE6D1B5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1700"/>
              <a:t>//Create an array for easy access later</a:t>
            </a:r>
          </a:p>
          <a:p>
            <a:r>
              <a:rPr lang="en-US" sz="1700"/>
              <a:t>var Buttons = [ button_0, button_1, button_2, button_3, button_4, button_5, button_6, button_7];</a:t>
            </a:r>
          </a:p>
          <a:p>
            <a:endParaRPr lang="en-US" sz="1700"/>
          </a:p>
          <a:p>
            <a:r>
              <a:rPr lang="en-US" sz="1700"/>
              <a:t>//This function is asking for gpio.php, receiving datas and updating the index.php pictures</a:t>
            </a:r>
          </a:p>
          <a:p>
            <a:r>
              <a:rPr lang="en-US" sz="1700"/>
              <a:t>function change_pin ( pic ) {</a:t>
            </a:r>
          </a:p>
          <a:p>
            <a:r>
              <a:rPr lang="en-US" sz="1700"/>
              <a:t>var data = 0;</a:t>
            </a:r>
          </a:p>
          <a:p>
            <a:r>
              <a:rPr lang="en-US" sz="1700"/>
              <a:t>//send the pic number to gpio.php for changes</a:t>
            </a:r>
          </a:p>
          <a:p>
            <a:r>
              <a:rPr lang="en-US" sz="1700"/>
              <a:t>//this is the http request</a:t>
            </a:r>
          </a:p>
          <a:p>
            <a:r>
              <a:rPr lang="en-US" sz="1700"/>
              <a:t>        var request = new XMLHttpRequest();</a:t>
            </a:r>
          </a:p>
          <a:p>
            <a:r>
              <a:rPr lang="en-US" sz="1700"/>
              <a:t>        request.open( "GET" , "gpio.php?pic=" + pic, true);</a:t>
            </a:r>
          </a:p>
          <a:p>
            <a:r>
              <a:rPr lang="en-US" sz="1700"/>
              <a:t>        request.send(null);</a:t>
            </a:r>
          </a:p>
          <a:p>
            <a:r>
              <a:rPr lang="en-US" sz="1700"/>
              <a:t>        //receiving informations</a:t>
            </a:r>
          </a:p>
        </p:txBody>
      </p:sp>
    </p:spTree>
    <p:extLst>
      <p:ext uri="{BB962C8B-B14F-4D97-AF65-F5344CB8AC3E}">
        <p14:creationId xmlns:p14="http://schemas.microsoft.com/office/powerpoint/2010/main" val="2444952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341D08-F08C-41B7-AC70-D821E2852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Button: script.js (cont.)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BF371-DC4E-41BD-A4D1-1827CB806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9" y="0"/>
            <a:ext cx="6504602" cy="6858000"/>
          </a:xfrm>
        </p:spPr>
        <p:txBody>
          <a:bodyPr anchor="ctr">
            <a:normAutofit/>
          </a:bodyPr>
          <a:lstStyle/>
          <a:p>
            <a:r>
              <a:rPr lang="en-US" sz="1600" dirty="0"/>
              <a:t>          </a:t>
            </a:r>
            <a:r>
              <a:rPr lang="en-US" sz="1600" dirty="0" err="1"/>
              <a:t>request.onreadystatechange</a:t>
            </a:r>
            <a:r>
              <a:rPr lang="en-US" sz="1600" dirty="0"/>
              <a:t> = function () {</a:t>
            </a:r>
          </a:p>
          <a:p>
            <a:r>
              <a:rPr lang="en-US" sz="1600" dirty="0"/>
              <a:t>                if (</a:t>
            </a:r>
            <a:r>
              <a:rPr lang="en-US" sz="1600" dirty="0" err="1"/>
              <a:t>request.readyState</a:t>
            </a:r>
            <a:r>
              <a:rPr lang="en-US" sz="1600" dirty="0"/>
              <a:t> == 4 &amp;&amp; </a:t>
            </a:r>
            <a:r>
              <a:rPr lang="en-US" sz="1600" dirty="0" err="1"/>
              <a:t>request.status</a:t>
            </a:r>
            <a:r>
              <a:rPr lang="en-US" sz="1600" dirty="0"/>
              <a:t> == 200) {</a:t>
            </a:r>
          </a:p>
          <a:p>
            <a:r>
              <a:rPr lang="en-US" sz="1600" dirty="0"/>
              <a:t>                        data = </a:t>
            </a:r>
            <a:r>
              <a:rPr lang="en-US" sz="1600" dirty="0" err="1"/>
              <a:t>request.responseText</a:t>
            </a:r>
            <a:r>
              <a:rPr lang="en-US" sz="1600" dirty="0"/>
              <a:t>;</a:t>
            </a:r>
          </a:p>
          <a:p>
            <a:r>
              <a:rPr lang="en-US" sz="1600" dirty="0"/>
              <a:t>                        //update the index pic</a:t>
            </a:r>
          </a:p>
          <a:p>
            <a:r>
              <a:rPr lang="en-US" sz="1600" dirty="0"/>
              <a:t>                        if ( data == 0 ){</a:t>
            </a:r>
          </a:p>
          <a:p>
            <a:r>
              <a:rPr lang="en-US" sz="1600" dirty="0"/>
              <a:t>                                Buttons[pic].</a:t>
            </a:r>
            <a:r>
              <a:rPr lang="en-US" sz="1600" dirty="0" err="1"/>
              <a:t>src</a:t>
            </a:r>
            <a:r>
              <a:rPr lang="en-US" sz="1600" dirty="0"/>
              <a:t> = "data/</a:t>
            </a:r>
            <a:r>
              <a:rPr lang="en-US" sz="1600" dirty="0" err="1"/>
              <a:t>img</a:t>
            </a:r>
            <a:r>
              <a:rPr lang="en-US" sz="1600" dirty="0"/>
              <a:t>/red/</a:t>
            </a:r>
            <a:r>
              <a:rPr lang="en-US" sz="1600" dirty="0" err="1"/>
              <a:t>red_"+pic+".jpg</a:t>
            </a:r>
            <a:r>
              <a:rPr lang="en-US" sz="1600" dirty="0"/>
              <a:t>";</a:t>
            </a:r>
          </a:p>
          <a:p>
            <a:r>
              <a:rPr lang="en-US" sz="1600" dirty="0"/>
              <a:t>                        }</a:t>
            </a:r>
          </a:p>
          <a:p>
            <a:r>
              <a:rPr lang="en-US" sz="1600" dirty="0"/>
              <a:t>                        else if ( data </a:t>
            </a:r>
            <a:r>
              <a:rPr lang="en-US" sz="1600"/>
              <a:t>== 1 </a:t>
            </a:r>
            <a:r>
              <a:rPr lang="en-US" sz="1600" dirty="0"/>
              <a:t>) {</a:t>
            </a:r>
          </a:p>
          <a:p>
            <a:r>
              <a:rPr lang="en-US" sz="1600" dirty="0"/>
              <a:t>                                Buttons[pic].</a:t>
            </a:r>
            <a:r>
              <a:rPr lang="en-US" sz="1600" dirty="0" err="1"/>
              <a:t>src</a:t>
            </a:r>
            <a:r>
              <a:rPr lang="en-US" sz="1600" dirty="0"/>
              <a:t> = "data/</a:t>
            </a:r>
            <a:r>
              <a:rPr lang="en-US" sz="1600" dirty="0" err="1"/>
              <a:t>img</a:t>
            </a:r>
            <a:r>
              <a:rPr lang="en-US" sz="1600" dirty="0"/>
              <a:t>/green/</a:t>
            </a:r>
            <a:r>
              <a:rPr lang="en-US" sz="1600" dirty="0" err="1"/>
              <a:t>green_"+pic+".jpg</a:t>
            </a:r>
            <a:r>
              <a:rPr lang="en-US" sz="1600" dirty="0"/>
              <a:t>";</a:t>
            </a:r>
          </a:p>
          <a:p>
            <a:r>
              <a:rPr lang="en-US" sz="1600" dirty="0"/>
              <a:t>                        }</a:t>
            </a:r>
          </a:p>
          <a:p>
            <a:r>
              <a:rPr lang="en-US" sz="1600" dirty="0"/>
              <a:t>                        else if ( !(</a:t>
            </a:r>
            <a:r>
              <a:rPr lang="en-US" sz="1600" dirty="0" err="1"/>
              <a:t>data.localeCompare</a:t>
            </a:r>
            <a:r>
              <a:rPr lang="en-US" sz="1600" dirty="0"/>
              <a:t>("fail"))) {</a:t>
            </a:r>
          </a:p>
          <a:p>
            <a:r>
              <a:rPr lang="en-US" sz="1600" dirty="0"/>
              <a:t>                                alert ("Something went wrong!" );</a:t>
            </a:r>
          </a:p>
          <a:p>
            <a:r>
              <a:rPr lang="en-US" sz="1600" dirty="0"/>
              <a:t>                                return ("fail");</a:t>
            </a:r>
          </a:p>
          <a:p>
            <a:r>
              <a:rPr lang="en-US" sz="1600" dirty="0"/>
              <a:t>                        }</a:t>
            </a:r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84960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4E921A-A7F8-4CE2-A875-CD98625BD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Button: script.js (cont.)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7C8D4-7487-48AF-87A9-4FA09D5BB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0"/>
            <a:ext cx="6377769" cy="6858000"/>
          </a:xfrm>
        </p:spPr>
        <p:txBody>
          <a:bodyPr anchor="ctr">
            <a:normAutofit/>
          </a:bodyPr>
          <a:lstStyle/>
          <a:p>
            <a:r>
              <a:rPr lang="en-US" sz="1600" dirty="0"/>
              <a:t>                        else {</a:t>
            </a:r>
          </a:p>
          <a:p>
            <a:r>
              <a:rPr lang="en-US" sz="1600" dirty="0"/>
              <a:t>                                alert ("Something went wrong!" );</a:t>
            </a:r>
          </a:p>
          <a:p>
            <a:r>
              <a:rPr lang="en-US" sz="1600" dirty="0"/>
              <a:t>                                return ("fail");</a:t>
            </a:r>
          </a:p>
          <a:p>
            <a:r>
              <a:rPr lang="en-US" sz="1600" dirty="0"/>
              <a:t>                        }</a:t>
            </a:r>
          </a:p>
          <a:p>
            <a:r>
              <a:rPr lang="en-US" sz="1600" dirty="0"/>
              <a:t>                }</a:t>
            </a:r>
          </a:p>
          <a:p>
            <a:r>
              <a:rPr lang="en-US" sz="1600" dirty="0"/>
              <a:t>                //test if fail</a:t>
            </a:r>
          </a:p>
          <a:p>
            <a:r>
              <a:rPr lang="en-US" sz="1600" dirty="0"/>
              <a:t>                else if (</a:t>
            </a:r>
            <a:r>
              <a:rPr lang="en-US" sz="1600" dirty="0" err="1"/>
              <a:t>request.readyState</a:t>
            </a:r>
            <a:r>
              <a:rPr lang="en-US" sz="1600" dirty="0"/>
              <a:t> == 4 &amp;&amp; </a:t>
            </a:r>
            <a:r>
              <a:rPr lang="en-US" sz="1600" dirty="0" err="1"/>
              <a:t>request.status</a:t>
            </a:r>
            <a:r>
              <a:rPr lang="en-US" sz="1600" dirty="0"/>
              <a:t> == 500) {</a:t>
            </a:r>
          </a:p>
          <a:p>
            <a:r>
              <a:rPr lang="en-US" sz="1600" dirty="0"/>
              <a:t>                        alert ("server error");</a:t>
            </a:r>
          </a:p>
          <a:p>
            <a:r>
              <a:rPr lang="en-US" sz="1600" dirty="0"/>
              <a:t>                        return ("fail");</a:t>
            </a:r>
          </a:p>
          <a:p>
            <a:r>
              <a:rPr lang="en-US" sz="1600" dirty="0"/>
              <a:t>                }</a:t>
            </a:r>
          </a:p>
          <a:p>
            <a:r>
              <a:rPr lang="en-US" sz="1600" dirty="0"/>
              <a:t>                //else</a:t>
            </a:r>
          </a:p>
          <a:p>
            <a:r>
              <a:rPr lang="en-US" sz="1600" dirty="0"/>
              <a:t>                else if (</a:t>
            </a:r>
            <a:r>
              <a:rPr lang="en-US" sz="1600" dirty="0" err="1"/>
              <a:t>request.readyState</a:t>
            </a:r>
            <a:r>
              <a:rPr lang="en-US" sz="1600" dirty="0"/>
              <a:t> == 4 &amp;&amp; </a:t>
            </a:r>
            <a:r>
              <a:rPr lang="en-US" sz="1600" dirty="0" err="1"/>
              <a:t>request.status</a:t>
            </a:r>
            <a:r>
              <a:rPr lang="en-US" sz="1600" dirty="0"/>
              <a:t> != 200 &amp;&amp; </a:t>
            </a:r>
            <a:r>
              <a:rPr lang="en-US" sz="1600" dirty="0" err="1"/>
              <a:t>request.status</a:t>
            </a:r>
            <a:r>
              <a:rPr lang="en-US" sz="1600" dirty="0"/>
              <a:t> != 500 ) {</a:t>
            </a:r>
          </a:p>
          <a:p>
            <a:r>
              <a:rPr lang="en-US" sz="1600" dirty="0"/>
              <a:t>                        alert ("Something went wrong!");</a:t>
            </a:r>
          </a:p>
          <a:p>
            <a:r>
              <a:rPr lang="en-US" sz="1600" dirty="0"/>
              <a:t>                        return ("fail"); }</a:t>
            </a:r>
          </a:p>
          <a:p>
            <a:r>
              <a:rPr lang="en-US" sz="1600" dirty="0"/>
              <a:t>        }</a:t>
            </a:r>
          </a:p>
          <a:p>
            <a:r>
              <a:rPr lang="en-US" sz="1600" dirty="0"/>
              <a:t>return 0;</a:t>
            </a:r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151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7975A-983C-49DA-B562-2149D14D0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542" y="141552"/>
            <a:ext cx="6387102" cy="1325563"/>
          </a:xfrm>
        </p:spPr>
        <p:txBody>
          <a:bodyPr>
            <a:normAutofit/>
          </a:bodyPr>
          <a:lstStyle/>
          <a:p>
            <a:r>
              <a:rPr lang="en-US" dirty="0"/>
              <a:t>Button : installing </a:t>
            </a:r>
            <a:r>
              <a:rPr lang="en-US" dirty="0" err="1"/>
              <a:t>wiringPi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9B9FB-2E4D-48B0-A146-4A48CD314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2" y="1364566"/>
            <a:ext cx="6382657" cy="5022166"/>
          </a:xfrm>
        </p:spPr>
        <p:txBody>
          <a:bodyPr anchor="t">
            <a:normAutofit/>
          </a:bodyPr>
          <a:lstStyle/>
          <a:p>
            <a:pPr>
              <a:buClr>
                <a:srgbClr val="81473C"/>
              </a:buClr>
            </a:pPr>
            <a:r>
              <a:rPr lang="en-US" sz="1400" dirty="0"/>
              <a:t>$ </a:t>
            </a:r>
            <a:r>
              <a:rPr lang="en-US" sz="1400" dirty="0" err="1"/>
              <a:t>gpio</a:t>
            </a:r>
            <a:r>
              <a:rPr lang="en-US" sz="1400" dirty="0"/>
              <a:t> –v		// check if installed</a:t>
            </a:r>
          </a:p>
          <a:p>
            <a:pPr>
              <a:buClr>
                <a:srgbClr val="81473C"/>
              </a:buClr>
            </a:pPr>
            <a:r>
              <a:rPr lang="en-US" sz="1400" dirty="0"/>
              <a:t>Check if its working </a:t>
            </a:r>
          </a:p>
          <a:p>
            <a:pPr lvl="1">
              <a:buClr>
                <a:srgbClr val="81473C"/>
              </a:buClr>
            </a:pPr>
            <a:r>
              <a:rPr lang="en-US" sz="1400" i="1" dirty="0"/>
              <a:t>$ </a:t>
            </a:r>
            <a:r>
              <a:rPr lang="en-US" sz="1400" i="1" dirty="0" err="1"/>
              <a:t>gpio</a:t>
            </a:r>
            <a:r>
              <a:rPr lang="en-US" sz="1400" i="1" dirty="0"/>
              <a:t> –g mode 26 out</a:t>
            </a:r>
          </a:p>
          <a:p>
            <a:pPr lvl="1">
              <a:buClr>
                <a:srgbClr val="81473C"/>
              </a:buClr>
            </a:pPr>
            <a:r>
              <a:rPr lang="en-US" sz="1400" i="1" dirty="0"/>
              <a:t>$ </a:t>
            </a:r>
            <a:r>
              <a:rPr lang="en-US" sz="1400" i="1" dirty="0" err="1"/>
              <a:t>gpio</a:t>
            </a:r>
            <a:r>
              <a:rPr lang="en-US" sz="1400" i="1" dirty="0"/>
              <a:t> –g read 26</a:t>
            </a:r>
          </a:p>
          <a:p>
            <a:pPr lvl="1">
              <a:buClr>
                <a:srgbClr val="81473C"/>
              </a:buClr>
            </a:pPr>
            <a:r>
              <a:rPr lang="en-US" sz="1400" i="1" dirty="0"/>
              <a:t>$ </a:t>
            </a:r>
            <a:r>
              <a:rPr lang="en-US" sz="1400" i="1" dirty="0" err="1"/>
              <a:t>gpio</a:t>
            </a:r>
            <a:r>
              <a:rPr lang="en-US" sz="1400" i="1" dirty="0"/>
              <a:t> –g write 26 1</a:t>
            </a:r>
          </a:p>
          <a:p>
            <a:pPr lvl="1">
              <a:buClr>
                <a:srgbClr val="81473C"/>
              </a:buClr>
            </a:pPr>
            <a:endParaRPr lang="en-US" sz="1400" i="1" dirty="0"/>
          </a:p>
          <a:p>
            <a:pPr>
              <a:buClr>
                <a:srgbClr val="81473C"/>
              </a:buClr>
            </a:pPr>
            <a:r>
              <a:rPr lang="en-US" sz="1400" i="1" dirty="0"/>
              <a:t>If not working:</a:t>
            </a:r>
          </a:p>
          <a:p>
            <a:pPr lvl="1">
              <a:buClr>
                <a:srgbClr val="81473C"/>
              </a:buClr>
            </a:pPr>
            <a:r>
              <a:rPr lang="en-US" sz="1400" dirty="0"/>
              <a:t>$ </a:t>
            </a:r>
            <a:r>
              <a:rPr lang="en-US" sz="1400" dirty="0" err="1"/>
              <a:t>sudo</a:t>
            </a:r>
            <a:r>
              <a:rPr lang="en-US" sz="1400" dirty="0"/>
              <a:t> apt-get purge </a:t>
            </a:r>
            <a:r>
              <a:rPr lang="en-US" sz="1400" dirty="0" err="1"/>
              <a:t>wiringpi</a:t>
            </a:r>
            <a:endParaRPr lang="en-US" sz="1400" dirty="0"/>
          </a:p>
          <a:p>
            <a:pPr lvl="1">
              <a:buClr>
                <a:srgbClr val="81473C"/>
              </a:buClr>
            </a:pPr>
            <a:r>
              <a:rPr lang="en-US" sz="1400" dirty="0"/>
              <a:t>$ hash –r</a:t>
            </a:r>
          </a:p>
          <a:p>
            <a:pPr lvl="1">
              <a:buClr>
                <a:srgbClr val="81473C"/>
              </a:buClr>
            </a:pPr>
            <a:r>
              <a:rPr lang="en-US" sz="1400" dirty="0"/>
              <a:t>$ cd</a:t>
            </a:r>
          </a:p>
          <a:p>
            <a:pPr lvl="1">
              <a:buClr>
                <a:srgbClr val="81473C"/>
              </a:buClr>
            </a:pPr>
            <a:r>
              <a:rPr lang="en-US" sz="1400" dirty="0"/>
              <a:t>$ git clone git://git.drogon.net/wiringPi</a:t>
            </a:r>
          </a:p>
          <a:p>
            <a:pPr lvl="1">
              <a:buClr>
                <a:srgbClr val="81473C"/>
              </a:buClr>
            </a:pPr>
            <a:r>
              <a:rPr lang="en-US" sz="1400" dirty="0"/>
              <a:t>$ cd ~/</a:t>
            </a:r>
            <a:r>
              <a:rPr lang="en-US" sz="1400" dirty="0" err="1"/>
              <a:t>wiringPi</a:t>
            </a:r>
            <a:endParaRPr lang="en-US" sz="1400" dirty="0"/>
          </a:p>
          <a:p>
            <a:pPr lvl="1">
              <a:buClr>
                <a:srgbClr val="81473C"/>
              </a:buClr>
            </a:pPr>
            <a:r>
              <a:rPr lang="en-US" sz="1400" dirty="0"/>
              <a:t>$ git pull origin</a:t>
            </a:r>
          </a:p>
          <a:p>
            <a:pPr lvl="1">
              <a:buClr>
                <a:srgbClr val="81473C"/>
              </a:buClr>
            </a:pPr>
            <a:r>
              <a:rPr lang="en-US" sz="1400" dirty="0"/>
              <a:t>$ cd ~/</a:t>
            </a:r>
            <a:r>
              <a:rPr lang="en-US" sz="1400" dirty="0" err="1"/>
              <a:t>wiringPi</a:t>
            </a:r>
            <a:endParaRPr lang="en-US" sz="1400" dirty="0"/>
          </a:p>
          <a:p>
            <a:pPr lvl="1">
              <a:buClr>
                <a:srgbClr val="81473C"/>
              </a:buClr>
            </a:pPr>
            <a:r>
              <a:rPr lang="en-US" sz="1400" dirty="0"/>
              <a:t>$ ./build</a:t>
            </a:r>
          </a:p>
          <a:p>
            <a:pPr>
              <a:buClr>
                <a:srgbClr val="81473C"/>
              </a:buClr>
            </a:pPr>
            <a:r>
              <a:rPr lang="en-US" sz="1400" dirty="0"/>
              <a:t>// check again if its working </a:t>
            </a:r>
          </a:p>
          <a:p>
            <a:pPr>
              <a:buClr>
                <a:srgbClr val="81473C"/>
              </a:buClr>
            </a:pPr>
            <a:endParaRPr lang="en-US" sz="700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2C6A2225-94AF-4BC4-98F4-77746E7B1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5108" y="1"/>
            <a:ext cx="4666892" cy="3612937"/>
          </a:xfrm>
          <a:custGeom>
            <a:avLst/>
            <a:gdLst>
              <a:gd name="connsiteX0" fmla="*/ 192227 w 4666892"/>
              <a:gd name="connsiteY0" fmla="*/ 0 h 3612937"/>
              <a:gd name="connsiteX1" fmla="*/ 4666892 w 4666892"/>
              <a:gd name="connsiteY1" fmla="*/ 0 h 3612937"/>
              <a:gd name="connsiteX2" fmla="*/ 4666892 w 4666892"/>
              <a:gd name="connsiteY2" fmla="*/ 2643684 h 3612937"/>
              <a:gd name="connsiteX3" fmla="*/ 4657487 w 4666892"/>
              <a:gd name="connsiteY3" fmla="*/ 2656262 h 3612937"/>
              <a:gd name="connsiteX4" fmla="*/ 2628900 w 4666892"/>
              <a:gd name="connsiteY4" fmla="*/ 3612937 h 3612937"/>
              <a:gd name="connsiteX5" fmla="*/ 0 w 4666892"/>
              <a:gd name="connsiteY5" fmla="*/ 984037 h 3612937"/>
              <a:gd name="connsiteX6" fmla="*/ 118190 w 4666892"/>
              <a:gd name="connsiteY6" fmla="*/ 202283 h 3612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66892" h="3612937">
                <a:moveTo>
                  <a:pt x="192227" y="0"/>
                </a:moveTo>
                <a:lnTo>
                  <a:pt x="4666892" y="0"/>
                </a:lnTo>
                <a:lnTo>
                  <a:pt x="4666892" y="2643684"/>
                </a:lnTo>
                <a:lnTo>
                  <a:pt x="4657487" y="2656262"/>
                </a:lnTo>
                <a:cubicBezTo>
                  <a:pt x="4175308" y="3240527"/>
                  <a:pt x="3445594" y="3612937"/>
                  <a:pt x="2628900" y="3612937"/>
                </a:cubicBezTo>
                <a:cubicBezTo>
                  <a:pt x="1176999" y="3612937"/>
                  <a:pt x="0" y="2435938"/>
                  <a:pt x="0" y="984037"/>
                </a:cubicBezTo>
                <a:cubicBezTo>
                  <a:pt x="0" y="711806"/>
                  <a:pt x="41379" y="449239"/>
                  <a:pt x="118190" y="2022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2A51BE41-35C1-4585-95A2-BB10E0890B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69" r="-2" b="17688"/>
          <a:stretch/>
        </p:blipFill>
        <p:spPr>
          <a:xfrm>
            <a:off x="7689829" y="10"/>
            <a:ext cx="4502173" cy="3448209"/>
          </a:xfrm>
          <a:custGeom>
            <a:avLst/>
            <a:gdLst>
              <a:gd name="connsiteX0" fmla="*/ 205627 w 4502173"/>
              <a:gd name="connsiteY0" fmla="*/ 0 h 3448219"/>
              <a:gd name="connsiteX1" fmla="*/ 4502173 w 4502173"/>
              <a:gd name="connsiteY1" fmla="*/ 0 h 3448219"/>
              <a:gd name="connsiteX2" fmla="*/ 4502173 w 4502173"/>
              <a:gd name="connsiteY2" fmla="*/ 2368934 h 3448219"/>
              <a:gd name="connsiteX3" fmla="*/ 4365663 w 4502173"/>
              <a:gd name="connsiteY3" fmla="*/ 2551486 h 3448219"/>
              <a:gd name="connsiteX4" fmla="*/ 2464181 w 4502173"/>
              <a:gd name="connsiteY4" fmla="*/ 3448219 h 3448219"/>
              <a:gd name="connsiteX5" fmla="*/ 0 w 4502173"/>
              <a:gd name="connsiteY5" fmla="*/ 984038 h 3448219"/>
              <a:gd name="connsiteX6" fmla="*/ 193648 w 4502173"/>
              <a:gd name="connsiteY6" fmla="*/ 24867 h 3448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448219">
                <a:moveTo>
                  <a:pt x="205627" y="0"/>
                </a:moveTo>
                <a:lnTo>
                  <a:pt x="4502173" y="0"/>
                </a:lnTo>
                <a:lnTo>
                  <a:pt x="4502173" y="2368934"/>
                </a:lnTo>
                <a:lnTo>
                  <a:pt x="4365663" y="2551486"/>
                </a:lnTo>
                <a:cubicBezTo>
                  <a:pt x="3913696" y="3099144"/>
                  <a:pt x="3229704" y="3448219"/>
                  <a:pt x="2464181" y="3448219"/>
                </a:cubicBezTo>
                <a:cubicBezTo>
                  <a:pt x="1103251" y="3448219"/>
                  <a:pt x="0" y="2344968"/>
                  <a:pt x="0" y="984038"/>
                </a:cubicBezTo>
                <a:cubicBezTo>
                  <a:pt x="0" y="643806"/>
                  <a:pt x="68954" y="319678"/>
                  <a:pt x="193648" y="24867"/>
                </a:cubicBezTo>
                <a:close/>
              </a:path>
            </a:pathLst>
          </a:custGeom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648F5915-2CE1-4F74-88C5-D4366893D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4737" y="3918051"/>
            <a:ext cx="3587263" cy="2939948"/>
          </a:xfrm>
          <a:custGeom>
            <a:avLst/>
            <a:gdLst>
              <a:gd name="connsiteX0" fmla="*/ 2070613 w 3587263"/>
              <a:gd name="connsiteY0" fmla="*/ 0 h 2939948"/>
              <a:gd name="connsiteX1" fmla="*/ 3534758 w 3587263"/>
              <a:gd name="connsiteY1" fmla="*/ 606469 h 2939948"/>
              <a:gd name="connsiteX2" fmla="*/ 3587263 w 3587263"/>
              <a:gd name="connsiteY2" fmla="*/ 664240 h 2939948"/>
              <a:gd name="connsiteX3" fmla="*/ 3587263 w 3587263"/>
              <a:gd name="connsiteY3" fmla="*/ 2939948 h 2939948"/>
              <a:gd name="connsiteX4" fmla="*/ 193241 w 3587263"/>
              <a:gd name="connsiteY4" fmla="*/ 2939948 h 2939948"/>
              <a:gd name="connsiteX5" fmla="*/ 162719 w 3587263"/>
              <a:gd name="connsiteY5" fmla="*/ 2876589 h 2939948"/>
              <a:gd name="connsiteX6" fmla="*/ 0 w 3587263"/>
              <a:gd name="connsiteY6" fmla="*/ 2070613 h 2939948"/>
              <a:gd name="connsiteX7" fmla="*/ 2070613 w 3587263"/>
              <a:gd name="connsiteY7" fmla="*/ 0 h 2939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7263" h="2939948">
                <a:moveTo>
                  <a:pt x="2070613" y="0"/>
                </a:moveTo>
                <a:cubicBezTo>
                  <a:pt x="2642397" y="0"/>
                  <a:pt x="3160050" y="231761"/>
                  <a:pt x="3534758" y="606469"/>
                </a:cubicBezTo>
                <a:lnTo>
                  <a:pt x="3587263" y="664240"/>
                </a:lnTo>
                <a:lnTo>
                  <a:pt x="3587263" y="2939948"/>
                </a:lnTo>
                <a:lnTo>
                  <a:pt x="193241" y="2939948"/>
                </a:lnTo>
                <a:lnTo>
                  <a:pt x="162719" y="2876589"/>
                </a:lnTo>
                <a:cubicBezTo>
                  <a:pt x="57940" y="2628865"/>
                  <a:pt x="0" y="2356505"/>
                  <a:pt x="0" y="2070613"/>
                </a:cubicBezTo>
                <a:cubicBezTo>
                  <a:pt x="0" y="927045"/>
                  <a:pt x="927045" y="0"/>
                  <a:pt x="2070613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01234DC0-77C3-4828-A06F-C3FA9B2754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27" r="4" b="16358"/>
          <a:stretch/>
        </p:blipFill>
        <p:spPr>
          <a:xfrm>
            <a:off x="8768827" y="4082141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484906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71B159-C2AF-4E5E-93A8-59AEDEC99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Privileges to access www-data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0E0D9-E3DE-495D-BA91-A21D56DAA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$ </a:t>
            </a:r>
            <a:r>
              <a:rPr lang="en-US" sz="2400" dirty="0" err="1"/>
              <a:t>sudo</a:t>
            </a:r>
            <a:r>
              <a:rPr lang="en-US" sz="2400" dirty="0"/>
              <a:t> </a:t>
            </a:r>
            <a:r>
              <a:rPr lang="en-US" sz="2400" dirty="0" err="1"/>
              <a:t>visudo</a:t>
            </a:r>
            <a:r>
              <a:rPr lang="en-US" sz="2400" dirty="0"/>
              <a:t> 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# See </a:t>
            </a:r>
            <a:r>
              <a:rPr lang="en-US" dirty="0" err="1">
                <a:highlight>
                  <a:srgbClr val="00FF00"/>
                </a:highlight>
              </a:rPr>
              <a:t>sudoers</a:t>
            </a:r>
            <a:r>
              <a:rPr lang="en-US" dirty="0">
                <a:highlight>
                  <a:srgbClr val="00FF00"/>
                </a:highlight>
              </a:rPr>
              <a:t>(5) for more information on "#include" directives: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#</a:t>
            </a:r>
            <a:r>
              <a:rPr lang="en-US" dirty="0" err="1"/>
              <a:t>includedir</a:t>
            </a:r>
            <a:r>
              <a:rPr lang="en-US" dirty="0"/>
              <a:t>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sudoers.d</a:t>
            </a:r>
            <a:endParaRPr lang="en-US" dirty="0"/>
          </a:p>
          <a:p>
            <a:pPr lvl="1"/>
            <a:r>
              <a:rPr lang="en-US" dirty="0"/>
              <a:t>pi ALL=(ALL) NOPASSWD: ALL</a:t>
            </a:r>
          </a:p>
          <a:p>
            <a:pPr lvl="1"/>
            <a:r>
              <a:rPr lang="en-US" dirty="0"/>
              <a:t>www-data ALL=(ALL) NOPASSWD: ALL</a:t>
            </a:r>
          </a:p>
        </p:txBody>
      </p:sp>
    </p:spTree>
    <p:extLst>
      <p:ext uri="{BB962C8B-B14F-4D97-AF65-F5344CB8AC3E}">
        <p14:creationId xmlns:p14="http://schemas.microsoft.com/office/powerpoint/2010/main" val="2097305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12D4C-18C7-407E-BDC5-7FF645F1C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2400" dirty="0">
                <a:solidFill>
                  <a:schemeClr val="accent1"/>
                </a:solidFill>
              </a:rPr>
              <a:t>www/</a:t>
            </a:r>
            <a:r>
              <a:rPr lang="en-US" sz="2400" dirty="0" err="1">
                <a:solidFill>
                  <a:schemeClr val="accent1"/>
                </a:solidFill>
              </a:rPr>
              <a:t>leds</a:t>
            </a:r>
            <a:r>
              <a:rPr lang="en-US" sz="2400" dirty="0">
                <a:solidFill>
                  <a:schemeClr val="accent1"/>
                </a:solidFill>
              </a:rPr>
              <a:t>/</a:t>
            </a:r>
            <a:r>
              <a:rPr lang="en-US" sz="2400" dirty="0" err="1">
                <a:solidFill>
                  <a:schemeClr val="accent1"/>
                </a:solidFill>
              </a:rPr>
              <a:t>gpio</a:t>
            </a:r>
            <a:r>
              <a:rPr lang="en-US" sz="2400" dirty="0">
                <a:solidFill>
                  <a:schemeClr val="accent1"/>
                </a:solidFill>
              </a:rPr>
              <a:t>/</a:t>
            </a:r>
            <a:r>
              <a:rPr lang="en-US" sz="2400" dirty="0" err="1">
                <a:solidFill>
                  <a:schemeClr val="accent1"/>
                </a:solidFill>
              </a:rPr>
              <a:t>index.php</a:t>
            </a:r>
            <a:endParaRPr lang="en-US" sz="2400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79A75-1F92-48BC-B7AE-D7E59F198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0"/>
            <a:ext cx="6377769" cy="6857999"/>
          </a:xfrm>
        </p:spPr>
        <p:txBody>
          <a:bodyPr anchor="ctr">
            <a:normAutofit fontScale="85000" lnSpcReduction="20000"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        &lt;head&gt;</a:t>
            </a:r>
          </a:p>
          <a:p>
            <a:r>
              <a:rPr lang="en-US" dirty="0"/>
              <a:t>        &lt;!--</a:t>
            </a:r>
            <a:r>
              <a:rPr lang="en-US" dirty="0" err="1"/>
              <a:t>index.php</a:t>
            </a:r>
            <a:r>
              <a:rPr lang="en-US" dirty="0"/>
              <a:t>--&gt;</a:t>
            </a:r>
          </a:p>
          <a:p>
            <a:r>
              <a:rPr lang="en-US" dirty="0"/>
              <a:t>        &lt;/head&gt;</a:t>
            </a:r>
          </a:p>
          <a:p>
            <a:endParaRPr lang="en-US" dirty="0"/>
          </a:p>
          <a:p>
            <a:r>
              <a:rPr lang="en-US" dirty="0"/>
              <a:t>        &lt;body&gt;</a:t>
            </a:r>
          </a:p>
          <a:p>
            <a:r>
              <a:rPr lang="en-US" dirty="0"/>
              <a:t>                &lt;!—GPIO26--&gt;</a:t>
            </a:r>
          </a:p>
          <a:p>
            <a:r>
              <a:rPr lang="en-US" dirty="0"/>
              <a:t>                &lt;form action="" method="post"&gt;</a:t>
            </a:r>
          </a:p>
          <a:p>
            <a:r>
              <a:rPr lang="en-US" dirty="0"/>
              <a:t>                GPIO 26 &amp;</a:t>
            </a:r>
            <a:r>
              <a:rPr lang="en-US" dirty="0" err="1"/>
              <a:t>nbsp</a:t>
            </a:r>
            <a:r>
              <a:rPr lang="en-US" dirty="0"/>
              <a:t>;</a:t>
            </a:r>
          </a:p>
          <a:p>
            <a:r>
              <a:rPr lang="en-US" dirty="0"/>
              <a:t>                &lt;input type="submit" name="on_26" value="on"&gt;</a:t>
            </a:r>
          </a:p>
          <a:p>
            <a:r>
              <a:rPr lang="en-US" dirty="0"/>
              <a:t>                &lt;input type="submit" name="off_26" value="off"&gt;</a:t>
            </a:r>
          </a:p>
          <a:p>
            <a:r>
              <a:rPr lang="en-US" dirty="0"/>
              <a:t>                &lt;input type="submit" name="blink_26" value="blink"&gt;</a:t>
            </a:r>
          </a:p>
          <a:p>
            <a:r>
              <a:rPr lang="en-US" dirty="0"/>
              <a:t>        &lt;/body&gt;</a:t>
            </a:r>
          </a:p>
          <a:p>
            <a:endParaRPr lang="en-US" dirty="0"/>
          </a:p>
          <a:p>
            <a:r>
              <a:rPr lang="en-US" dirty="0"/>
              <a:t>&lt;/html&gt;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614513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D764DD-3320-4A05-94B9-0B322AF2B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2400" dirty="0">
                <a:solidFill>
                  <a:schemeClr val="accent1"/>
                </a:solidFill>
              </a:rPr>
              <a:t>www/</a:t>
            </a:r>
            <a:r>
              <a:rPr lang="en-US" sz="2400" dirty="0" err="1">
                <a:solidFill>
                  <a:schemeClr val="accent1"/>
                </a:solidFill>
              </a:rPr>
              <a:t>leds</a:t>
            </a:r>
            <a:r>
              <a:rPr lang="en-US" sz="2400" dirty="0">
                <a:solidFill>
                  <a:schemeClr val="accent1"/>
                </a:solidFill>
              </a:rPr>
              <a:t>/</a:t>
            </a:r>
            <a:r>
              <a:rPr lang="en-US" sz="2400" dirty="0" err="1">
                <a:solidFill>
                  <a:schemeClr val="accent1"/>
                </a:solidFill>
              </a:rPr>
              <a:t>gpio</a:t>
            </a:r>
            <a:r>
              <a:rPr lang="en-US" sz="2400" dirty="0">
                <a:solidFill>
                  <a:schemeClr val="accent1"/>
                </a:solidFill>
              </a:rPr>
              <a:t>/</a:t>
            </a:r>
            <a:r>
              <a:rPr lang="en-US" sz="2400" dirty="0" err="1">
                <a:solidFill>
                  <a:schemeClr val="accent1"/>
                </a:solidFill>
              </a:rPr>
              <a:t>index.php</a:t>
            </a:r>
            <a:r>
              <a:rPr lang="en-US" sz="2400" dirty="0">
                <a:solidFill>
                  <a:schemeClr val="accent1"/>
                </a:solidFill>
              </a:rPr>
              <a:t> (cont.)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57254-DEE9-45BC-A239-EF878A199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0"/>
            <a:ext cx="6377769" cy="6858000"/>
          </a:xfrm>
        </p:spPr>
        <p:txBody>
          <a:bodyPr anchor="ctr">
            <a:normAutofit fontScale="70000" lnSpcReduction="20000"/>
          </a:bodyPr>
          <a:lstStyle/>
          <a:p>
            <a:r>
              <a:rPr lang="en-US" sz="1800" dirty="0"/>
              <a:t>&lt;?php</a:t>
            </a:r>
          </a:p>
          <a:p>
            <a:r>
              <a:rPr lang="en-US" sz="1800" dirty="0"/>
              <a:t>if ($_POST[on_26])  {</a:t>
            </a:r>
          </a:p>
          <a:p>
            <a:r>
              <a:rPr lang="en-US" sz="1800" dirty="0"/>
              <a:t>        $a- exec("</a:t>
            </a:r>
            <a:r>
              <a:rPr lang="en-US" sz="1800" dirty="0" err="1"/>
              <a:t>gpio</a:t>
            </a:r>
            <a:r>
              <a:rPr lang="en-US" sz="1800" dirty="0"/>
              <a:t> -g mode 26 out");</a:t>
            </a:r>
          </a:p>
          <a:p>
            <a:r>
              <a:rPr lang="en-US" sz="1800" dirty="0"/>
              <a:t>        $a- exec("</a:t>
            </a:r>
            <a:r>
              <a:rPr lang="en-US" sz="1800" dirty="0" err="1"/>
              <a:t>gpio</a:t>
            </a:r>
            <a:r>
              <a:rPr lang="en-US" sz="1800" dirty="0"/>
              <a:t> -g write 26 1");</a:t>
            </a:r>
          </a:p>
          <a:p>
            <a:r>
              <a:rPr lang="en-US" sz="1800" dirty="0"/>
              <a:t>        echo $a;</a:t>
            </a:r>
          </a:p>
          <a:p>
            <a:r>
              <a:rPr lang="en-US" sz="1800" dirty="0"/>
              <a:t>        echo "led26 is on";</a:t>
            </a:r>
          </a:p>
          <a:p>
            <a:r>
              <a:rPr lang="en-US" sz="1800" dirty="0"/>
              <a:t>}</a:t>
            </a:r>
          </a:p>
          <a:p>
            <a:r>
              <a:rPr lang="en-US" sz="1800" dirty="0"/>
              <a:t>if ($_POST[off_26])  {</a:t>
            </a:r>
          </a:p>
          <a:p>
            <a:r>
              <a:rPr lang="en-US" sz="1800" dirty="0"/>
              <a:t>        $a- exec("</a:t>
            </a:r>
            <a:r>
              <a:rPr lang="en-US" sz="1800" dirty="0" err="1"/>
              <a:t>gpio</a:t>
            </a:r>
            <a:r>
              <a:rPr lang="en-US" sz="1800" dirty="0"/>
              <a:t> -g mode 26 out");</a:t>
            </a:r>
          </a:p>
          <a:p>
            <a:r>
              <a:rPr lang="en-US" sz="1800" dirty="0"/>
              <a:t>        $a- exec("</a:t>
            </a:r>
            <a:r>
              <a:rPr lang="en-US" sz="1800" dirty="0" err="1"/>
              <a:t>gpio</a:t>
            </a:r>
            <a:r>
              <a:rPr lang="en-US" sz="1800" dirty="0"/>
              <a:t> -g write 26 0");</a:t>
            </a:r>
          </a:p>
          <a:p>
            <a:r>
              <a:rPr lang="en-US" sz="1800" dirty="0"/>
              <a:t>        echo $a;</a:t>
            </a:r>
          </a:p>
          <a:p>
            <a:r>
              <a:rPr lang="en-US" sz="1800" dirty="0"/>
              <a:t>        echo "led26 is off";</a:t>
            </a:r>
          </a:p>
          <a:p>
            <a:r>
              <a:rPr lang="en-US" sz="1800" dirty="0"/>
              <a:t>}</a:t>
            </a:r>
          </a:p>
          <a:p>
            <a:r>
              <a:rPr lang="en-US" sz="1800" dirty="0"/>
              <a:t>if ($_POST[blink_26])  {</a:t>
            </a:r>
          </a:p>
          <a:p>
            <a:r>
              <a:rPr lang="en-US" sz="1800" dirty="0"/>
              <a:t>        $a- exec("</a:t>
            </a:r>
            <a:r>
              <a:rPr lang="en-US" sz="1800" dirty="0" err="1"/>
              <a:t>gpio</a:t>
            </a:r>
            <a:r>
              <a:rPr lang="en-US" sz="1800" dirty="0"/>
              <a:t> -g mode 26 out");</a:t>
            </a:r>
          </a:p>
          <a:p>
            <a:r>
              <a:rPr lang="en-US" sz="1800" dirty="0"/>
              <a:t>        $var = 5;</a:t>
            </a:r>
          </a:p>
          <a:p>
            <a:r>
              <a:rPr lang="en-US" sz="1800" dirty="0"/>
              <a:t>        while ($var--){</a:t>
            </a:r>
          </a:p>
          <a:p>
            <a:r>
              <a:rPr lang="en-US" sz="1800" dirty="0"/>
              <a:t>                $a- exec("</a:t>
            </a:r>
            <a:r>
              <a:rPr lang="en-US" sz="1800" dirty="0" err="1"/>
              <a:t>gpio</a:t>
            </a:r>
            <a:r>
              <a:rPr lang="en-US" sz="1800" dirty="0"/>
              <a:t> -g write 26 1");</a:t>
            </a:r>
          </a:p>
          <a:p>
            <a:r>
              <a:rPr lang="en-US" sz="1800" dirty="0"/>
              <a:t>                </a:t>
            </a:r>
            <a:r>
              <a:rPr lang="en-US" sz="1800" dirty="0" err="1"/>
              <a:t>usleep</a:t>
            </a:r>
            <a:r>
              <a:rPr lang="en-US" sz="1800" dirty="0"/>
              <a:t>(500000);</a:t>
            </a:r>
          </a:p>
          <a:p>
            <a:r>
              <a:rPr lang="en-US" sz="1800" dirty="0"/>
              <a:t>                $a- exec("</a:t>
            </a:r>
            <a:r>
              <a:rPr lang="en-US" sz="1800" dirty="0" err="1"/>
              <a:t>gpio</a:t>
            </a:r>
            <a:r>
              <a:rPr lang="en-US" sz="1800" dirty="0"/>
              <a:t> -g write 26 0");</a:t>
            </a:r>
          </a:p>
          <a:p>
            <a:r>
              <a:rPr lang="en-US" sz="1800" dirty="0"/>
              <a:t>                </a:t>
            </a:r>
            <a:r>
              <a:rPr lang="en-US" sz="1800" dirty="0" err="1"/>
              <a:t>usleep</a:t>
            </a:r>
            <a:r>
              <a:rPr lang="en-US" sz="1800" dirty="0"/>
              <a:t>(500000);</a:t>
            </a:r>
          </a:p>
          <a:p>
            <a:r>
              <a:rPr lang="en-US" sz="1800" dirty="0"/>
              <a:t>        }</a:t>
            </a:r>
          </a:p>
          <a:p>
            <a:r>
              <a:rPr lang="en-US" sz="1800" dirty="0"/>
              <a:t>        echo "led26 </a:t>
            </a:r>
            <a:r>
              <a:rPr lang="en-US" sz="1800" dirty="0" err="1"/>
              <a:t>blinky</a:t>
            </a:r>
            <a:r>
              <a:rPr lang="en-US" sz="1800" dirty="0"/>
              <a:t> complete";</a:t>
            </a:r>
          </a:p>
          <a:p>
            <a:r>
              <a:rPr lang="en-US" sz="1800" dirty="0"/>
              <a:t>}</a:t>
            </a:r>
          </a:p>
          <a:p>
            <a:r>
              <a:rPr lang="en-US" sz="18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839951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E91B4D-A839-421D-BD0F-EDF5C4BD7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Button: Layout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D5EBB9B-0FA4-4EF6-A047-B1B848B7D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1286685"/>
            <a:ext cx="6553545" cy="429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723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841C0C-D11C-4632-BB56-DF499E86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Button: Downloading Images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5A0F1-BF0A-48B0-B050-C07E78C8D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$ cd</a:t>
            </a:r>
          </a:p>
          <a:p>
            <a:r>
              <a:rPr lang="en-US" sz="2400" dirty="0"/>
              <a:t>$ </a:t>
            </a:r>
            <a:r>
              <a:rPr lang="en-US" sz="2400" dirty="0" err="1"/>
              <a:t>wget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https://cdn.instructables.com/ORIG/FUQ/ZHUM/IBEWRSX4/FUQZHUMIBEWRSX4.zip</a:t>
            </a:r>
            <a:endParaRPr lang="en-US" sz="2400" dirty="0"/>
          </a:p>
          <a:p>
            <a:r>
              <a:rPr lang="en-US" sz="2400" dirty="0"/>
              <a:t>$ unzip FUQZHUMIBEWRSX4.zip</a:t>
            </a:r>
          </a:p>
          <a:p>
            <a:r>
              <a:rPr lang="en-US" sz="2400" dirty="0"/>
              <a:t>$ cd Web\ 2.0/</a:t>
            </a:r>
          </a:p>
          <a:p>
            <a:r>
              <a:rPr lang="en-US" sz="2400" dirty="0"/>
              <a:t>$ </a:t>
            </a:r>
            <a:r>
              <a:rPr lang="en-US" sz="2400" dirty="0" err="1"/>
              <a:t>sudo</a:t>
            </a:r>
            <a:r>
              <a:rPr lang="en-US" sz="2400" dirty="0"/>
              <a:t> mv data /var/www/</a:t>
            </a:r>
            <a:r>
              <a:rPr lang="en-US" sz="2400" dirty="0" err="1"/>
              <a:t>leds</a:t>
            </a:r>
            <a:r>
              <a:rPr lang="en-US" sz="2400" dirty="0"/>
              <a:t>/</a:t>
            </a:r>
            <a:r>
              <a:rPr lang="en-US" sz="2400" dirty="0" err="1"/>
              <a:t>gpio_img</a:t>
            </a:r>
            <a:r>
              <a:rPr lang="en-US" sz="2400" dirty="0"/>
              <a:t>/</a:t>
            </a:r>
          </a:p>
          <a:p>
            <a:r>
              <a:rPr lang="en-US" sz="2400" dirty="0"/>
              <a:t>$ cd /var/www/</a:t>
            </a:r>
            <a:r>
              <a:rPr lang="en-US" sz="2400" dirty="0" err="1"/>
              <a:t>leds</a:t>
            </a:r>
            <a:r>
              <a:rPr lang="en-US" sz="2400" dirty="0"/>
              <a:t>/</a:t>
            </a:r>
            <a:r>
              <a:rPr lang="en-US" sz="2400" dirty="0" err="1"/>
              <a:t>gpio_img</a:t>
            </a:r>
            <a:r>
              <a:rPr lang="en-US" sz="2400" dirty="0"/>
              <a:t>/</a:t>
            </a:r>
          </a:p>
          <a:p>
            <a:endParaRPr lang="en-US" sz="2400" dirty="0"/>
          </a:p>
          <a:p>
            <a:r>
              <a:rPr lang="en-US" sz="2400" dirty="0"/>
              <a:t>// lets start configuring </a:t>
            </a:r>
            <a:r>
              <a:rPr lang="en-US" sz="2400" dirty="0" err="1"/>
              <a:t>gpio</a:t>
            </a:r>
            <a:r>
              <a:rPr lang="en-US" sz="2400" dirty="0"/>
              <a:t>-button-</a:t>
            </a:r>
            <a:r>
              <a:rPr lang="en-US" sz="2400" dirty="0" err="1"/>
              <a:t>leds</a:t>
            </a:r>
            <a:r>
              <a:rPr lang="en-US" sz="2400" dirty="0"/>
              <a:t>-webpage</a:t>
            </a:r>
          </a:p>
        </p:txBody>
      </p:sp>
    </p:spTree>
    <p:extLst>
      <p:ext uri="{BB962C8B-B14F-4D97-AF65-F5344CB8AC3E}">
        <p14:creationId xmlns:p14="http://schemas.microsoft.com/office/powerpoint/2010/main" val="3618230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CD268-D2EF-4FFE-8A02-5A4DD6276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Button : index.php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F447F-6AF7-4F81-9882-7F2DB506E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0"/>
            <a:ext cx="6377769" cy="6858000"/>
          </a:xfrm>
        </p:spPr>
        <p:txBody>
          <a:bodyPr anchor="ctr">
            <a:normAutofit/>
          </a:bodyPr>
          <a:lstStyle/>
          <a:p>
            <a:r>
              <a:rPr lang="en-US" sz="1400" dirty="0"/>
              <a:t>&lt;!DOCTYPE html&gt;</a:t>
            </a:r>
          </a:p>
          <a:p>
            <a:r>
              <a:rPr lang="en-US" sz="1400" dirty="0"/>
              <a:t>&lt;!--</a:t>
            </a:r>
            <a:r>
              <a:rPr lang="en-US" sz="1400" dirty="0" err="1"/>
              <a:t>TheFreeElectron</a:t>
            </a:r>
            <a:r>
              <a:rPr lang="en-US" sz="1400" dirty="0"/>
              <a:t> 2015, http://www.instructables.com/member/TheFreeElectron/ --&gt;</a:t>
            </a:r>
          </a:p>
          <a:p>
            <a:r>
              <a:rPr lang="en-US" sz="1400" dirty="0"/>
              <a:t>&lt;html&gt;</a:t>
            </a:r>
          </a:p>
          <a:p>
            <a:r>
              <a:rPr lang="en-US" sz="1400" dirty="0"/>
              <a:t>    &lt;head&gt;</a:t>
            </a:r>
          </a:p>
          <a:p>
            <a:r>
              <a:rPr lang="en-US" sz="1400" dirty="0"/>
              <a:t>        &lt;meta charset="utf-8" /&gt;</a:t>
            </a:r>
          </a:p>
          <a:p>
            <a:r>
              <a:rPr lang="en-US" sz="1400" dirty="0"/>
              <a:t>        &lt;title&gt;Raspberry Pi </a:t>
            </a:r>
            <a:r>
              <a:rPr lang="en-US" sz="1400" dirty="0" err="1"/>
              <a:t>Gpio</a:t>
            </a:r>
            <a:r>
              <a:rPr lang="en-US" sz="1400" dirty="0"/>
              <a:t>&lt;/title&gt;</a:t>
            </a:r>
          </a:p>
          <a:p>
            <a:r>
              <a:rPr lang="en-US" sz="1400" dirty="0"/>
              <a:t>    &lt;/head&gt;</a:t>
            </a:r>
          </a:p>
          <a:p>
            <a:r>
              <a:rPr lang="en-US" sz="1400" dirty="0"/>
              <a:t>    &lt;body style="background-color: black;"&gt;</a:t>
            </a:r>
          </a:p>
          <a:p>
            <a:r>
              <a:rPr lang="en-US" sz="1400" dirty="0"/>
              <a:t>    &lt;!-- On/Off button's picture --&gt;</a:t>
            </a:r>
          </a:p>
          <a:p>
            <a:r>
              <a:rPr lang="en-US" sz="1400" dirty="0"/>
              <a:t>        &lt;?php</a:t>
            </a:r>
          </a:p>
          <a:p>
            <a:r>
              <a:rPr lang="pt-BR" sz="1400" dirty="0"/>
              <a:t>        $gpio_num_map = array(26,19,13,6,5,21,20,16);</a:t>
            </a:r>
          </a:p>
          <a:p>
            <a:r>
              <a:rPr lang="en-US" sz="1400" dirty="0"/>
              <a:t>        $</a:t>
            </a:r>
            <a:r>
              <a:rPr lang="en-US" sz="1400" dirty="0" err="1"/>
              <a:t>val_array</a:t>
            </a:r>
            <a:r>
              <a:rPr lang="en-US" sz="1400" dirty="0"/>
              <a:t> = array(0,0,0,0,0,0,0,0);</a:t>
            </a:r>
          </a:p>
          <a:p>
            <a:r>
              <a:rPr lang="en-US" sz="1400" dirty="0"/>
              <a:t> //this php script generate the first page in function of the file</a:t>
            </a:r>
          </a:p>
          <a:p>
            <a:r>
              <a:rPr lang="nn-NO" sz="1400" dirty="0"/>
              <a:t>        for ( $i= 0; $i&lt;8; $i++) {</a:t>
            </a:r>
          </a:p>
          <a:p>
            <a:r>
              <a:rPr lang="en-US" sz="1400" dirty="0"/>
              <a:t>                //set the pin's mode to output and read them</a:t>
            </a:r>
          </a:p>
          <a:p>
            <a:r>
              <a:rPr lang="pt-BR" sz="1400" dirty="0"/>
              <a:t>                system("gpio -g mode ".$gpio_num_map[$i]." out");</a:t>
            </a:r>
          </a:p>
          <a:p>
            <a:r>
              <a:rPr lang="en-US" sz="1400" dirty="0"/>
              <a:t>                exec ("</a:t>
            </a:r>
            <a:r>
              <a:rPr lang="en-US" sz="1400" dirty="0" err="1"/>
              <a:t>gpio</a:t>
            </a:r>
            <a:r>
              <a:rPr lang="en-US" sz="1400" dirty="0"/>
              <a:t> -g read ".$</a:t>
            </a:r>
            <a:r>
              <a:rPr lang="en-US" sz="1400" dirty="0" err="1"/>
              <a:t>gpio_num_map</a:t>
            </a:r>
            <a:r>
              <a:rPr lang="en-US" sz="1400" dirty="0"/>
              <a:t>[$i], $</a:t>
            </a:r>
            <a:r>
              <a:rPr lang="en-US" sz="1400" dirty="0" err="1"/>
              <a:t>val_array</a:t>
            </a:r>
            <a:r>
              <a:rPr lang="en-US" sz="1400" dirty="0"/>
              <a:t>[$i], $return );</a:t>
            </a:r>
          </a:p>
          <a:p>
            <a:r>
              <a:rPr lang="en-US" sz="1400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355780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0BB3E-FEB8-4347-81AB-F729C892B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Button : index.php (cont.)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FDCFF-C044-46D7-9E9B-2E445CDA5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0"/>
            <a:ext cx="6377769" cy="6858000"/>
          </a:xfrm>
        </p:spPr>
        <p:txBody>
          <a:bodyPr anchor="ctr">
            <a:normAutofit/>
          </a:bodyPr>
          <a:lstStyle/>
          <a:p>
            <a:r>
              <a:rPr lang="en-US" sz="1600" dirty="0"/>
              <a:t>        //for loop to read the value</a:t>
            </a:r>
          </a:p>
          <a:p>
            <a:r>
              <a:rPr lang="en-US" sz="1600" dirty="0"/>
              <a:t>        $i =0;</a:t>
            </a:r>
          </a:p>
          <a:p>
            <a:r>
              <a:rPr lang="nn-NO" sz="1600" dirty="0"/>
              <a:t>        for ($i = 0; $i &lt; 8; $i++) {</a:t>
            </a:r>
          </a:p>
          <a:p>
            <a:r>
              <a:rPr lang="en-US" sz="1600" dirty="0"/>
              <a:t>                //if off</a:t>
            </a:r>
          </a:p>
          <a:p>
            <a:r>
              <a:rPr lang="en-US" sz="1600" dirty="0"/>
              <a:t>                if ($</a:t>
            </a:r>
            <a:r>
              <a:rPr lang="en-US" sz="1600" dirty="0" err="1"/>
              <a:t>val_array</a:t>
            </a:r>
            <a:r>
              <a:rPr lang="en-US" sz="1600" dirty="0"/>
              <a:t>[$i][0] == 0 ) {</a:t>
            </a:r>
          </a:p>
          <a:p>
            <a:r>
              <a:rPr lang="en-US" sz="1600" dirty="0"/>
              <a:t>                        echo ("&lt;</a:t>
            </a:r>
            <a:r>
              <a:rPr lang="en-US" sz="1600" dirty="0" err="1"/>
              <a:t>img</a:t>
            </a:r>
            <a:r>
              <a:rPr lang="en-US" sz="1600" dirty="0"/>
              <a:t> id='</a:t>
            </a:r>
            <a:r>
              <a:rPr lang="en-US" sz="1600" dirty="0" err="1"/>
              <a:t>button_".$i</a:t>
            </a:r>
            <a:r>
              <a:rPr lang="en-US" sz="1600" dirty="0"/>
              <a:t>."' </a:t>
            </a:r>
            <a:r>
              <a:rPr lang="en-US" sz="1600" dirty="0" err="1"/>
              <a:t>src</a:t>
            </a:r>
            <a:r>
              <a:rPr lang="en-US" sz="1600" dirty="0"/>
              <a:t>='data/</a:t>
            </a:r>
            <a:r>
              <a:rPr lang="en-US" sz="1600" dirty="0" err="1"/>
              <a:t>img</a:t>
            </a:r>
            <a:r>
              <a:rPr lang="en-US" sz="1600" dirty="0"/>
              <a:t>/red/</a:t>
            </a:r>
            <a:r>
              <a:rPr lang="en-US" sz="1600" dirty="0" err="1"/>
              <a:t>red_".$i.".jpg</a:t>
            </a:r>
            <a:r>
              <a:rPr lang="en-US" sz="1600" dirty="0"/>
              <a:t>' onclick='</a:t>
            </a:r>
            <a:r>
              <a:rPr lang="en-US" sz="1600" dirty="0" err="1"/>
              <a:t>change_pin</a:t>
            </a:r>
            <a:r>
              <a:rPr lang="en-US" sz="1600" dirty="0"/>
              <a:t> (".$i.");'/&gt;");</a:t>
            </a:r>
          </a:p>
          <a:p>
            <a:r>
              <a:rPr lang="en-US" sz="1600" dirty="0"/>
              <a:t>                }</a:t>
            </a:r>
          </a:p>
          <a:p>
            <a:r>
              <a:rPr lang="en-US" sz="1600" dirty="0"/>
              <a:t>                //if on</a:t>
            </a:r>
          </a:p>
          <a:p>
            <a:r>
              <a:rPr lang="en-US" sz="1600" dirty="0"/>
              <a:t>                if ($</a:t>
            </a:r>
            <a:r>
              <a:rPr lang="en-US" sz="1600" dirty="0" err="1"/>
              <a:t>val_array</a:t>
            </a:r>
            <a:r>
              <a:rPr lang="en-US" sz="1600" dirty="0"/>
              <a:t>[$i][0] == 1 ) {</a:t>
            </a:r>
          </a:p>
          <a:p>
            <a:r>
              <a:rPr lang="en-US" sz="1600" dirty="0"/>
              <a:t>                        echo ("&lt;</a:t>
            </a:r>
            <a:r>
              <a:rPr lang="en-US" sz="1600" dirty="0" err="1"/>
              <a:t>img</a:t>
            </a:r>
            <a:r>
              <a:rPr lang="en-US" sz="1600" dirty="0"/>
              <a:t> id='</a:t>
            </a:r>
            <a:r>
              <a:rPr lang="en-US" sz="1600" dirty="0" err="1"/>
              <a:t>button_".$i</a:t>
            </a:r>
            <a:r>
              <a:rPr lang="en-US" sz="1600" dirty="0"/>
              <a:t>."' </a:t>
            </a:r>
            <a:r>
              <a:rPr lang="en-US" sz="1600" dirty="0" err="1"/>
              <a:t>src</a:t>
            </a:r>
            <a:r>
              <a:rPr lang="en-US" sz="1600" dirty="0"/>
              <a:t>='data/</a:t>
            </a:r>
            <a:r>
              <a:rPr lang="en-US" sz="1600" dirty="0" err="1"/>
              <a:t>img</a:t>
            </a:r>
            <a:r>
              <a:rPr lang="en-US" sz="1600" dirty="0"/>
              <a:t>/green/</a:t>
            </a:r>
            <a:r>
              <a:rPr lang="en-US" sz="1600" dirty="0" err="1"/>
              <a:t>green_".$i.".jpg</a:t>
            </a:r>
            <a:r>
              <a:rPr lang="en-US" sz="1600" dirty="0"/>
              <a:t>' onclick='</a:t>
            </a:r>
            <a:r>
              <a:rPr lang="en-US" sz="1600" dirty="0" err="1"/>
              <a:t>change_pin</a:t>
            </a:r>
            <a:r>
              <a:rPr lang="en-US" sz="1600" dirty="0"/>
              <a:t> (".$i.");'/&gt;");</a:t>
            </a:r>
          </a:p>
          <a:p>
            <a:r>
              <a:rPr lang="en-US" sz="1600" dirty="0"/>
              <a:t>                }</a:t>
            </a:r>
          </a:p>
          <a:p>
            <a:r>
              <a:rPr lang="en-US" sz="1600" dirty="0"/>
              <a:t>        }</a:t>
            </a:r>
          </a:p>
          <a:p>
            <a:r>
              <a:rPr lang="en-US" sz="1600" dirty="0"/>
              <a:t>        ?&gt;</a:t>
            </a:r>
          </a:p>
          <a:p>
            <a:r>
              <a:rPr lang="en-US" sz="1600" dirty="0"/>
              <a:t>        &lt;!-- </a:t>
            </a:r>
            <a:r>
              <a:rPr lang="en-US" sz="1600" dirty="0" err="1"/>
              <a:t>javascript</a:t>
            </a:r>
            <a:r>
              <a:rPr lang="en-US" sz="1600" dirty="0"/>
              <a:t> --&gt;</a:t>
            </a:r>
          </a:p>
          <a:p>
            <a:r>
              <a:rPr lang="en-US" sz="1600" dirty="0"/>
              <a:t>        &lt;script </a:t>
            </a:r>
            <a:r>
              <a:rPr lang="en-US" sz="1600" dirty="0" err="1"/>
              <a:t>src</a:t>
            </a:r>
            <a:r>
              <a:rPr lang="en-US" sz="1600" dirty="0"/>
              <a:t>="script.js"&gt;&lt;/script&gt;</a:t>
            </a:r>
          </a:p>
          <a:p>
            <a:r>
              <a:rPr lang="en-US" sz="1600" dirty="0"/>
              <a:t>    &lt;/body&gt;</a:t>
            </a:r>
          </a:p>
          <a:p>
            <a:r>
              <a:rPr lang="en-US" sz="16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067030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1612</Words>
  <Application>Microsoft Office PowerPoint</Application>
  <PresentationFormat>Widescreen</PresentationFormat>
  <Paragraphs>207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RASPBERRY PI Remote GPIO</vt:lpstr>
      <vt:lpstr>Button : installing wiringPi</vt:lpstr>
      <vt:lpstr>Privileges to access www-data</vt:lpstr>
      <vt:lpstr>www/leds/gpio/index.php</vt:lpstr>
      <vt:lpstr>www/leds/gpio/index.php (cont.)</vt:lpstr>
      <vt:lpstr>Button: Layout</vt:lpstr>
      <vt:lpstr>Button: Downloading Images</vt:lpstr>
      <vt:lpstr>Button : index.php</vt:lpstr>
      <vt:lpstr>Button : index.php (cont.)</vt:lpstr>
      <vt:lpstr>Button: gpio.php</vt:lpstr>
      <vt:lpstr>Button: gpio.php (cont.)</vt:lpstr>
      <vt:lpstr>Button: script.js</vt:lpstr>
      <vt:lpstr>Button: script.js (cont.)</vt:lpstr>
      <vt:lpstr>Button: script.js (cont.)</vt:lpstr>
      <vt:lpstr>Button: script.js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RASPBERRY PI Remote GPIO</dc:title>
  <dc:creator>krrishna shah</dc:creator>
  <cp:lastModifiedBy>krrishna shah</cp:lastModifiedBy>
  <cp:revision>15</cp:revision>
  <dcterms:created xsi:type="dcterms:W3CDTF">2018-08-01T05:16:28Z</dcterms:created>
  <dcterms:modified xsi:type="dcterms:W3CDTF">2018-08-08T03:25:26Z</dcterms:modified>
</cp:coreProperties>
</file>