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D7266-EC51-41D7-B5A9-8F97517BF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6AF03-B58A-4D8B-AE6E-91BB3A111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EA8F6-DC19-4482-87F7-2ABA1B43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369A-9AA6-47B4-8874-60B64EB5FEB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C9C61-CD55-4BFF-A6D7-2E53F583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78ED8-6ECF-43CD-A393-9D8AE67E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E7D-C836-4CFF-B488-26DA083F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2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82A8-1DF1-47DF-B903-797FD53F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14F27-40E1-4613-AEC2-5C8AE509A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FB627-7DD8-40B0-A141-E7942C56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369A-9AA6-47B4-8874-60B64EB5FEB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3B4A1-8A21-4DA6-87D6-C56A9E25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B6990-9A19-44B8-B8D7-13940675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E7D-C836-4CFF-B488-26DA083F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9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025F3-3EEF-4844-AEC9-17546497A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1C852-C7EA-46FB-8511-C3AD9A5E7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8BDD6-F951-4E4E-A745-860E4A06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369A-9AA6-47B4-8874-60B64EB5FEB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2259E-C8DF-4F7C-91AF-DCE40AA3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57DA7-9FDE-4FE4-AF09-B7E11DB4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E7D-C836-4CFF-B488-26DA083F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4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0048-1976-42F2-B59C-20FA367A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9E75-5B4F-41F6-8AA2-1EF8736CC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0DCEE-A0CC-499A-8F28-68FD66BC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369A-9AA6-47B4-8874-60B64EB5FEB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6F33B-B740-4A9E-8FDC-43680ADB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D22E2-DFC1-4F95-8BB6-9B1E1778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E7D-C836-4CFF-B488-26DA083F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8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59C3-BEC8-41AF-9C17-F23F915B6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8C4CA-8C70-45B6-92A9-6F5785E71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39580-8BE1-4E21-9C6B-EFF31ADE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369A-9AA6-47B4-8874-60B64EB5FEB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F448D-7690-40E6-B585-345BF2BB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818A6-7674-48DA-9BC7-2D8A399F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E7D-C836-4CFF-B488-26DA083F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6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2C38-E25B-4E0D-984E-5EA0FF48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21C05-9173-43F0-B27E-3817ED171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EFE92-EA5B-430B-AEA6-8547BF4F0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F0244-2A0A-495B-A2E4-655F452A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369A-9AA6-47B4-8874-60B64EB5FEB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6A6BC-F016-4EB8-87DB-D95C668B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3F062-FEC5-4E5D-B168-B72E9C48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E7D-C836-4CFF-B488-26DA083F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2DE5-6EAB-4D2A-A91E-78BA8BB3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F3F8D-E2C7-4431-90C1-8DB9ABEBD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F4DB7-0BC5-4029-B9D4-EA1B2C92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6930A-A535-4CE7-9F70-B15DB74F1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2A015-5FE0-4AAD-9FED-D27F0A8D6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8788A-DD2B-406B-AFB3-96DE0113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369A-9AA6-47B4-8874-60B64EB5FEB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442E4-5CA6-4321-8943-27D96E01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B3798-FDB3-432F-9155-288096C4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E7D-C836-4CFF-B488-26DA083F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1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4AA9-C6F8-475F-939B-1F07E13C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098C7-7937-4DF6-B70F-B85B678A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369A-9AA6-47B4-8874-60B64EB5FEB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51D89-5AC7-4F88-B0A9-D9883DD8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005CF-051E-4E30-83CC-FBB60520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E7D-C836-4CFF-B488-26DA083F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7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1C772B-A4EE-4EA3-9C3B-EA9494A4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369A-9AA6-47B4-8874-60B64EB5FEB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12E49-9E95-4CE1-A104-FE06E66B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97329-E987-4790-A71C-413B3341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E7D-C836-4CFF-B488-26DA083F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9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A668-DF0E-4F6D-B6B8-F3C6B3BB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2056A-291C-4758-8A69-80144C80F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BA937-9614-4038-AA9E-29D4132BB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90413-743E-4AFB-A8F5-C69A2E26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369A-9AA6-47B4-8874-60B64EB5FEB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8D8FD-9D9D-4485-ACE1-3BB7D05D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86542-F015-4D3E-957E-E6C8C739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E7D-C836-4CFF-B488-26DA083F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A0747-3F26-40AE-AF03-B2F93317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06A793-C340-494E-9967-C099B0D19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EE4D2-37E8-487D-961B-1AD09D74B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B18F7-9A4C-4604-AE29-13EF090C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369A-9AA6-47B4-8874-60B64EB5FEB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DD2BF-DD5E-45D2-9EBE-FBEB83C1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E2F6E-E871-4F6C-8A83-677A6F27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E7D-C836-4CFF-B488-26DA083F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AFA33-261E-4BFD-8178-D31429FF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607FE-3A94-42A5-AF34-ADF92FC3B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2A3CD-E3E9-47EB-8F52-90FA04496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369A-9AA6-47B4-8874-60B64EB5FEB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79EB-3C93-4C60-B34A-F26E9AC1B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38291-2995-47B0-A5C5-1595AA013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12E7D-C836-4CFF-B488-26DA083F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19C29-5BDB-4C29-A1DF-BCEB9D78F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Raspberry Pi</a:t>
            </a:r>
            <a:br>
              <a:rPr lang="en-US" sz="6600">
                <a:solidFill>
                  <a:srgbClr val="FFFFFF"/>
                </a:solidFill>
              </a:rPr>
            </a:br>
            <a:r>
              <a:rPr lang="en-US" sz="6600">
                <a:solidFill>
                  <a:srgbClr val="FFFFFF"/>
                </a:solidFill>
              </a:rPr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371172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5A96D-86C6-4BFC-9A61-5EA5AF981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351692"/>
            <a:ext cx="10622280" cy="61616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raspi</a:t>
            </a:r>
            <a:r>
              <a:rPr lang="en-US" dirty="0"/>
              <a:t>-config</a:t>
            </a:r>
          </a:p>
          <a:p>
            <a:pPr lvl="1"/>
            <a:r>
              <a:rPr lang="en-US" dirty="0"/>
              <a:t># go to interfacing option</a:t>
            </a:r>
          </a:p>
          <a:p>
            <a:pPr lvl="1"/>
            <a:r>
              <a:rPr lang="en-US" dirty="0"/>
              <a:t># enable camera</a:t>
            </a:r>
          </a:p>
          <a:p>
            <a:pPr lvl="1"/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rpistill</a:t>
            </a:r>
            <a:r>
              <a:rPr lang="en-US" dirty="0"/>
              <a:t> –o test.jpg</a:t>
            </a:r>
          </a:p>
          <a:p>
            <a:r>
              <a:rPr lang="en-US" dirty="0"/>
              <a:t>$ </a:t>
            </a:r>
            <a:r>
              <a:rPr lang="pt-BR" dirty="0"/>
              <a:t>raspivid –o video.h264 -t 10000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$ cd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</a:t>
            </a:r>
            <a:r>
              <a:rPr lang="en-US" dirty="0" err="1"/>
              <a:t>dist</a:t>
            </a:r>
            <a:r>
              <a:rPr lang="en-US" dirty="0"/>
              <a:t>-upgrade</a:t>
            </a:r>
          </a:p>
          <a:p>
            <a:r>
              <a:rPr lang="en-US" dirty="0"/>
              <a:t>$ git clone https://github.com/silvanmelchior/RPi_Cam_Web_Interface.git</a:t>
            </a:r>
          </a:p>
          <a:p>
            <a:r>
              <a:rPr lang="en-US" dirty="0"/>
              <a:t>$ cd </a:t>
            </a:r>
            <a:r>
              <a:rPr lang="en-US" dirty="0" err="1"/>
              <a:t>RPi_Cam_Web_Interface</a:t>
            </a:r>
            <a:endParaRPr lang="en-US" dirty="0"/>
          </a:p>
          <a:p>
            <a:r>
              <a:rPr lang="en-US" dirty="0"/>
              <a:t>$ ./install.sh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chmod</a:t>
            </a:r>
            <a:r>
              <a:rPr lang="en-US" dirty="0"/>
              <a:t> 755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rc.local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reboot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Raspberry Pi Camera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Camera</dc:title>
  <dc:creator>krrishna shah</dc:creator>
  <cp:lastModifiedBy>krrishna shah</cp:lastModifiedBy>
  <cp:revision>1</cp:revision>
  <dcterms:created xsi:type="dcterms:W3CDTF">2018-08-07T06:31:32Z</dcterms:created>
  <dcterms:modified xsi:type="dcterms:W3CDTF">2018-08-07T06:32:13Z</dcterms:modified>
</cp:coreProperties>
</file>