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9BEC-4A66-43F6-93A4-CF9B1F33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59986-F24D-4E8F-BAD1-5DA11774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917C-9CC3-483B-97CD-51B11B02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0B9F-1821-446A-8E71-BF19B50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39DB-A632-4151-B55B-321C633F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BA3D-2E79-4B7A-9044-F042D2C3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CB3FA-06FC-4BC6-9DBC-DB78FB485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E476-A7ED-49D2-915A-68CC4454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4496-47FC-47DE-8DB9-CBF56D94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4C2-8253-412F-AA4A-D3305B3B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87BCB-E771-4E09-B640-454474FCD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42A0E-F52D-4A9A-AE2D-0E7F3D7A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6B06-674E-436C-8C36-4BBD78AF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E5DC-FFD8-42A4-AB80-3F97F87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761E-5821-431C-A590-8AF694F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E9FB-34F3-4F8E-A375-18ED6B7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3EDD-7B17-47FE-9C33-C6F7A7AE8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5FD3-803D-452E-A2B0-B9F4E3C7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8E52-4553-4805-AE39-49953939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E957-B5F9-47AB-84C9-0DAD9CF2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48A9-31B2-4BC2-880A-F7004F18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45EF-2A34-46F9-A90D-88AD8BE6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B82F-9321-40B9-BF81-E4EBB42B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B67F-55F6-429E-AA31-124EF5F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07DF-353F-4D2B-A4E5-A4EF6155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92EB-F784-4F67-8683-B4DD573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3B69-D607-4D10-A95C-29C05DAFD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5D127-5CFA-4BAE-B9FA-791DD9B15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93DA-4DC3-4D76-AF00-0CCF0A16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F3D38-78FE-4982-A704-E1512520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78EF-96C5-45A0-9FE6-DAE969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0C9-5210-4DD4-8D92-0EC9A0DE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D419-E41E-46D7-8E4F-D778E4B5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FD01-8445-4EE4-A9B7-4D41A077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023C9-879F-4BDB-87B5-7FAA26340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F039-62CD-4E09-AD45-E0A164CBE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6A91A-8100-40C1-98E5-5D5BC452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8FFFF-D6F7-4D7C-8BD7-7381F43C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F96E-25A0-441E-B919-2631A84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9C95-98A0-49B4-A55C-AEC62642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551B1-6FCA-466E-8905-261A5559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2B14-98A1-4378-8EA8-455B9579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4EF3-DECF-424C-A19E-8044923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84B29-9D26-49A7-A5C5-F867F7BC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98D2F-9B1B-4733-A828-35984044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233EA-4721-4017-9D9F-33EF101D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C55-4E84-4FAA-B8D9-09464936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21DF-4D55-4BC2-8F2F-59FA15D6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1C1D-8493-45DB-89EA-B419A25A8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F700-E596-468F-96B7-70AD72B3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328E1-CA97-4E68-AABF-91058ED4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AFD6-60F0-46D5-B64A-95F3EB3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AAD5-A20E-44A2-8A36-AE31FB65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B2D21-20CD-4AC5-948D-917851430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4548-C3B2-46A2-B299-EED0578E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77083-E1C0-4AF2-A52E-CBC584EE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E015-0D69-4D4F-BFCA-8CF331B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A24EB-059E-413D-991F-108C71C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DF815-F28C-4FA4-BFEC-011547EB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065D7-9608-4958-B7AE-61EF1668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4FF3-F94A-4EE7-9D67-03ECD86B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7F44-7E25-45CA-9470-4AD047A736D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088F-9041-4326-BA7E-BCDAA0881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ACCE-C4CE-44D7-B7AC-D4A35981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1D2C-2EB1-4599-A6B7-15A7A11EE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D850-261F-4965-AD56-0C0A66AE6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EB677-EEB1-40CF-8A63-D99CDA91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1EDD-09F3-48FD-8026-EA23FC36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 a Program On Your Raspberry Pi At Startup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BB3D-63C7-4740-9352-B895DA75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rc.local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 err="1"/>
              <a:t>init.d</a:t>
            </a:r>
            <a:r>
              <a:rPr lang="en-US" dirty="0"/>
              <a:t> tab</a:t>
            </a:r>
          </a:p>
          <a:p>
            <a:r>
              <a:rPr lang="en-US" dirty="0" err="1"/>
              <a:t>systemd</a:t>
            </a:r>
            <a:endParaRPr lang="en-US" dirty="0"/>
          </a:p>
          <a:p>
            <a:r>
              <a:rPr lang="en-US" dirty="0"/>
              <a:t>crontab</a:t>
            </a:r>
          </a:p>
        </p:txBody>
      </p:sp>
    </p:spTree>
    <p:extLst>
      <p:ext uri="{BB962C8B-B14F-4D97-AF65-F5344CB8AC3E}">
        <p14:creationId xmlns:p14="http://schemas.microsoft.com/office/powerpoint/2010/main" val="40812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F6FC-58B9-4565-AC11-3829F28C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5CD6-D4E0-401C-A184-855B4A9C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example/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background_test.py</a:t>
            </a:r>
          </a:p>
          <a:p>
            <a:pPr marL="457200" lvl="1" indent="0">
              <a:buNone/>
            </a:pPr>
            <a:r>
              <a:rPr lang="en-US" dirty="0"/>
              <a:t>#! /</a:t>
            </a:r>
            <a:r>
              <a:rPr lang="en-US" dirty="0" err="1"/>
              <a:t>usr</a:t>
            </a:r>
            <a:r>
              <a:rPr lang="en-US" dirty="0"/>
              <a:t>/bin/env python</a:t>
            </a:r>
          </a:p>
          <a:p>
            <a:pPr marL="457200" lvl="1" indent="0">
              <a:buNone/>
            </a:pPr>
            <a:r>
              <a:rPr lang="en-US" dirty="0"/>
              <a:t>from subprocess import call</a:t>
            </a:r>
          </a:p>
          <a:p>
            <a:pPr marL="457200" lvl="1" indent="0">
              <a:buNone/>
            </a:pPr>
            <a:r>
              <a:rPr lang="en-US" dirty="0"/>
              <a:t>call([‘</a:t>
            </a:r>
            <a:r>
              <a:rPr lang="en-US" dirty="0" err="1"/>
              <a:t>espeak</a:t>
            </a:r>
            <a:r>
              <a:rPr lang="en-US" dirty="0"/>
              <a:t> “Welcome to the world of Robots” 2&gt;/dev/null’], shell=True)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AFF2-F109-41E5-94A1-939111B0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EF92-1D25-42B0-939E-D862AD4C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 Editing </a:t>
            </a:r>
            <a:r>
              <a:rPr lang="en-US" b="1" dirty="0" err="1"/>
              <a:t>rc.local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rc.local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python /home/pi/example/background_test.py &amp;</a:t>
            </a:r>
          </a:p>
        </p:txBody>
      </p:sp>
    </p:spTree>
    <p:extLst>
      <p:ext uri="{BB962C8B-B14F-4D97-AF65-F5344CB8AC3E}">
        <p14:creationId xmlns:p14="http://schemas.microsoft.com/office/powerpoint/2010/main" val="397507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9CC5-F117-4DF3-8400-A62D5C33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A000-29A5-4E95-BE0D-EA4E6C19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b="1" dirty="0"/>
              <a:t># editing .bashrc</a:t>
            </a:r>
            <a:endParaRPr lang="en-US" sz="3200" b="1" dirty="0"/>
          </a:p>
          <a:p>
            <a:r>
              <a:rPr lang="en-US" dirty="0"/>
              <a:t>$ </a:t>
            </a:r>
            <a:r>
              <a:rPr lang="it-IT" dirty="0"/>
              <a:t>sudo nano /home/pi/.bashrc</a:t>
            </a:r>
          </a:p>
          <a:p>
            <a:pPr lvl="1"/>
            <a:r>
              <a:rPr lang="it-IT" dirty="0"/>
              <a:t># add to the last line </a:t>
            </a:r>
          </a:p>
          <a:p>
            <a:pPr lvl="1"/>
            <a:r>
              <a:rPr lang="en-US" dirty="0"/>
              <a:t>echo Running at boot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python /home/pi/example/background_test.py &amp;</a:t>
            </a:r>
          </a:p>
        </p:txBody>
      </p:sp>
    </p:spTree>
    <p:extLst>
      <p:ext uri="{BB962C8B-B14F-4D97-AF65-F5344CB8AC3E}">
        <p14:creationId xmlns:p14="http://schemas.microsoft.com/office/powerpoint/2010/main" val="32572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Background application</vt:lpstr>
      <vt:lpstr>Run a Program On Your Raspberry Pi At Startup</vt:lpstr>
      <vt:lpstr>Example script:</vt:lpstr>
      <vt:lpstr>Method 1:</vt:lpstr>
      <vt:lpstr>Method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application</dc:title>
  <dc:creator>krrishna shah</dc:creator>
  <cp:lastModifiedBy>krrishna shah</cp:lastModifiedBy>
  <cp:revision>4</cp:revision>
  <dcterms:created xsi:type="dcterms:W3CDTF">2018-08-07T06:32:29Z</dcterms:created>
  <dcterms:modified xsi:type="dcterms:W3CDTF">2018-08-07T07:16:53Z</dcterms:modified>
</cp:coreProperties>
</file>