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5BC-F03F-4455-84E2-2326160A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2DF9-1553-4BAC-9952-123A3C9D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AD93-4FFB-4DB7-89B2-89AB2C7F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9C7B-9AD5-4804-B51B-3FF05974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8144-8B88-4CF2-983A-DF1E7A8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5DE-9D37-4477-BA83-A21CFA2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37DE-B108-4970-8BD5-293E7E82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E791-8818-4B31-BC59-1683C21C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2D15-EFF1-4FE7-BB2D-40F580E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2E19-66D7-45CE-82DD-ADB357AC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70395-B054-4690-84F6-A5FCFF0A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ADDFF-709A-4827-9CC1-AF8F5BFD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C00D-B94C-44DA-9B10-A3030C85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B30F-6478-4D97-A772-09F66551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09FF-96A4-4BFE-BE5E-4F00EBB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605D-FAF2-47ED-848D-8F455D8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E7DE-C956-4D85-B7AE-8DCF8B0C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24E03-DCEC-4649-95BA-18AF7460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5D34-F1FE-4CA0-BFC8-BAB740E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BCE4-5130-43E2-9321-2037FF9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39FF-BDF7-4E10-9A49-88E13B4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570F-EBF3-4C1C-9838-449AE14E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F4CF-E445-4115-B4D9-14816556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9728-ABE9-4762-9D2A-7D5CAD24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2451-9CE1-4ADA-AD21-8BC9E394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5C3-DDF3-41A9-9F61-1E73137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B45B-9622-4915-A762-58B0108E8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9DFA0-2841-42D7-AB0B-1C3616D1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5727-E9F4-4799-A756-77356A95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8E40-BB47-437D-9590-369F5461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5DF6-26A9-43FC-B829-087CAB1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00B7-F84F-4D9C-BC62-64607273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EDBE-5A10-4C04-9B70-8B84E217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F623-FCEC-4B92-B001-863638E6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26222-BB9D-4B3A-B978-EB530AB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D7ADC-1AB7-4DD1-A129-316F27E03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FDC-B8D0-48FA-9ABF-1280EF1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20FEB-F495-40D7-96BF-90E11AD2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55048-E354-4145-82EC-86296E5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CAEA-F6A1-406E-B551-C1641E00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289BC-205F-41DB-B1CA-F92DEC76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3FA71-35B8-49BC-9AD5-3A167270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9CC2-6100-4BF5-A431-E446472B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10D4-7900-4C9E-8712-75771FC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134A-015D-4734-809C-58783A4D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6528-37CE-41E4-A9E1-65A0288A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7E0-1DD6-45EB-B074-D3511D2D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221F-FCB3-49A3-9686-6C792318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993CA-EFC7-41CC-A337-4677AAE0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D76E3-6A67-4170-B2A1-296106F8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CA148-57D5-4AA6-BD16-4704BC26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DCAB-66AA-4410-B8A2-2F373DBC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184-116B-49AC-8431-E0A487A5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6D30E-FEA5-4FB3-BE29-7138158AB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9A88-A735-42C5-ACB5-073BE7C6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3D01-1B94-4B46-9847-C85935A8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90C0-174E-4F24-BC4D-2843EEC7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64CE-3833-4635-886A-0C047C5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CDA4-4A0F-4344-9561-54A16D78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A500-2A2C-460C-85FD-C168A9D5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0BAE-9711-42B1-B8E1-0FE3D020D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2ACE-728E-4F42-BC24-20CE3C509D1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27B-C71C-499F-B72E-BD50C7304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6913-BBEE-4E48-A5BD-C71636F2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B30-FECD-4C1E-850D-45557E4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E3EAA-CE56-46E3-B381-83C9A866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531180"/>
            <a:ext cx="6105194" cy="11718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Advance Python: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AB4A4-5FC0-446C-A3C4-548C02FD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740889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Threading, Semaphore and Exception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0A699-E47F-4434-9129-8E9E68F5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Python: Exception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A0D-2E03-41B8-911A-4A20C0ED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value = 10</a:t>
            </a:r>
          </a:p>
          <a:p>
            <a:pPr marL="0" indent="0">
              <a:buNone/>
            </a:pPr>
            <a:r>
              <a:rPr lang="en-US" sz="3200" dirty="0"/>
              <a:t>zero =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try:</a:t>
            </a:r>
          </a:p>
          <a:p>
            <a:pPr marL="0" indent="0">
              <a:buNone/>
            </a:pPr>
            <a:r>
              <a:rPr lang="en-US" sz="3200" dirty="0"/>
              <a:t>	result = value/zero</a:t>
            </a:r>
          </a:p>
          <a:p>
            <a:pPr marL="0" indent="0">
              <a:buNone/>
            </a:pPr>
            <a:r>
              <a:rPr lang="en-US" sz="3200" dirty="0"/>
              <a:t>except </a:t>
            </a:r>
            <a:r>
              <a:rPr lang="en-US" sz="3200" dirty="0" err="1"/>
              <a:t>ZeroDivisionError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print("Divided by zero is not possible")</a:t>
            </a:r>
          </a:p>
        </p:txBody>
      </p:sp>
    </p:spTree>
    <p:extLst>
      <p:ext uri="{BB962C8B-B14F-4D97-AF65-F5344CB8AC3E}">
        <p14:creationId xmlns:p14="http://schemas.microsoft.com/office/powerpoint/2010/main" val="39902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7B2C8-FEE2-4D3B-94B7-A81D03CA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Python: Exception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EE65-311A-4950-9679-C7535D9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try: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myfile</a:t>
            </a:r>
            <a:r>
              <a:rPr lang="en-US" sz="3600" dirty="0"/>
              <a:t> = open("test.txt", "w")</a:t>
            </a:r>
          </a:p>
          <a:p>
            <a:pPr marL="0" indent="0">
              <a:buNone/>
            </a:pPr>
            <a:r>
              <a:rPr lang="en-US" sz="3600" dirty="0"/>
              <a:t>	# perform file operations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finally: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myfile.close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2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DE19D-E9C7-4884-8CF3-56B0CF0F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Python: 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EF29-9165-4B22-A258-F712826B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a Thread ?</a:t>
            </a:r>
          </a:p>
          <a:p>
            <a:endParaRPr lang="en-US" sz="2400" b="1" dirty="0"/>
          </a:p>
          <a:p>
            <a:pPr lvl="1"/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of execution is the smallest sequence of programmed instructions that can be managed independently by a </a:t>
            </a:r>
            <a:r>
              <a:rPr lang="en-US" b="1" dirty="0"/>
              <a:t>scheduler</a:t>
            </a:r>
            <a:r>
              <a:rPr lang="en-US" dirty="0"/>
              <a:t> , which is typically a part of the operating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program starts with at least one execution path/thread.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Threading is creating additional </a:t>
            </a:r>
            <a:r>
              <a:rPr lang="en-US" b="1" dirty="0"/>
              <a:t>independent execution</a:t>
            </a:r>
            <a:r>
              <a:rPr lang="en-US" dirty="0"/>
              <a:t> paths in your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1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13A0D-46AC-46D3-958D-012FA9D5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Python: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B968-47E3-4250-BCBE-DE6A4337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import time</a:t>
            </a:r>
          </a:p>
          <a:p>
            <a:pPr marL="0" indent="0">
              <a:buNone/>
            </a:pPr>
            <a:r>
              <a:rPr lang="en-US" sz="2000" dirty="0"/>
              <a:t>from threading import thread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myfunc</a:t>
            </a:r>
            <a:r>
              <a:rPr lang="en-US" sz="2000" dirty="0"/>
              <a:t>(i):</a:t>
            </a:r>
          </a:p>
          <a:p>
            <a:pPr marL="0" indent="0">
              <a:buNone/>
            </a:pPr>
            <a:r>
              <a:rPr lang="en-US" sz="2000" dirty="0"/>
              <a:t>	print ("Before Sleep :", i)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time.sleep</a:t>
            </a:r>
            <a:r>
              <a:rPr lang="en-US" sz="2000" dirty="0"/>
              <a:t>(5)</a:t>
            </a:r>
          </a:p>
          <a:p>
            <a:pPr marL="0" indent="0">
              <a:buNone/>
            </a:pPr>
            <a:r>
              <a:rPr lang="en-US" sz="2000" dirty="0"/>
              <a:t>	print ("After Sleep :", i)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i in range(10):</a:t>
            </a:r>
          </a:p>
          <a:p>
            <a:pPr marL="0" indent="0">
              <a:buNone/>
            </a:pPr>
            <a:r>
              <a:rPr lang="en-US" sz="2000" dirty="0"/>
              <a:t>	t = thread(target=</a:t>
            </a:r>
            <a:r>
              <a:rPr lang="en-US" sz="2000" dirty="0" err="1"/>
              <a:t>myfunc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=(i,))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t.start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15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3A1A-1AF1-4F56-9BD8-6793D6C2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57217"/>
          </a:xfrm>
        </p:spPr>
        <p:txBody>
          <a:bodyPr>
            <a:norm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4EC-6CEC-4130-961E-BD538001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23"/>
            <a:ext cx="10515600" cy="433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threading</a:t>
            </a:r>
          </a:p>
          <a:p>
            <a:pPr marL="0" indent="0">
              <a:buNone/>
            </a:pPr>
            <a:r>
              <a:rPr lang="en-US" sz="2400" dirty="0" err="1"/>
              <a:t>sem</a:t>
            </a:r>
            <a:r>
              <a:rPr lang="en-US" sz="2400" dirty="0"/>
              <a:t> = </a:t>
            </a:r>
            <a:r>
              <a:rPr lang="en-US" sz="2400" dirty="0" err="1"/>
              <a:t>threading.Semaphore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 fun1():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sem.acquire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	print(1)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sem.release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92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40EB5-7397-4665-9C5F-B897353B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1"/>
            <a:ext cx="10515600" cy="1128562"/>
          </a:xfrm>
        </p:spPr>
        <p:txBody>
          <a:bodyPr>
            <a:normAutofit/>
          </a:bodyPr>
          <a:lstStyle/>
          <a:p>
            <a:r>
              <a:rPr lang="en-US" dirty="0"/>
              <a:t>Semaphore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1DCB-8DD7-4A85-886A-A22C151B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03"/>
            <a:ext cx="10515600" cy="5089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 fun2():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sem.acquire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	print(2)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sem.release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t1 = </a:t>
            </a:r>
            <a:r>
              <a:rPr lang="en-US" sz="2400" dirty="0" err="1"/>
              <a:t>threading.Thread</a:t>
            </a:r>
            <a:r>
              <a:rPr lang="en-US" sz="2400" dirty="0"/>
              <a:t>(target = fun1)</a:t>
            </a:r>
          </a:p>
          <a:p>
            <a:pPr marL="0" indent="0">
              <a:buNone/>
            </a:pPr>
            <a:r>
              <a:rPr lang="en-US" sz="2400" dirty="0"/>
              <a:t>t1.start()</a:t>
            </a:r>
          </a:p>
          <a:p>
            <a:pPr marL="0" indent="0">
              <a:buNone/>
            </a:pPr>
            <a:r>
              <a:rPr lang="en-US" sz="2400" dirty="0"/>
              <a:t>t2 = </a:t>
            </a:r>
            <a:r>
              <a:rPr lang="en-US" sz="2400" dirty="0" err="1"/>
              <a:t>threading.Thread</a:t>
            </a:r>
            <a:r>
              <a:rPr lang="en-US" sz="2400" dirty="0"/>
              <a:t>(target = fun2)</a:t>
            </a:r>
          </a:p>
          <a:p>
            <a:pPr marL="0" indent="0">
              <a:buNone/>
            </a:pPr>
            <a:r>
              <a:rPr lang="en-US" sz="2400" dirty="0"/>
              <a:t>t2.start()</a:t>
            </a:r>
          </a:p>
        </p:txBody>
      </p:sp>
    </p:spTree>
    <p:extLst>
      <p:ext uri="{BB962C8B-B14F-4D97-AF65-F5344CB8AC3E}">
        <p14:creationId xmlns:p14="http://schemas.microsoft.com/office/powerpoint/2010/main" val="185176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367F2-7EC5-4437-8104-41DFD183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6" y="320041"/>
            <a:ext cx="10515600" cy="1000760"/>
          </a:xfrm>
        </p:spPr>
        <p:txBody>
          <a:bodyPr>
            <a:normAutofit/>
          </a:bodyPr>
          <a:lstStyle/>
          <a:p>
            <a:r>
              <a:rPr lang="en-US" dirty="0"/>
              <a:t>Semaphore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7CC-D2DC-4E48-9871-76C16EBD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521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threading</a:t>
            </a:r>
          </a:p>
          <a:p>
            <a:pPr marL="0" indent="0">
              <a:buNone/>
            </a:pPr>
            <a:r>
              <a:rPr lang="en-US" sz="2000" dirty="0"/>
              <a:t>from  time import sleep</a:t>
            </a:r>
          </a:p>
          <a:p>
            <a:pPr marL="0" indent="0">
              <a:buNone/>
            </a:pPr>
            <a:r>
              <a:rPr lang="en-US" sz="2000" dirty="0" err="1"/>
              <a:t>sem</a:t>
            </a:r>
            <a:r>
              <a:rPr lang="en-US" sz="2000" dirty="0"/>
              <a:t> = </a:t>
            </a:r>
            <a:r>
              <a:rPr lang="en-US" sz="2000" dirty="0" err="1"/>
              <a:t>threading.Semaphore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 fun1():</a:t>
            </a:r>
          </a:p>
          <a:p>
            <a:pPr marL="0" indent="0">
              <a:buNone/>
            </a:pPr>
            <a:r>
              <a:rPr lang="en-US" sz="2000" dirty="0"/>
              <a:t>	print("fun1 starting")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sem.acquire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for loop in range(1,5):</a:t>
            </a:r>
          </a:p>
          <a:p>
            <a:pPr marL="0" indent="0">
              <a:buNone/>
            </a:pPr>
            <a:r>
              <a:rPr lang="en-US" sz="2000" dirty="0"/>
              <a:t>		print("Fun1 Working {}".format(loop))</a:t>
            </a:r>
          </a:p>
          <a:p>
            <a:pPr marL="0" indent="0">
              <a:buNone/>
            </a:pPr>
            <a:r>
              <a:rPr lang="en-US" sz="2000" dirty="0"/>
              <a:t>		sleep(1)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sem.release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print("fun1 finished")</a:t>
            </a:r>
          </a:p>
        </p:txBody>
      </p:sp>
    </p:spTree>
    <p:extLst>
      <p:ext uri="{BB962C8B-B14F-4D97-AF65-F5344CB8AC3E}">
        <p14:creationId xmlns:p14="http://schemas.microsoft.com/office/powerpoint/2010/main" val="119015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AF3B9-3204-405F-9ECB-CE9A0C86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71731"/>
          </a:xfrm>
        </p:spPr>
        <p:txBody>
          <a:bodyPr>
            <a:normAutofit/>
          </a:bodyPr>
          <a:lstStyle/>
          <a:p>
            <a:r>
              <a:rPr lang="en-US" dirty="0"/>
              <a:t>Semaphore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283-1A8F-4F4C-A368-285FD774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4637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 fun2():</a:t>
            </a:r>
          </a:p>
          <a:p>
            <a:pPr marL="0" indent="0">
              <a:buNone/>
            </a:pPr>
            <a:r>
              <a:rPr lang="en-US" sz="2000" dirty="0"/>
              <a:t>	print("fun2 starting")</a:t>
            </a:r>
          </a:p>
          <a:p>
            <a:pPr marL="0" indent="0">
              <a:buNone/>
            </a:pPr>
            <a:r>
              <a:rPr lang="en-US" sz="2000" dirty="0"/>
              <a:t>	while not </a:t>
            </a:r>
            <a:r>
              <a:rPr lang="en-US" sz="2000" dirty="0" err="1"/>
              <a:t>sem.acquire</a:t>
            </a:r>
            <a:r>
              <a:rPr lang="en-US" sz="2000" dirty="0"/>
              <a:t>(blocking=False):</a:t>
            </a:r>
          </a:p>
          <a:p>
            <a:pPr marL="0" indent="0">
              <a:buNone/>
            </a:pPr>
            <a:r>
              <a:rPr lang="en-US" sz="2000" dirty="0"/>
              <a:t>		print("Fun2 No Semaphore available")</a:t>
            </a:r>
          </a:p>
          <a:p>
            <a:pPr marL="0" indent="0">
              <a:buNone/>
            </a:pPr>
            <a:r>
              <a:rPr lang="en-US" sz="2000" dirty="0"/>
              <a:t>		sleep(1)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print("Got </a:t>
            </a:r>
            <a:r>
              <a:rPr lang="en-US" sz="2000" dirty="0" err="1"/>
              <a:t>Semphore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	for loop in range(1, 5):</a:t>
            </a:r>
          </a:p>
          <a:p>
            <a:pPr marL="0" indent="0">
              <a:buNone/>
            </a:pPr>
            <a:r>
              <a:rPr lang="en-US" sz="2000" dirty="0"/>
              <a:t>		print("Fun2 Working {}".format(loop))</a:t>
            </a:r>
          </a:p>
          <a:p>
            <a:pPr marL="0" indent="0">
              <a:buNone/>
            </a:pPr>
            <a:r>
              <a:rPr lang="en-US" sz="2000" dirty="0"/>
              <a:t>		sleep(1)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sem.release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68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E70B3-80D1-48DF-B78F-450773D2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Semaphore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DC44-E67B-47C5-BBED-DFF8E9C9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t1 = </a:t>
            </a:r>
            <a:r>
              <a:rPr lang="en-US" dirty="0" err="1"/>
              <a:t>threading.Thread</a:t>
            </a:r>
            <a:r>
              <a:rPr lang="en-US" dirty="0"/>
              <a:t>(target = fun1)</a:t>
            </a:r>
          </a:p>
          <a:p>
            <a:pPr marL="0" indent="0">
              <a:buNone/>
            </a:pPr>
            <a:r>
              <a:rPr lang="en-US" dirty="0"/>
              <a:t>t2 = </a:t>
            </a:r>
            <a:r>
              <a:rPr lang="en-US" dirty="0" err="1"/>
              <a:t>threading.Thread</a:t>
            </a:r>
            <a:r>
              <a:rPr lang="en-US" dirty="0"/>
              <a:t>(target = fun2)</a:t>
            </a:r>
          </a:p>
          <a:p>
            <a:pPr marL="0" indent="0">
              <a:buNone/>
            </a:pPr>
            <a:r>
              <a:rPr lang="en-US" dirty="0"/>
              <a:t>t1.start()</a:t>
            </a:r>
          </a:p>
          <a:p>
            <a:pPr marL="0" indent="0">
              <a:buNone/>
            </a:pPr>
            <a:r>
              <a:rPr lang="en-US" dirty="0"/>
              <a:t>t2.start()</a:t>
            </a:r>
          </a:p>
          <a:p>
            <a:pPr marL="0" indent="0">
              <a:buNone/>
            </a:pPr>
            <a:r>
              <a:rPr lang="en-US" dirty="0"/>
              <a:t>t1.join()</a:t>
            </a:r>
          </a:p>
          <a:p>
            <a:pPr marL="0" indent="0">
              <a:buNone/>
            </a:pPr>
            <a:r>
              <a:rPr lang="en-US" dirty="0"/>
              <a:t>t2.join()</a:t>
            </a:r>
          </a:p>
        </p:txBody>
      </p:sp>
    </p:spTree>
    <p:extLst>
      <p:ext uri="{BB962C8B-B14F-4D97-AF65-F5344CB8AC3E}">
        <p14:creationId xmlns:p14="http://schemas.microsoft.com/office/powerpoint/2010/main" val="15862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5B592-6D8C-41E3-ADF7-3CAD3DC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280"/>
            <a:ext cx="10515600" cy="1126950"/>
          </a:xfrm>
        </p:spPr>
        <p:txBody>
          <a:bodyPr>
            <a:normAutofit/>
          </a:bodyPr>
          <a:lstStyle/>
          <a:p>
            <a:r>
              <a:rPr lang="en-US" dirty="0"/>
              <a:t>Python: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1426-750C-46BE-9146-DA278086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30"/>
            <a:ext cx="10515600" cy="5080490"/>
          </a:xfrm>
        </p:spPr>
        <p:txBody>
          <a:bodyPr>
            <a:noAutofit/>
          </a:bodyPr>
          <a:lstStyle/>
          <a:p>
            <a:r>
              <a:rPr lang="en-US" sz="2400" b="1" dirty="0"/>
              <a:t>What is an exception?</a:t>
            </a:r>
          </a:p>
          <a:p>
            <a:pPr lvl="1"/>
            <a:r>
              <a:rPr lang="en-US" dirty="0"/>
              <a:t>An </a:t>
            </a:r>
            <a:r>
              <a:rPr lang="en-US" b="1" dirty="0"/>
              <a:t>Exception</a:t>
            </a:r>
            <a:r>
              <a:rPr lang="en-US" dirty="0"/>
              <a:t> is an unwanted event that interrupts the normal flow of the program. This could be a programming error attempting </a:t>
            </a:r>
            <a:r>
              <a:rPr lang="en-US" dirty="0" err="1"/>
              <a:t>to</a:t>
            </a:r>
            <a:r>
              <a:rPr lang="en-US" b="1" dirty="0" err="1"/>
              <a:t>divide</a:t>
            </a:r>
            <a:r>
              <a:rPr lang="en-US" b="1" dirty="0"/>
              <a:t> by zero</a:t>
            </a:r>
            <a:r>
              <a:rPr lang="en-US" dirty="0"/>
              <a:t> , attempting to invoke a method on an object that does not define the method, or passing an invalid argument to a method. When an exception occurs program execution gets terminated. In such cases we get a system generated </a:t>
            </a:r>
            <a:r>
              <a:rPr lang="en-US" b="1" dirty="0"/>
              <a:t>error message</a:t>
            </a:r>
            <a:r>
              <a:rPr lang="en-US" dirty="0"/>
              <a:t> </a:t>
            </a:r>
          </a:p>
          <a:p>
            <a:pPr lvl="1"/>
            <a:endParaRPr lang="en-US" dirty="0"/>
          </a:p>
          <a:p>
            <a:r>
              <a:rPr lang="en-US" sz="2400" b="1" dirty="0"/>
              <a:t>Why an exception occurs?</a:t>
            </a:r>
          </a:p>
          <a:p>
            <a:pPr lvl="1"/>
            <a:r>
              <a:rPr lang="en-US" dirty="0"/>
              <a:t>There can be several reasons that can cause a program to </a:t>
            </a:r>
            <a:r>
              <a:rPr lang="en-US" b="1" dirty="0"/>
              <a:t>throw exception</a:t>
            </a:r>
            <a:r>
              <a:rPr lang="en-US" dirty="0"/>
              <a:t> . For example, when we try to read a file or get input from a user, there is a chance that something unexpected will happen – the file may have been moved or deleted, and the user may enter data which is not in the right format.</a:t>
            </a:r>
          </a:p>
        </p:txBody>
      </p:sp>
    </p:spTree>
    <p:extLst>
      <p:ext uri="{BB962C8B-B14F-4D97-AF65-F5344CB8AC3E}">
        <p14:creationId xmlns:p14="http://schemas.microsoft.com/office/powerpoint/2010/main" val="88510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149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Advance Python:</vt:lpstr>
      <vt:lpstr>Python: Threading</vt:lpstr>
      <vt:lpstr>Python: Threading</vt:lpstr>
      <vt:lpstr>Semaphore</vt:lpstr>
      <vt:lpstr>Semaphore (cont.)</vt:lpstr>
      <vt:lpstr>Semaphore (cont.)</vt:lpstr>
      <vt:lpstr>Semaphore (cont.)</vt:lpstr>
      <vt:lpstr>Semaphore (cont.)</vt:lpstr>
      <vt:lpstr>Python: Exception</vt:lpstr>
      <vt:lpstr>Python: Exception (cont.)</vt:lpstr>
      <vt:lpstr>Python: Exception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Python:</dc:title>
  <dc:creator>krrishna shah</dc:creator>
  <cp:lastModifiedBy>krrishna shah</cp:lastModifiedBy>
  <cp:revision>4</cp:revision>
  <dcterms:created xsi:type="dcterms:W3CDTF">2018-08-03T14:21:28Z</dcterms:created>
  <dcterms:modified xsi:type="dcterms:W3CDTF">2018-08-03T15:07:33Z</dcterms:modified>
</cp:coreProperties>
</file>