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0" r:id="rId3"/>
    <p:sldId id="261" r:id="rId5"/>
    <p:sldId id="303" r:id="rId6"/>
    <p:sldId id="304" r:id="rId7"/>
    <p:sldId id="305" r:id="rId8"/>
    <p:sldId id="308" r:id="rId9"/>
    <p:sldId id="314" r:id="rId10"/>
    <p:sldId id="319" r:id="rId11"/>
    <p:sldId id="307" r:id="rId12"/>
    <p:sldId id="311" r:id="rId13"/>
    <p:sldId id="313" r:id="rId14"/>
  </p:sldIdLst>
  <p:sldSz cx="9144000" cy="5143500"/>
  <p:notesSz cx="6858000" cy="9144000"/>
  <p:embeddedFontLst>
    <p:embeddedFont>
      <p:font typeface="Montserrat" panose="00000400000000000000"/>
      <p:regular r:id="rId18"/>
    </p:embeddedFont>
    <p:embeddedFont>
      <p:font typeface="Montserrat Light" panose="00000400000000000000"/>
      <p:regular r:id="rId19"/>
    </p:embeddedFont>
    <p:embeddedFont>
      <p:font typeface="Montserrat Medium" panose="00000400000000000000"/>
      <p:regular r:id="rId20"/>
      <p:bold r:id="rId21"/>
      <p:boldItalic r:id="rId22"/>
    </p:embeddedFont>
    <p:embeddedFont>
      <p:font typeface="Montserrat ExtraBold" panose="00000800000000000000"/>
      <p:bold r:id="rId23"/>
      <p:boldItalic r:id="rId24"/>
    </p:embeddedFont>
    <p:embeddedFont>
      <p:font typeface="Arvo" panose="02000000000000000000"/>
      <p:regular r:id="rId25"/>
      <p:bold r:id="rId26"/>
      <p:italic r:id="rId27"/>
      <p:boldItalic r:id="rId28"/>
    </p:embeddedFont>
    <p:embeddedFont>
      <p:font typeface="Montserrat SemiBold" panose="00000400000000000000"/>
      <p:regular r:id="rId29"/>
    </p:embeddedFont>
    <p:embeddedFont>
      <p:font typeface="Candara" panose="020E0502030303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A4A"/>
    <a:srgbClr val="AD3A50"/>
    <a:srgbClr val="FFC14F"/>
    <a:srgbClr val="F76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6.fntdata"/><Relationship Id="rId32" Type="http://schemas.openxmlformats.org/officeDocument/2006/relationships/font" Target="fonts/font15.fntdata"/><Relationship Id="rId31" Type="http://schemas.openxmlformats.org/officeDocument/2006/relationships/font" Target="fonts/font14.fntdata"/><Relationship Id="rId30" Type="http://schemas.openxmlformats.org/officeDocument/2006/relationships/font" Target="fonts/font13.fntdata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e7457949_0_2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e7457949_0_2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de7457949_0_1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de7457949_0_1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de7457949_0_7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de7457949_0_7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BIG 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40900" y="1856275"/>
            <a:ext cx="6809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Font typeface="Montserrat ExtraBold" panose="00000800000000000000"/>
              <a:buNone/>
              <a:defRPr sz="30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053" y="-19506"/>
            <a:ext cx="9174378" cy="5239395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ubtitle">
  <p:cSld name="TITLE_AND_BODY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82" name="Google Shape;82;p11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83" name="Google Shape;83;p11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" name="Google Shape;86;p11"/>
          <p:cNvSpPr txBox="1"/>
          <p:nvPr>
            <p:ph type="title"/>
          </p:nvPr>
        </p:nvSpPr>
        <p:spPr>
          <a:xfrm>
            <a:off x="3261402" y="2243825"/>
            <a:ext cx="23265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type="subTitle" idx="1"/>
          </p:nvPr>
        </p:nvSpPr>
        <p:spPr>
          <a:xfrm>
            <a:off x="3261402" y="2702671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type="sldNum" idx="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&amp; 2 columns slide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9750" y="400000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 panose="00000400000000000000"/>
              <a:buNone/>
              <a:defRPr>
                <a:solidFill>
                  <a:srgbClr val="EFD67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 panose="00000400000000000000"/>
              <a:buNone/>
              <a:defRPr>
                <a:solidFill>
                  <a:srgbClr val="EFD67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 panose="00000400000000000000"/>
              <a:buNone/>
              <a:defRPr>
                <a:solidFill>
                  <a:srgbClr val="EFD67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 panose="00000400000000000000"/>
              <a:buNone/>
              <a:defRPr>
                <a:solidFill>
                  <a:srgbClr val="EFD67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 panose="00000400000000000000"/>
              <a:buNone/>
              <a:defRPr>
                <a:solidFill>
                  <a:srgbClr val="EFD67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 panose="00000400000000000000"/>
              <a:buNone/>
              <a:defRPr>
                <a:solidFill>
                  <a:srgbClr val="EFD67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 panose="00000400000000000000"/>
              <a:buNone/>
              <a:defRPr>
                <a:solidFill>
                  <a:srgbClr val="EFD67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 panose="00000400000000000000"/>
              <a:buNone/>
              <a:defRPr>
                <a:solidFill>
                  <a:srgbClr val="EFD67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type="title" idx="2"/>
          </p:nvPr>
        </p:nvSpPr>
        <p:spPr>
          <a:xfrm>
            <a:off x="4741775" y="2057200"/>
            <a:ext cx="33735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subTitle" idx="1"/>
          </p:nvPr>
        </p:nvSpPr>
        <p:spPr>
          <a:xfrm>
            <a:off x="4596875" y="2372100"/>
            <a:ext cx="35184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type="title" idx="3"/>
          </p:nvPr>
        </p:nvSpPr>
        <p:spPr>
          <a:xfrm>
            <a:off x="790300" y="2057200"/>
            <a:ext cx="34131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type="subTitle" idx="4"/>
          </p:nvPr>
        </p:nvSpPr>
        <p:spPr>
          <a:xfrm>
            <a:off x="638828" y="2372100"/>
            <a:ext cx="35646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9125" y="933450"/>
            <a:ext cx="7591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 panose="00000400000000000000"/>
              <a:buNone/>
              <a:defRPr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type="title" idx="2"/>
          </p:nvPr>
        </p:nvSpPr>
        <p:spPr>
          <a:xfrm>
            <a:off x="985189" y="2386475"/>
            <a:ext cx="21288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3"/>
          <p:cNvSpPr txBox="1"/>
          <p:nvPr>
            <p:ph type="subTitle" idx="1"/>
          </p:nvPr>
        </p:nvSpPr>
        <p:spPr>
          <a:xfrm>
            <a:off x="985189" y="2912121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type="title" idx="3"/>
          </p:nvPr>
        </p:nvSpPr>
        <p:spPr>
          <a:xfrm>
            <a:off x="3514147" y="2386475"/>
            <a:ext cx="21288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3"/>
          <p:cNvSpPr txBox="1"/>
          <p:nvPr>
            <p:ph type="subTitle" idx="4"/>
          </p:nvPr>
        </p:nvSpPr>
        <p:spPr>
          <a:xfrm>
            <a:off x="3514147" y="2912121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type="title" idx="5"/>
          </p:nvPr>
        </p:nvSpPr>
        <p:spPr>
          <a:xfrm>
            <a:off x="5950873" y="2386475"/>
            <a:ext cx="21288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3"/>
          <p:cNvSpPr txBox="1"/>
          <p:nvPr>
            <p:ph type="subTitle" idx="6"/>
          </p:nvPr>
        </p:nvSpPr>
        <p:spPr>
          <a:xfrm>
            <a:off x="5950873" y="2912121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-358950" y="933450"/>
            <a:ext cx="9735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 panose="00000400000000000000"/>
              <a:buNone/>
              <a:defRPr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type="title" idx="2"/>
          </p:nvPr>
        </p:nvSpPr>
        <p:spPr>
          <a:xfrm>
            <a:off x="824663" y="1761800"/>
            <a:ext cx="2529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type="subTitle" idx="1"/>
          </p:nvPr>
        </p:nvSpPr>
        <p:spPr>
          <a:xfrm>
            <a:off x="824664" y="2135046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type="title" idx="3"/>
          </p:nvPr>
        </p:nvSpPr>
        <p:spPr>
          <a:xfrm>
            <a:off x="3353611" y="1761800"/>
            <a:ext cx="23265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4"/>
          <p:cNvSpPr txBox="1"/>
          <p:nvPr>
            <p:ph type="subTitle" idx="4"/>
          </p:nvPr>
        </p:nvSpPr>
        <p:spPr>
          <a:xfrm>
            <a:off x="3353622" y="2135046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type="title" idx="5"/>
          </p:nvPr>
        </p:nvSpPr>
        <p:spPr>
          <a:xfrm>
            <a:off x="5790337" y="1761800"/>
            <a:ext cx="2529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type="subTitle" idx="6"/>
          </p:nvPr>
        </p:nvSpPr>
        <p:spPr>
          <a:xfrm>
            <a:off x="5790348" y="2135046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type="title" idx="7"/>
          </p:nvPr>
        </p:nvSpPr>
        <p:spPr>
          <a:xfrm>
            <a:off x="824663" y="3190925"/>
            <a:ext cx="23265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type="subTitle" idx="8"/>
          </p:nvPr>
        </p:nvSpPr>
        <p:spPr>
          <a:xfrm>
            <a:off x="824664" y="3564171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type="title" idx="9"/>
          </p:nvPr>
        </p:nvSpPr>
        <p:spPr>
          <a:xfrm>
            <a:off x="3353612" y="3190925"/>
            <a:ext cx="23265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type="subTitle" idx="13"/>
          </p:nvPr>
        </p:nvSpPr>
        <p:spPr>
          <a:xfrm>
            <a:off x="3353622" y="3564171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type="title" idx="14"/>
          </p:nvPr>
        </p:nvSpPr>
        <p:spPr>
          <a:xfrm>
            <a:off x="5790337" y="3190925"/>
            <a:ext cx="2529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type="subTitle" idx="15"/>
          </p:nvPr>
        </p:nvSpPr>
        <p:spPr>
          <a:xfrm>
            <a:off x="5790348" y="3564171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slide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710326" y="2566525"/>
            <a:ext cx="33507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type="subTitle" idx="1"/>
          </p:nvPr>
        </p:nvSpPr>
        <p:spPr>
          <a:xfrm>
            <a:off x="4710330" y="2971425"/>
            <a:ext cx="33507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&amp;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35475" y="3712450"/>
            <a:ext cx="38973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 panose="00000400000000000000"/>
              <a:buNone/>
              <a:defRPr b="0">
                <a:solidFill>
                  <a:srgbClr val="FF883E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&amp; text">
  <p:cSld name="ONE_COLUMN_TEX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86624" y="2566525"/>
            <a:ext cx="75708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6000"/>
              <a:buNone/>
              <a:defRPr sz="6000" b="1">
                <a:solidFill>
                  <a:srgbClr val="FF883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type="subTitle" idx="1"/>
          </p:nvPr>
        </p:nvSpPr>
        <p:spPr>
          <a:xfrm>
            <a:off x="892019" y="2971425"/>
            <a:ext cx="73599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">
  <p:cSld name="BIG_NUMBER">
    <p:bg>
      <p:bgPr>
        <a:solidFill>
          <a:srgbClr val="CC4A4A"/>
        </a:solidFill>
        <a:effectLst/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 hasCustomPrompt="1"/>
          </p:nvPr>
        </p:nvSpPr>
        <p:spPr>
          <a:xfrm>
            <a:off x="742950" y="15326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 SemiBold" panose="00000400000000000000"/>
              <a:buNone/>
              <a:defRPr sz="6000">
                <a:solidFill>
                  <a:srgbClr val="FFFFFF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type="subTitle" idx="1"/>
          </p:nvPr>
        </p:nvSpPr>
        <p:spPr>
          <a:xfrm>
            <a:off x="892019" y="2906800"/>
            <a:ext cx="73599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bg>
      <p:bgPr>
        <a:solidFill>
          <a:srgbClr val="CC4A4A"/>
        </a:solid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86624" y="2566525"/>
            <a:ext cx="75708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type="subTitle" idx="1"/>
          </p:nvPr>
        </p:nvSpPr>
        <p:spPr>
          <a:xfrm>
            <a:off x="892019" y="2971425"/>
            <a:ext cx="73599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72750" y="274850"/>
            <a:ext cx="7591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 panose="00000400000000000000"/>
              <a:buNone/>
              <a:defRPr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9053" y="-19506"/>
            <a:ext cx="9174378" cy="5239395"/>
            <a:chOff x="918675" y="1874825"/>
            <a:chExt cx="1583400" cy="909475"/>
          </a:xfrm>
        </p:grpSpPr>
        <p:sp>
          <p:nvSpPr>
            <p:cNvPr id="20" name="Google Shape;20;p3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69125" y="1360325"/>
            <a:ext cx="75915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 panose="00000400000000000000"/>
              <a:buNone/>
              <a:defRPr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type="subTitle" idx="1"/>
          </p:nvPr>
        </p:nvSpPr>
        <p:spPr>
          <a:xfrm>
            <a:off x="2831900" y="19901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type="subTitle" idx="2"/>
          </p:nvPr>
        </p:nvSpPr>
        <p:spPr>
          <a:xfrm>
            <a:off x="2831900" y="23153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type="subTitle" idx="3"/>
          </p:nvPr>
        </p:nvSpPr>
        <p:spPr>
          <a:xfrm>
            <a:off x="2831900" y="2640525"/>
            <a:ext cx="5528700" cy="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">
  <p:cSld name="BLANK_1_1_1_1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40" name="Google Shape;140;p21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141" name="Google Shape;141;p21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" name="Google Shape;144;p21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145" name="Google Shape;145;p21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8" name="Google Shape;148;p21"/>
          <p:cNvSpPr txBox="1"/>
          <p:nvPr>
            <p:ph type="title"/>
          </p:nvPr>
        </p:nvSpPr>
        <p:spPr>
          <a:xfrm>
            <a:off x="1349850" y="1457970"/>
            <a:ext cx="67797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sz="4800" b="1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subTitle" idx="1"/>
          </p:nvPr>
        </p:nvSpPr>
        <p:spPr>
          <a:xfrm>
            <a:off x="1899150" y="2890088"/>
            <a:ext cx="56811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">
  <p:cSld name="BLANK_1_1_1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52" name="Google Shape;152;p22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153" name="Google Shape;153;p22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" name="Google Shape;156;p22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157" name="Google Shape;157;p22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0" name="Google Shape;160;p22"/>
          <p:cNvSpPr txBox="1"/>
          <p:nvPr>
            <p:ph type="title"/>
          </p:nvPr>
        </p:nvSpPr>
        <p:spPr>
          <a:xfrm>
            <a:off x="5862802" y="1834250"/>
            <a:ext cx="23265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b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type="subTitle" idx="1"/>
          </p:nvPr>
        </p:nvSpPr>
        <p:spPr>
          <a:xfrm>
            <a:off x="5862802" y="2293096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type="sldNum" idx="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with lateral waves 2">
  <p:cSld name="BLANK_1_1_1_1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65" name="Google Shape;165;p23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166" name="Google Shape;166;p23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" name="Google Shape;169;p23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170" name="Google Shape;170;p23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3" name="Google Shape;173;p23"/>
          <p:cNvSpPr txBox="1"/>
          <p:nvPr>
            <p:ph type="title"/>
          </p:nvPr>
        </p:nvSpPr>
        <p:spPr>
          <a:xfrm>
            <a:off x="1173727" y="2986750"/>
            <a:ext cx="23265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b="1">
                <a:solidFill>
                  <a:srgbClr val="66666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type="subTitle" idx="1"/>
          </p:nvPr>
        </p:nvSpPr>
        <p:spPr>
          <a:xfrm>
            <a:off x="1173727" y="3445596"/>
            <a:ext cx="2326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type="sldNum" idx="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 with lateral waves 1">
  <p:cSld name="BLANK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78" name="Google Shape;178;p24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179" name="Google Shape;179;p24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" name="Google Shape;182;p24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183" name="Google Shape;183;p2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6" name="Google Shape;186;p24"/>
          <p:cNvSpPr txBox="1"/>
          <p:nvPr>
            <p:ph type="title" hasCustomPrompt="1"/>
          </p:nvPr>
        </p:nvSpPr>
        <p:spPr>
          <a:xfrm>
            <a:off x="742950" y="751852"/>
            <a:ext cx="77295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 panose="00000400000000000000"/>
              <a:buNone/>
              <a:defRPr sz="4800">
                <a:solidFill>
                  <a:srgbClr val="666666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4"/>
          <p:cNvSpPr txBox="1"/>
          <p:nvPr>
            <p:ph type="subTitle" idx="1"/>
          </p:nvPr>
        </p:nvSpPr>
        <p:spPr>
          <a:xfrm>
            <a:off x="892025" y="1422650"/>
            <a:ext cx="73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type="title" idx="2" hasCustomPrompt="1"/>
          </p:nvPr>
        </p:nvSpPr>
        <p:spPr>
          <a:xfrm>
            <a:off x="742950" y="1968652"/>
            <a:ext cx="77295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 panose="00000400000000000000"/>
              <a:buNone/>
              <a:defRPr sz="4800">
                <a:solidFill>
                  <a:srgbClr val="666666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4"/>
          <p:cNvSpPr txBox="1"/>
          <p:nvPr>
            <p:ph type="subTitle" idx="3"/>
          </p:nvPr>
        </p:nvSpPr>
        <p:spPr>
          <a:xfrm>
            <a:off x="892025" y="2639450"/>
            <a:ext cx="73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type="title" idx="4" hasCustomPrompt="1"/>
          </p:nvPr>
        </p:nvSpPr>
        <p:spPr>
          <a:xfrm>
            <a:off x="742950" y="3185452"/>
            <a:ext cx="7729500" cy="8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 panose="00000400000000000000"/>
              <a:buNone/>
              <a:defRPr sz="4800">
                <a:solidFill>
                  <a:srgbClr val="666666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4"/>
          <p:cNvSpPr txBox="1"/>
          <p:nvPr>
            <p:ph type="subTitle" idx="5"/>
          </p:nvPr>
        </p:nvSpPr>
        <p:spPr>
          <a:xfrm>
            <a:off x="892025" y="3856250"/>
            <a:ext cx="73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type="sldNum" idx="6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 1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BIG Title &amp; subtitle slide">
  <p:cSld name="SECTION_HEADER">
    <p:bg>
      <p:bgPr>
        <a:solidFill>
          <a:srgbClr val="AD3A50"/>
        </a:solidFill>
        <a:effectLst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349850" y="2427683"/>
            <a:ext cx="67797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type="subTitle" idx="1"/>
          </p:nvPr>
        </p:nvSpPr>
        <p:spPr>
          <a:xfrm>
            <a:off x="1350000" y="3550275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219637" y="-6"/>
            <a:ext cx="8924363" cy="1754194"/>
            <a:chOff x="961825" y="1874825"/>
            <a:chExt cx="1540250" cy="304500"/>
          </a:xfrm>
        </p:grpSpPr>
        <p:sp>
          <p:nvSpPr>
            <p:cNvPr id="34" name="Google Shape;34;p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rgbClr val="FF883E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subTitle" idx="1"/>
          </p:nvPr>
        </p:nvSpPr>
        <p:spPr>
          <a:xfrm>
            <a:off x="2122200" y="1238882"/>
            <a:ext cx="4899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2"/>
          </p:nvPr>
        </p:nvSpPr>
        <p:spPr>
          <a:xfrm>
            <a:off x="2122200" y="3504174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&amp; body slide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type="body" idx="1"/>
          </p:nvPr>
        </p:nvSpPr>
        <p:spPr>
          <a:xfrm>
            <a:off x="1350000" y="1695450"/>
            <a:ext cx="70473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 sz="14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 sz="14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 sz="14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 sz="14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 sz="14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 panose="00000400000000000000"/>
              <a:buChar char="⏷"/>
              <a:defRPr sz="1400"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51" name="Google Shape;51;p7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3768867" y="1903050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type="subTitle" idx="1"/>
          </p:nvPr>
        </p:nvSpPr>
        <p:spPr>
          <a:xfrm>
            <a:off x="4886675" y="2364838"/>
            <a:ext cx="2770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Image slide 3">
  <p:cSld name="TITLE_AND_BODY_1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141117" y="1540825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None/>
              <a:defRPr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59" name="Google Shape;59;p8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60" name="Google Shape;60;p8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" name="Google Shape;63;p8"/>
          <p:cNvSpPr txBox="1"/>
          <p:nvPr>
            <p:ph type="subTitle" idx="1"/>
          </p:nvPr>
        </p:nvSpPr>
        <p:spPr>
          <a:xfrm>
            <a:off x="1141133" y="2002625"/>
            <a:ext cx="5563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type="sldNum" idx="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nd design">
  <p:cSld name="TITLE_AND_BODY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1pPr>
            <a:lvl2pPr lvl="1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2pPr>
            <a:lvl3pPr lvl="2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3pPr>
            <a:lvl4pPr lvl="3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4pPr>
            <a:lvl5pPr lvl="4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5pPr>
            <a:lvl6pPr lvl="5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6pPr>
            <a:lvl7pPr lvl="6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7pPr>
            <a:lvl8pPr lvl="7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8pPr>
            <a:lvl9pPr lvl="8" rtl="0">
              <a:buNone/>
              <a:defRPr sz="1200"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67" name="Google Shape;67;p9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68" name="Google Shape;68;p9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" name="Google Shape;71;p9"/>
          <p:cNvSpPr txBox="1"/>
          <p:nvPr>
            <p:ph type="sldNum" idx="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&amp; subtitle">
  <p:cSld name="TITLE_AND_BODY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rot="5400000">
            <a:off x="5840082" y="1853202"/>
            <a:ext cx="5170773" cy="1437088"/>
            <a:chOff x="961825" y="1874825"/>
            <a:chExt cx="1540250" cy="304500"/>
          </a:xfrm>
        </p:grpSpPr>
        <p:sp>
          <p:nvSpPr>
            <p:cNvPr id="74" name="Google Shape;74;p10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0"/>
          <p:cNvSpPr txBox="1"/>
          <p:nvPr>
            <p:ph type="title"/>
          </p:nvPr>
        </p:nvSpPr>
        <p:spPr>
          <a:xfrm>
            <a:off x="3768867" y="2561625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type="subTitle" idx="1"/>
          </p:nvPr>
        </p:nvSpPr>
        <p:spPr>
          <a:xfrm>
            <a:off x="4886675" y="3023413"/>
            <a:ext cx="2770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608330" y="2292350"/>
            <a:ext cx="8080375" cy="1121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32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rPr>
              <a:t>Cloud Based </a:t>
            </a:r>
            <a:br>
              <a:rPr lang="en-US" sz="32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rPr>
            </a:br>
            <a:r>
              <a:rPr lang="en-US" sz="3200">
                <a:latin typeface="Montserrat ExtraBold" panose="00000800000000000000"/>
                <a:ea typeface="Montserrat ExtraBold" panose="00000800000000000000"/>
                <a:cs typeface="Montserrat ExtraBold" panose="00000800000000000000"/>
                <a:sym typeface="Montserrat ExtraBold" panose="00000800000000000000"/>
              </a:rPr>
              <a:t>Platformer Game Level Editor</a:t>
            </a:r>
            <a:endParaRPr lang="en-US" sz="3200">
              <a:latin typeface="Montserrat ExtraBold" panose="00000800000000000000"/>
              <a:ea typeface="Montserrat ExtraBold" panose="00000800000000000000"/>
              <a:cs typeface="Montserrat ExtraBold" panose="00000800000000000000"/>
              <a:sym typeface="Montserrat ExtraBold" panose="00000800000000000000"/>
            </a:endParaRPr>
          </a:p>
        </p:txBody>
      </p:sp>
      <p:sp>
        <p:nvSpPr>
          <p:cNvPr id="234" name="Google Shape;234;p32"/>
          <p:cNvSpPr txBox="1"/>
          <p:nvPr>
            <p:ph type="subTitle" idx="1"/>
          </p:nvPr>
        </p:nvSpPr>
        <p:spPr>
          <a:xfrm>
            <a:off x="4905375" y="3386455"/>
            <a:ext cx="3613785" cy="1271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Advisor:</a:t>
            </a:r>
            <a:endParaRPr lang="en-US"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Rizky Yuniar Hakkun, S.Kom, MT.</a:t>
            </a:r>
            <a:br>
              <a:rPr lang="en-US" sz="1200">
                <a:solidFill>
                  <a:schemeClr val="lt1"/>
                </a:solidFill>
              </a:rPr>
            </a:br>
            <a:r>
              <a:rPr lang="en-US" sz="1200">
                <a:solidFill>
                  <a:schemeClr val="lt1"/>
                </a:solidFill>
              </a:rPr>
              <a:t>NIP 198106222008121003</a:t>
            </a:r>
            <a:endParaRPr lang="en-US"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</a:rPr>
              <a:t>Kholid Fathoni, S.Kom, MT.</a:t>
            </a:r>
            <a:endParaRPr lang="en-US" sz="12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NIP 1980012262008121003</a:t>
            </a:r>
            <a:endParaRPr lang="en-US" sz="1200">
              <a:solidFill>
                <a:schemeClr val="lt1"/>
              </a:solidFill>
            </a:endParaRPr>
          </a:p>
        </p:txBody>
      </p:sp>
      <p:sp>
        <p:nvSpPr>
          <p:cNvPr id="1" name="Google Shape;234;p32"/>
          <p:cNvSpPr txBox="1"/>
          <p:nvPr/>
        </p:nvSpPr>
        <p:spPr>
          <a:xfrm>
            <a:off x="608330" y="3866515"/>
            <a:ext cx="3613785" cy="8902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None/>
              <a:defRPr sz="1400" b="0" i="0" u="none" strike="noStrike" cap="none">
                <a:solidFill>
                  <a:srgbClr val="F3F3F3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By:</a:t>
            </a:r>
            <a:endParaRPr lang="en-US"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Titan Adi Narendra</a:t>
            </a:r>
            <a:br>
              <a:rPr lang="en-US" sz="1200">
                <a:solidFill>
                  <a:schemeClr val="lt1"/>
                </a:solidFill>
              </a:rPr>
            </a:br>
            <a:r>
              <a:rPr lang="en-US" sz="1200">
                <a:solidFill>
                  <a:schemeClr val="lt1"/>
                </a:solidFill>
              </a:rPr>
              <a:t>4210171017</a:t>
            </a:r>
            <a:endParaRPr lang="en-US" sz="1200">
              <a:solidFill>
                <a:schemeClr val="lt1"/>
              </a:solidFill>
            </a:endParaRPr>
          </a:p>
        </p:txBody>
      </p:sp>
      <p:pic>
        <p:nvPicPr>
          <p:cNvPr id="5" name="Picture 4" descr="Logo_PE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37005"/>
            <a:ext cx="829945" cy="789940"/>
          </a:xfrm>
          <a:prstGeom prst="rect">
            <a:avLst/>
          </a:prstGeom>
        </p:spPr>
      </p:pic>
      <p:sp>
        <p:nvSpPr>
          <p:cNvPr id="7" name="Text Box 10"/>
          <p:cNvSpPr txBox="1"/>
          <p:nvPr/>
        </p:nvSpPr>
        <p:spPr>
          <a:xfrm>
            <a:off x="1438275" y="1602105"/>
            <a:ext cx="2686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1200" dirty="0" err="1">
                <a:solidFill>
                  <a:schemeClr val="bg1"/>
                </a:solidFill>
                <a:latin typeface="Candara" panose="020E0502030303020204" charset="0"/>
                <a:cs typeface="Candara" panose="020E0502030303020204" charset="0"/>
              </a:rPr>
              <a:t>Politeknik</a:t>
            </a:r>
            <a:r>
              <a:rPr lang="en-US" altLang="en-US" sz="1200" dirty="0">
                <a:solidFill>
                  <a:schemeClr val="bg1"/>
                </a:solidFill>
                <a:latin typeface="Candara" panose="020E0502030303020204" charset="0"/>
                <a:cs typeface="Candara" panose="020E0502030303020204" charset="0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Candara" panose="020E0502030303020204" charset="0"/>
                <a:cs typeface="Candara" panose="020E0502030303020204" charset="0"/>
              </a:rPr>
              <a:t>Elektronika</a:t>
            </a:r>
            <a:r>
              <a:rPr lang="en-US" altLang="en-US" sz="1200" dirty="0">
                <a:solidFill>
                  <a:schemeClr val="bg1"/>
                </a:solidFill>
                <a:latin typeface="Candara" panose="020E0502030303020204" charset="0"/>
                <a:cs typeface="Candara" panose="020E0502030303020204" charset="0"/>
              </a:rPr>
              <a:t> Negeri</a:t>
            </a:r>
            <a:r>
              <a:rPr lang="id-ID" altLang="en-US" sz="1200" dirty="0">
                <a:solidFill>
                  <a:schemeClr val="bg1"/>
                </a:solidFill>
                <a:latin typeface="Candara" panose="020E0502030303020204" charset="0"/>
                <a:cs typeface="Candara" panose="020E0502030303020204" charset="0"/>
              </a:rPr>
              <a:t> Surabaya</a:t>
            </a:r>
            <a:endParaRPr lang="id-ID" altLang="en-US" sz="1200" dirty="0">
              <a:solidFill>
                <a:schemeClr val="bg1"/>
              </a:solidFill>
              <a:latin typeface="Candara" panose="020E0502030303020204" charset="0"/>
              <a:cs typeface="Candara" panose="020E0502030303020204" charset="0"/>
            </a:endParaRPr>
          </a:p>
          <a:p>
            <a:pPr algn="l"/>
            <a:r>
              <a:rPr lang="id-ID" altLang="en-US" sz="1200" dirty="0">
                <a:solidFill>
                  <a:schemeClr val="bg1"/>
                </a:solidFill>
                <a:latin typeface="Candara" panose="020E0502030303020204" charset="0"/>
                <a:cs typeface="Candara" panose="020E0502030303020204" charset="0"/>
              </a:rPr>
              <a:t>Game Technology  </a:t>
            </a:r>
            <a:endParaRPr lang="id-ID" altLang="en-US" sz="1200" dirty="0">
              <a:solidFill>
                <a:schemeClr val="bg1"/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8"/>
          <p:cNvSpPr txBox="1"/>
          <p:nvPr>
            <p:ph type="title"/>
          </p:nvPr>
        </p:nvSpPr>
        <p:spPr>
          <a:xfrm>
            <a:off x="624227" y="550860"/>
            <a:ext cx="38880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>
                <a:solidFill>
                  <a:srgbClr val="FF883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rPr>
              <a:t>Reference</a:t>
            </a:r>
            <a:endParaRPr lang="en-US" b="1">
              <a:solidFill>
                <a:srgbClr val="FF883E"/>
              </a:solidFill>
              <a:latin typeface="Montserrat" panose="00000400000000000000"/>
              <a:ea typeface="Montserrat" panose="00000400000000000000"/>
              <a:cs typeface="Montserrat" panose="00000400000000000000"/>
              <a:sym typeface="Montserrat" panose="00000400000000000000"/>
            </a:endParaRPr>
          </a:p>
        </p:txBody>
      </p:sp>
      <p:sp>
        <p:nvSpPr>
          <p:cNvPr id="994" name="Google Shape;994;p58"/>
          <p:cNvSpPr txBox="1"/>
          <p:nvPr>
            <p:ph type="sldNum" idx="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Placeholder 1"/>
          <p:cNvSpPr/>
          <p:nvPr>
            <p:ph type="body" idx="4294967295"/>
          </p:nvPr>
        </p:nvSpPr>
        <p:spPr>
          <a:xfrm>
            <a:off x="624205" y="986155"/>
            <a:ext cx="7261225" cy="3223895"/>
          </a:xfrm>
        </p:spPr>
        <p:txBody>
          <a:bodyPr/>
          <a:p>
            <a:pPr marL="139700" indent="0">
              <a:buNone/>
            </a:pP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Minkkinen, T. (2016). Basics of Platform Games. Basics of Platform Games, 2-3.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139700" indent="0">
              <a:buNone/>
            </a:pP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Khalifa, F. de Mesentier Silva and J. Togelius, Level Design Patterns in 2D Games, 2019 IEEE Conference on Games (CoG), London, United Kingdom, 2019, 1-8.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Computer Hope, What is a Level Editor?. 18 May, 2020, from https://www.computerhope.com/jargon/l/level-editor.htm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Mell, P., &amp; Grance, T. (2011). The NIST definition of cloud computing.  The NIST definition of cloud computing, 2-3.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9700" indent="0">
              <a:buNone/>
            </a:pP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Hakkun, R. Y., Dio Al Sabah, A. Z., Fathoni, K., Ramadijanti, N., &amp; Basuki, A. (2018, October). Online Visual Novel Game Framework. In 2018 International Conference on Information and Communication Technology Convergence (ICTC) (pp. 166-170). IEEE.</a:t>
            </a: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9700" indent="0">
              <a:buNone/>
            </a:pPr>
            <a:endParaRPr 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553" name="Google Shape;8553;p72"/>
          <p:cNvGrpSpPr/>
          <p:nvPr/>
        </p:nvGrpSpPr>
        <p:grpSpPr>
          <a:xfrm>
            <a:off x="501015" y="4029075"/>
            <a:ext cx="682625" cy="702310"/>
            <a:chOff x="-6690625" y="3631325"/>
            <a:chExt cx="307225" cy="292225"/>
          </a:xfrm>
          <a:solidFill>
            <a:srgbClr val="AD3A50"/>
          </a:solidFill>
        </p:grpSpPr>
        <p:sp>
          <p:nvSpPr>
            <p:cNvPr id="8554" name="Google Shape;8554;p72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5" name="Google Shape;8555;p72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6" name="Google Shape;8556;p72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7" name="Google Shape;8557;p72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8" name="Google Shape;8558;p72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ctrTitle"/>
          </p:nvPr>
        </p:nvSpPr>
        <p:spPr/>
        <p:txBody>
          <a:bodyPr/>
          <a:p>
            <a:r>
              <a:rPr lang="en-US" sz="4000"/>
              <a:t>Thank you</a:t>
            </a:r>
            <a:endParaRPr 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body" idx="1"/>
          </p:nvPr>
        </p:nvSpPr>
        <p:spPr>
          <a:xfrm>
            <a:off x="1350000" y="1633855"/>
            <a:ext cx="70473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importance of level design in platformer games.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and easy to use level editor for platformer games.</a:t>
            </a:r>
            <a:endParaRPr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 cloud service to Level editor.</a:t>
            </a:r>
            <a:endParaRPr lang="en-US" sz="1400" i="1">
              <a:solidFill>
                <a:srgbClr val="666666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</a:pPr>
            <a:endParaRPr sz="1400" i="1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endParaRPr sz="14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240" name="Google Shape;240;p33"/>
          <p:cNvSpPr txBox="1"/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 lang="en-US" b="1"/>
          </a:p>
        </p:txBody>
      </p:sp>
      <p:sp>
        <p:nvSpPr>
          <p:cNvPr id="241" name="Google Shape;241;p33"/>
          <p:cNvSpPr txBox="1"/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434343"/>
                </a:solidFill>
                <a:latin typeface="Montserrat Medium" panose="00000400000000000000"/>
                <a:ea typeface="Montserrat Medium" panose="00000400000000000000"/>
                <a:cs typeface="Montserrat Medium" panose="00000400000000000000"/>
                <a:sym typeface="Montserrat Medium" panose="00000400000000000000"/>
              </a:rPr>
            </a:fld>
            <a:endParaRPr sz="1200">
              <a:solidFill>
                <a:srgbClr val="434343"/>
              </a:solidFill>
              <a:latin typeface="Montserrat Medium" panose="00000400000000000000"/>
              <a:ea typeface="Montserrat Medium" panose="00000400000000000000"/>
              <a:cs typeface="Montserrat Medium" panose="00000400000000000000"/>
              <a:sym typeface="Montserrat Medium" panose="00000400000000000000"/>
            </a:endParaRPr>
          </a:p>
        </p:txBody>
      </p:sp>
      <p:grpSp>
        <p:nvGrpSpPr>
          <p:cNvPr id="1" name="Group 0"/>
          <p:cNvGrpSpPr/>
          <p:nvPr/>
        </p:nvGrpSpPr>
        <p:grpSpPr>
          <a:xfrm rot="420000">
            <a:off x="7342505" y="3854450"/>
            <a:ext cx="966470" cy="765175"/>
            <a:chOff x="11187" y="6314"/>
            <a:chExt cx="1137" cy="900"/>
          </a:xfrm>
          <a:solidFill>
            <a:srgbClr val="AD3A50"/>
          </a:solidFill>
        </p:grpSpPr>
        <p:grpSp>
          <p:nvGrpSpPr>
            <p:cNvPr id="4287" name="Google Shape;4287;p63"/>
            <p:cNvGrpSpPr/>
            <p:nvPr/>
          </p:nvGrpSpPr>
          <p:grpSpPr>
            <a:xfrm rot="2580000">
              <a:off x="11187" y="6502"/>
              <a:ext cx="966" cy="712"/>
              <a:chOff x="2085450" y="2057100"/>
              <a:chExt cx="481900" cy="423500"/>
            </a:xfrm>
            <a:grpFill/>
          </p:grpSpPr>
          <p:sp>
            <p:nvSpPr>
              <p:cNvPr id="4288" name="Google Shape;4288;p63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16758" extrusionOk="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289" name="Google Shape;4289;p63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6626" extrusionOk="0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290" name="Google Shape;4290;p63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16757" extrusionOk="0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4413" name="Google Shape;4413;p63"/>
            <p:cNvGrpSpPr/>
            <p:nvPr/>
          </p:nvGrpSpPr>
          <p:grpSpPr>
            <a:xfrm>
              <a:off x="11954" y="6314"/>
              <a:ext cx="371" cy="364"/>
              <a:chOff x="1490050" y="3805975"/>
              <a:chExt cx="491900" cy="482350"/>
            </a:xfrm>
            <a:grpFill/>
          </p:grpSpPr>
          <p:sp>
            <p:nvSpPr>
              <p:cNvPr id="4414" name="Google Shape;4414;p63"/>
              <p:cNvSpPr/>
              <p:nvPr/>
            </p:nvSpPr>
            <p:spPr>
              <a:xfrm>
                <a:off x="1541775" y="3877050"/>
                <a:ext cx="302500" cy="277225"/>
              </a:xfrm>
              <a:custGeom>
                <a:avLst/>
                <a:gdLst/>
                <a:ahLst/>
                <a:cxnLst/>
                <a:rect l="l" t="t" r="r" b="b"/>
                <a:pathLst>
                  <a:path w="12100" h="11089" extrusionOk="0">
                    <a:moveTo>
                      <a:pt x="10512" y="1"/>
                    </a:moveTo>
                    <a:lnTo>
                      <a:pt x="0" y="10513"/>
                    </a:lnTo>
                    <a:cubicBezTo>
                      <a:pt x="207" y="10475"/>
                      <a:pt x="415" y="10456"/>
                      <a:pt x="622" y="10456"/>
                    </a:cubicBezTo>
                    <a:cubicBezTo>
                      <a:pt x="1327" y="10456"/>
                      <a:pt x="2020" y="10674"/>
                      <a:pt x="2602" y="11088"/>
                    </a:cubicBezTo>
                    <a:lnTo>
                      <a:pt x="12099" y="1588"/>
                    </a:lnTo>
                    <a:lnTo>
                      <a:pt x="1051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15" name="Google Shape;4415;p63"/>
              <p:cNvSpPr/>
              <p:nvPr/>
            </p:nvSpPr>
            <p:spPr>
              <a:xfrm>
                <a:off x="1824450" y="3805975"/>
                <a:ext cx="157500" cy="1505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6021" extrusionOk="0">
                    <a:moveTo>
                      <a:pt x="3211" y="0"/>
                    </a:moveTo>
                    <a:cubicBezTo>
                      <a:pt x="2484" y="0"/>
                      <a:pt x="1758" y="281"/>
                      <a:pt x="1208" y="841"/>
                    </a:cubicBezTo>
                    <a:lnTo>
                      <a:pt x="0" y="2049"/>
                    </a:lnTo>
                    <a:lnTo>
                      <a:pt x="3972" y="6021"/>
                    </a:lnTo>
                    <a:lnTo>
                      <a:pt x="5180" y="4813"/>
                    </a:lnTo>
                    <a:cubicBezTo>
                      <a:pt x="6294" y="3717"/>
                      <a:pt x="6300" y="1925"/>
                      <a:pt x="5198" y="823"/>
                    </a:cubicBezTo>
                    <a:cubicBezTo>
                      <a:pt x="4649" y="274"/>
                      <a:pt x="3930" y="0"/>
                      <a:pt x="321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16" name="Google Shape;4416;p63"/>
              <p:cNvSpPr/>
              <p:nvPr/>
            </p:nvSpPr>
            <p:spPr>
              <a:xfrm>
                <a:off x="1626675" y="3936600"/>
                <a:ext cx="2772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1089" h="12104" extrusionOk="0">
                    <a:moveTo>
                      <a:pt x="9501" y="1"/>
                    </a:moveTo>
                    <a:lnTo>
                      <a:pt x="1" y="9501"/>
                    </a:lnTo>
                    <a:cubicBezTo>
                      <a:pt x="537" y="10254"/>
                      <a:pt x="745" y="11194"/>
                      <a:pt x="576" y="12103"/>
                    </a:cubicBezTo>
                    <a:lnTo>
                      <a:pt x="11088" y="1591"/>
                    </a:lnTo>
                    <a:lnTo>
                      <a:pt x="950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417" name="Google Shape;4417;p63"/>
              <p:cNvSpPr/>
              <p:nvPr/>
            </p:nvSpPr>
            <p:spPr>
              <a:xfrm>
                <a:off x="1490050" y="4166500"/>
                <a:ext cx="129950" cy="121825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4873" extrusionOk="0">
                    <a:moveTo>
                      <a:pt x="2693" y="0"/>
                    </a:moveTo>
                    <a:cubicBezTo>
                      <a:pt x="2243" y="0"/>
                      <a:pt x="1790" y="133"/>
                      <a:pt x="1398" y="405"/>
                    </a:cubicBezTo>
                    <a:lnTo>
                      <a:pt x="1398" y="402"/>
                    </a:lnTo>
                    <a:lnTo>
                      <a:pt x="741" y="2446"/>
                    </a:lnTo>
                    <a:lnTo>
                      <a:pt x="139" y="4118"/>
                    </a:lnTo>
                    <a:cubicBezTo>
                      <a:pt x="0" y="4500"/>
                      <a:pt x="295" y="4872"/>
                      <a:pt x="664" y="4872"/>
                    </a:cubicBezTo>
                    <a:cubicBezTo>
                      <a:pt x="727" y="4872"/>
                      <a:pt x="793" y="4861"/>
                      <a:pt x="859" y="4837"/>
                    </a:cubicBezTo>
                    <a:lnTo>
                      <a:pt x="2530" y="4235"/>
                    </a:lnTo>
                    <a:lnTo>
                      <a:pt x="4574" y="3579"/>
                    </a:lnTo>
                    <a:cubicBezTo>
                      <a:pt x="5198" y="2672"/>
                      <a:pt x="5086" y="1450"/>
                      <a:pt x="4306" y="670"/>
                    </a:cubicBezTo>
                    <a:cubicBezTo>
                      <a:pt x="3866" y="228"/>
                      <a:pt x="3282" y="0"/>
                      <a:pt x="26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Problems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666666"/>
                </a:solidFill>
                <a:sym typeface="+mn-ea"/>
              </a:rPr>
            </a:br>
            <a:endParaRPr sz="180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How to build a platformer games level editor?</a:t>
            </a: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How to implement cloud services for designing and sharing levels?</a:t>
            </a:r>
            <a:endParaRPr lang="en-US" sz="1800" i="1">
              <a:solidFill>
                <a:srgbClr val="666666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</a:pPr>
            <a:endParaRPr sz="1800" i="1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endParaRPr sz="18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1">
              <a:solidFill>
                <a:srgbClr val="6666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4424" name="Google Shape;4424;p63"/>
          <p:cNvGrpSpPr/>
          <p:nvPr/>
        </p:nvGrpSpPr>
        <p:grpSpPr>
          <a:xfrm rot="19800000">
            <a:off x="7446010" y="3958590"/>
            <a:ext cx="946150" cy="721995"/>
            <a:chOff x="3271200" y="3863875"/>
            <a:chExt cx="481825" cy="366950"/>
          </a:xfrm>
          <a:solidFill>
            <a:srgbClr val="AD3A50"/>
          </a:solidFill>
        </p:grpSpPr>
        <p:sp>
          <p:nvSpPr>
            <p:cNvPr id="4425" name="Google Shape;4425;p63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6" name="Google Shape;4426;p63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Goals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666666"/>
                </a:solidFill>
                <a:sym typeface="+mn-ea"/>
              </a:rPr>
            </a:br>
            <a:endParaRPr sz="180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To build a simple and easy to use platformer level editor.</a:t>
            </a:r>
            <a:endParaRPr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Share, edit and design one's  or other's levels.</a:t>
            </a:r>
            <a:endParaRPr lang="en-US" sz="1800" i="1">
              <a:solidFill>
                <a:srgbClr val="666666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</a:pPr>
            <a:endParaRPr sz="1800" i="1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endParaRPr sz="18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66666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76820" y="3874135"/>
            <a:ext cx="864870" cy="855345"/>
            <a:chOff x="12102" y="6490"/>
            <a:chExt cx="969" cy="958"/>
          </a:xfrm>
          <a:solidFill>
            <a:srgbClr val="AD3A50"/>
          </a:solidFill>
        </p:grpSpPr>
        <p:sp>
          <p:nvSpPr>
            <p:cNvPr id="4269" name="Google Shape;4269;p63"/>
            <p:cNvSpPr/>
            <p:nvPr/>
          </p:nvSpPr>
          <p:spPr>
            <a:xfrm>
              <a:off x="12274" y="6658"/>
              <a:ext cx="618" cy="617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0" name="Google Shape;4270;p63"/>
            <p:cNvSpPr/>
            <p:nvPr/>
          </p:nvSpPr>
          <p:spPr>
            <a:xfrm>
              <a:off x="12371" y="6771"/>
              <a:ext cx="409" cy="393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1" name="Google Shape;4271;p63"/>
            <p:cNvSpPr/>
            <p:nvPr/>
          </p:nvSpPr>
          <p:spPr>
            <a:xfrm>
              <a:off x="12102" y="6490"/>
              <a:ext cx="960" cy="958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72" name="Google Shape;4272;p63"/>
            <p:cNvSpPr/>
            <p:nvPr/>
          </p:nvSpPr>
          <p:spPr>
            <a:xfrm>
              <a:off x="12493" y="6490"/>
              <a:ext cx="578" cy="561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Scope of Problems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666666"/>
                </a:solidFill>
                <a:sym typeface="+mn-ea"/>
              </a:rPr>
            </a:br>
            <a:endParaRPr sz="180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Web based level editor. </a:t>
            </a: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Level editor for 2D platformer games only.</a:t>
            </a: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features are limited to terrain , character, items and obstacle editor</a:t>
            </a: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endParaRPr sz="1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endParaRPr lang="en-US" sz="1800" i="1">
              <a:solidFill>
                <a:srgbClr val="666666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</a:pPr>
            <a:endParaRPr sz="1800" i="1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endParaRPr sz="18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rgbClr val="66666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4205" name="Google Shape;4205;p63"/>
          <p:cNvGrpSpPr/>
          <p:nvPr/>
        </p:nvGrpSpPr>
        <p:grpSpPr>
          <a:xfrm>
            <a:off x="7574280" y="3891915"/>
            <a:ext cx="828675" cy="791845"/>
            <a:chOff x="5045500" y="842250"/>
            <a:chExt cx="503875" cy="481850"/>
          </a:xfrm>
          <a:solidFill>
            <a:srgbClr val="AD3A50"/>
          </a:solidFill>
        </p:grpSpPr>
        <p:sp>
          <p:nvSpPr>
            <p:cNvPr id="4206" name="Google Shape;4206;p63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07" name="Google Shape;4207;p63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350000" y="926465"/>
            <a:ext cx="7047300" cy="482400"/>
          </a:xfrm>
        </p:spPr>
        <p:txBody>
          <a:bodyPr/>
          <a:p>
            <a:r>
              <a:rPr lang="en-US"/>
              <a:t>Why Platformer Games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666666"/>
                </a:solidFill>
                <a:sym typeface="+mn-ea"/>
              </a:rPr>
            </a:br>
            <a:r>
              <a:rPr lang="en-US" sz="1600">
                <a:solidFill>
                  <a:srgbClr val="666666"/>
                </a:solidFill>
                <a:sym typeface="+mn-ea"/>
              </a:rPr>
              <a:t>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Platformer games need a good level design, for:</a:t>
            </a:r>
            <a:endParaRPr sz="1600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levels designed to has a stable increasing difficulty.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bonus level has a higher difficulty with spikes.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conclusion, level design is needed to create a suitable difficulty according to the level, whether to make it easy or challenging.</a:t>
            </a:r>
            <a:endParaRPr lang="en-US" sz="1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</a:pPr>
            <a:endParaRPr lang="en-US" sz="1600" i="1">
              <a:solidFill>
                <a:srgbClr val="666666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None/>
            </a:pPr>
            <a:endParaRPr sz="1600" i="1">
              <a:solidFill>
                <a:srgbClr val="666666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endParaRPr sz="1600"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9700" indent="0">
              <a:buNone/>
            </a:pP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6141" name="Google Shape;6141;p66"/>
          <p:cNvGrpSpPr/>
          <p:nvPr/>
        </p:nvGrpSpPr>
        <p:grpSpPr>
          <a:xfrm rot="0">
            <a:off x="7707630" y="4106545"/>
            <a:ext cx="602615" cy="602615"/>
            <a:chOff x="-49764975" y="3183375"/>
            <a:chExt cx="299300" cy="299125"/>
          </a:xfrm>
          <a:solidFill>
            <a:srgbClr val="AD3A50"/>
          </a:solidFill>
        </p:grpSpPr>
        <p:sp>
          <p:nvSpPr>
            <p:cNvPr id="6142" name="Google Shape;6142;p66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3" name="Google Shape;6143;p66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4" name="Google Shape;6144;p66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5" name="Google Shape;6145;p66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6" name="Google Shape;6146;p66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7" name="Google Shape;6147;p66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8" name="Google Shape;6148;p66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9" name="Google Shape;6149;p66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0" name="Google Shape;6150;p66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5" name="Google Shape;8215;p71"/>
          <p:cNvGrpSpPr/>
          <p:nvPr/>
        </p:nvGrpSpPr>
        <p:grpSpPr>
          <a:xfrm>
            <a:off x="7246620" y="3837305"/>
            <a:ext cx="601980" cy="633730"/>
            <a:chOff x="-9949025" y="3615575"/>
            <a:chExt cx="335550" cy="352750"/>
          </a:xfrm>
          <a:solidFill>
            <a:srgbClr val="AD3A50"/>
          </a:solidFill>
        </p:grpSpPr>
        <p:sp>
          <p:nvSpPr>
            <p:cNvPr id="8216" name="Google Shape;8216;p71"/>
            <p:cNvSpPr/>
            <p:nvPr/>
          </p:nvSpPr>
          <p:spPr>
            <a:xfrm>
              <a:off x="-9800950" y="3615575"/>
              <a:ext cx="61475" cy="61450"/>
            </a:xfrm>
            <a:custGeom>
              <a:avLst/>
              <a:gdLst/>
              <a:ahLst/>
              <a:cxnLst/>
              <a:rect l="l" t="t" r="r" b="b"/>
              <a:pathLst>
                <a:path w="2459" h="2458" extrusionOk="0">
                  <a:moveTo>
                    <a:pt x="1261" y="0"/>
                  </a:moveTo>
                  <a:cubicBezTo>
                    <a:pt x="568" y="0"/>
                    <a:pt x="1" y="567"/>
                    <a:pt x="1" y="1261"/>
                  </a:cubicBezTo>
                  <a:cubicBezTo>
                    <a:pt x="1" y="1922"/>
                    <a:pt x="536" y="2458"/>
                    <a:pt x="1261" y="2458"/>
                  </a:cubicBezTo>
                  <a:cubicBezTo>
                    <a:pt x="1891" y="2458"/>
                    <a:pt x="2458" y="1922"/>
                    <a:pt x="2458" y="1261"/>
                  </a:cubicBezTo>
                  <a:cubicBezTo>
                    <a:pt x="2458" y="567"/>
                    <a:pt x="1923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7" name="Google Shape;8217;p71"/>
            <p:cNvSpPr/>
            <p:nvPr/>
          </p:nvSpPr>
          <p:spPr>
            <a:xfrm>
              <a:off x="-9949025" y="3688650"/>
              <a:ext cx="335550" cy="279675"/>
            </a:xfrm>
            <a:custGeom>
              <a:avLst/>
              <a:gdLst/>
              <a:ahLst/>
              <a:cxnLst/>
              <a:rect l="l" t="t" r="r" b="b"/>
              <a:pathLst>
                <a:path w="13422" h="11187" extrusionOk="0">
                  <a:moveTo>
                    <a:pt x="5523" y="1"/>
                  </a:moveTo>
                  <a:cubicBezTo>
                    <a:pt x="5383" y="1"/>
                    <a:pt x="5245" y="34"/>
                    <a:pt x="5136" y="102"/>
                  </a:cubicBezTo>
                  <a:lnTo>
                    <a:pt x="599" y="2969"/>
                  </a:lnTo>
                  <a:cubicBezTo>
                    <a:pt x="158" y="3158"/>
                    <a:pt x="1" y="3630"/>
                    <a:pt x="190" y="4071"/>
                  </a:cubicBezTo>
                  <a:cubicBezTo>
                    <a:pt x="360" y="4370"/>
                    <a:pt x="617" y="4538"/>
                    <a:pt x="892" y="4538"/>
                  </a:cubicBezTo>
                  <a:cubicBezTo>
                    <a:pt x="1024" y="4538"/>
                    <a:pt x="1160" y="4500"/>
                    <a:pt x="1293" y="4418"/>
                  </a:cubicBezTo>
                  <a:lnTo>
                    <a:pt x="4727" y="2055"/>
                  </a:lnTo>
                  <a:cubicBezTo>
                    <a:pt x="5073" y="3441"/>
                    <a:pt x="5231" y="3851"/>
                    <a:pt x="5987" y="4985"/>
                  </a:cubicBezTo>
                  <a:lnTo>
                    <a:pt x="4033" y="6812"/>
                  </a:lnTo>
                  <a:cubicBezTo>
                    <a:pt x="3750" y="7096"/>
                    <a:pt x="3655" y="7505"/>
                    <a:pt x="3876" y="7852"/>
                  </a:cubicBezTo>
                  <a:lnTo>
                    <a:pt x="5703" y="10750"/>
                  </a:lnTo>
                  <a:cubicBezTo>
                    <a:pt x="5873" y="11026"/>
                    <a:pt x="6141" y="11187"/>
                    <a:pt x="6433" y="11187"/>
                  </a:cubicBezTo>
                  <a:cubicBezTo>
                    <a:pt x="6576" y="11187"/>
                    <a:pt x="6724" y="11148"/>
                    <a:pt x="6869" y="11066"/>
                  </a:cubicBezTo>
                  <a:cubicBezTo>
                    <a:pt x="7247" y="10845"/>
                    <a:pt x="7373" y="10372"/>
                    <a:pt x="7121" y="9931"/>
                  </a:cubicBezTo>
                  <a:lnTo>
                    <a:pt x="5640" y="7568"/>
                  </a:lnTo>
                  <a:lnTo>
                    <a:pt x="7594" y="5678"/>
                  </a:lnTo>
                  <a:lnTo>
                    <a:pt x="12886" y="2780"/>
                  </a:lnTo>
                  <a:cubicBezTo>
                    <a:pt x="13264" y="2591"/>
                    <a:pt x="13422" y="2055"/>
                    <a:pt x="13233" y="1677"/>
                  </a:cubicBezTo>
                  <a:cubicBezTo>
                    <a:pt x="13102" y="1394"/>
                    <a:pt x="12822" y="1217"/>
                    <a:pt x="12526" y="1217"/>
                  </a:cubicBezTo>
                  <a:cubicBezTo>
                    <a:pt x="12393" y="1217"/>
                    <a:pt x="12257" y="1252"/>
                    <a:pt x="12130" y="1331"/>
                  </a:cubicBezTo>
                  <a:lnTo>
                    <a:pt x="7342" y="4008"/>
                  </a:lnTo>
                  <a:cubicBezTo>
                    <a:pt x="6774" y="3158"/>
                    <a:pt x="6302" y="2307"/>
                    <a:pt x="6302" y="889"/>
                  </a:cubicBezTo>
                  <a:cubicBezTo>
                    <a:pt x="6270" y="574"/>
                    <a:pt x="6239" y="322"/>
                    <a:pt x="6018" y="165"/>
                  </a:cubicBezTo>
                  <a:cubicBezTo>
                    <a:pt x="5893" y="58"/>
                    <a:pt x="5707" y="1"/>
                    <a:pt x="55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8" name="Google Shape;8218;p71"/>
            <p:cNvSpPr/>
            <p:nvPr/>
          </p:nvSpPr>
          <p:spPr>
            <a:xfrm>
              <a:off x="-9947450" y="3657100"/>
              <a:ext cx="106350" cy="50650"/>
            </a:xfrm>
            <a:custGeom>
              <a:avLst/>
              <a:gdLst/>
              <a:ahLst/>
              <a:cxnLst/>
              <a:rect l="l" t="t" r="r" b="b"/>
              <a:pathLst>
                <a:path w="4254" h="2026" extrusionOk="0">
                  <a:moveTo>
                    <a:pt x="910" y="0"/>
                  </a:moveTo>
                  <a:cubicBezTo>
                    <a:pt x="499" y="0"/>
                    <a:pt x="178" y="268"/>
                    <a:pt x="64" y="639"/>
                  </a:cubicBezTo>
                  <a:cubicBezTo>
                    <a:pt x="1" y="1112"/>
                    <a:pt x="253" y="1553"/>
                    <a:pt x="694" y="1616"/>
                  </a:cubicBezTo>
                  <a:lnTo>
                    <a:pt x="2427" y="2025"/>
                  </a:lnTo>
                  <a:lnTo>
                    <a:pt x="4254" y="891"/>
                  </a:lnTo>
                  <a:lnTo>
                    <a:pt x="1041" y="9"/>
                  </a:lnTo>
                  <a:cubicBezTo>
                    <a:pt x="996" y="3"/>
                    <a:pt x="953" y="0"/>
                    <a:pt x="9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54965" y="138430"/>
            <a:ext cx="2971165" cy="738505"/>
          </a:xfrm>
        </p:spPr>
        <p:txBody>
          <a:bodyPr/>
          <a:p>
            <a:r>
              <a:rPr lang="en-US" sz="2800"/>
              <a:t>Methodology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8595360" y="4591685"/>
            <a:ext cx="548640" cy="393700"/>
          </a:xfrm>
        </p:spPr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823" name="Google Shape;823;p49"/>
          <p:cNvGrpSpPr/>
          <p:nvPr/>
        </p:nvGrpSpPr>
        <p:grpSpPr>
          <a:xfrm rot="0">
            <a:off x="640715" y="1007110"/>
            <a:ext cx="1252220" cy="3529330"/>
            <a:chOff x="2030604" y="1012642"/>
            <a:chExt cx="1106357" cy="3118217"/>
          </a:xfrm>
        </p:grpSpPr>
        <p:sp>
          <p:nvSpPr>
            <p:cNvPr id="824" name="Google Shape;824;p49"/>
            <p:cNvSpPr/>
            <p:nvPr/>
          </p:nvSpPr>
          <p:spPr>
            <a:xfrm>
              <a:off x="2030604" y="2168575"/>
              <a:ext cx="1106357" cy="1962283"/>
            </a:xfrm>
            <a:custGeom>
              <a:avLst/>
              <a:gdLst/>
              <a:ahLst/>
              <a:cxnLst/>
              <a:rect l="l" t="t" r="r" b="b"/>
              <a:pathLst>
                <a:path w="11798" h="20926" extrusionOk="0">
                  <a:moveTo>
                    <a:pt x="0" y="0"/>
                  </a:moveTo>
                  <a:lnTo>
                    <a:pt x="0" y="20925"/>
                  </a:lnTo>
                  <a:lnTo>
                    <a:pt x="11797" y="20925"/>
                  </a:lnTo>
                  <a:lnTo>
                    <a:pt x="117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2030604" y="1012642"/>
              <a:ext cx="1106357" cy="1315534"/>
            </a:xfrm>
            <a:custGeom>
              <a:avLst/>
              <a:gdLst/>
              <a:ahLst/>
              <a:cxnLst/>
              <a:rect l="l" t="t" r="r" b="b"/>
              <a:pathLst>
                <a:path w="11798" h="14029" extrusionOk="0">
                  <a:moveTo>
                    <a:pt x="0" y="1"/>
                  </a:moveTo>
                  <a:lnTo>
                    <a:pt x="0" y="12327"/>
                  </a:lnTo>
                  <a:lnTo>
                    <a:pt x="8110" y="12327"/>
                  </a:lnTo>
                  <a:lnTo>
                    <a:pt x="8846" y="14028"/>
                  </a:lnTo>
                  <a:lnTo>
                    <a:pt x="9586" y="12327"/>
                  </a:lnTo>
                  <a:lnTo>
                    <a:pt x="11797" y="12327"/>
                  </a:lnTo>
                  <a:lnTo>
                    <a:pt x="11797" y="1"/>
                  </a:ln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00"/>
                </a:solidFill>
              </a:endParaRPr>
            </a:p>
          </p:txBody>
        </p:sp>
      </p:grpSp>
      <p:grpSp>
        <p:nvGrpSpPr>
          <p:cNvPr id="826" name="Google Shape;826;p49"/>
          <p:cNvGrpSpPr/>
          <p:nvPr/>
        </p:nvGrpSpPr>
        <p:grpSpPr>
          <a:xfrm rot="0">
            <a:off x="1997075" y="1201420"/>
            <a:ext cx="1252220" cy="3529330"/>
            <a:chOff x="3353300" y="1012642"/>
            <a:chExt cx="1106357" cy="3118217"/>
          </a:xfrm>
        </p:grpSpPr>
        <p:sp>
          <p:nvSpPr>
            <p:cNvPr id="827" name="Google Shape;827;p49"/>
            <p:cNvSpPr/>
            <p:nvPr/>
          </p:nvSpPr>
          <p:spPr>
            <a:xfrm>
              <a:off x="3353300" y="2168575"/>
              <a:ext cx="1106357" cy="1962283"/>
            </a:xfrm>
            <a:custGeom>
              <a:avLst/>
              <a:gdLst/>
              <a:ahLst/>
              <a:cxnLst/>
              <a:rect l="l" t="t" r="r" b="b"/>
              <a:pathLst>
                <a:path w="11798" h="20926" extrusionOk="0">
                  <a:moveTo>
                    <a:pt x="1" y="0"/>
                  </a:moveTo>
                  <a:lnTo>
                    <a:pt x="1" y="20925"/>
                  </a:lnTo>
                  <a:lnTo>
                    <a:pt x="11798" y="20925"/>
                  </a:lnTo>
                  <a:lnTo>
                    <a:pt x="1179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49"/>
            <p:cNvSpPr/>
            <p:nvPr/>
          </p:nvSpPr>
          <p:spPr>
            <a:xfrm>
              <a:off x="3353300" y="1012642"/>
              <a:ext cx="1106357" cy="1315534"/>
            </a:xfrm>
            <a:custGeom>
              <a:avLst/>
              <a:gdLst/>
              <a:ahLst/>
              <a:cxnLst/>
              <a:rect l="l" t="t" r="r" b="b"/>
              <a:pathLst>
                <a:path w="11798" h="14029" extrusionOk="0">
                  <a:moveTo>
                    <a:pt x="1" y="1"/>
                  </a:moveTo>
                  <a:lnTo>
                    <a:pt x="1" y="12327"/>
                  </a:lnTo>
                  <a:lnTo>
                    <a:pt x="8114" y="12327"/>
                  </a:lnTo>
                  <a:lnTo>
                    <a:pt x="8850" y="14028"/>
                  </a:lnTo>
                  <a:lnTo>
                    <a:pt x="9586" y="12327"/>
                  </a:lnTo>
                  <a:lnTo>
                    <a:pt x="11798" y="12327"/>
                  </a:lnTo>
                  <a:lnTo>
                    <a:pt x="11798" y="1"/>
                  </a:ln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9" name="Google Shape;829;p49"/>
          <p:cNvGrpSpPr/>
          <p:nvPr/>
        </p:nvGrpSpPr>
        <p:grpSpPr>
          <a:xfrm rot="0">
            <a:off x="3326130" y="1017905"/>
            <a:ext cx="1251585" cy="3529330"/>
            <a:chOff x="4680216" y="1012642"/>
            <a:chExt cx="1106264" cy="3118217"/>
          </a:xfrm>
        </p:grpSpPr>
        <p:sp>
          <p:nvSpPr>
            <p:cNvPr id="830" name="Google Shape;830;p49"/>
            <p:cNvSpPr/>
            <p:nvPr/>
          </p:nvSpPr>
          <p:spPr>
            <a:xfrm>
              <a:off x="4680216" y="2168575"/>
              <a:ext cx="1106264" cy="1962283"/>
            </a:xfrm>
            <a:custGeom>
              <a:avLst/>
              <a:gdLst/>
              <a:ahLst/>
              <a:cxnLst/>
              <a:rect l="l" t="t" r="r" b="b"/>
              <a:pathLst>
                <a:path w="11797" h="20926" extrusionOk="0">
                  <a:moveTo>
                    <a:pt x="0" y="0"/>
                  </a:moveTo>
                  <a:lnTo>
                    <a:pt x="0" y="20925"/>
                  </a:lnTo>
                  <a:lnTo>
                    <a:pt x="11797" y="20925"/>
                  </a:lnTo>
                  <a:lnTo>
                    <a:pt x="117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4680216" y="1012642"/>
              <a:ext cx="1106264" cy="1315534"/>
            </a:xfrm>
            <a:custGeom>
              <a:avLst/>
              <a:gdLst/>
              <a:ahLst/>
              <a:cxnLst/>
              <a:rect l="l" t="t" r="r" b="b"/>
              <a:pathLst>
                <a:path w="11797" h="14029" extrusionOk="0">
                  <a:moveTo>
                    <a:pt x="0" y="1"/>
                  </a:moveTo>
                  <a:lnTo>
                    <a:pt x="0" y="12327"/>
                  </a:lnTo>
                  <a:lnTo>
                    <a:pt x="8113" y="12327"/>
                  </a:lnTo>
                  <a:lnTo>
                    <a:pt x="8849" y="14028"/>
                  </a:lnTo>
                  <a:lnTo>
                    <a:pt x="9585" y="12327"/>
                  </a:lnTo>
                  <a:lnTo>
                    <a:pt x="11797" y="12327"/>
                  </a:lnTo>
                  <a:lnTo>
                    <a:pt x="11797" y="1"/>
                  </a:ln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2" name="Google Shape;832;p49"/>
          <p:cNvGrpSpPr/>
          <p:nvPr/>
        </p:nvGrpSpPr>
        <p:grpSpPr>
          <a:xfrm rot="0">
            <a:off x="4663440" y="1201420"/>
            <a:ext cx="1252220" cy="3529330"/>
            <a:chOff x="6007039" y="1012642"/>
            <a:chExt cx="1106357" cy="3118217"/>
          </a:xfrm>
        </p:grpSpPr>
        <p:sp>
          <p:nvSpPr>
            <p:cNvPr id="833" name="Google Shape;833;p49"/>
            <p:cNvSpPr/>
            <p:nvPr/>
          </p:nvSpPr>
          <p:spPr>
            <a:xfrm>
              <a:off x="6007039" y="2168575"/>
              <a:ext cx="1106357" cy="1962283"/>
            </a:xfrm>
            <a:custGeom>
              <a:avLst/>
              <a:gdLst/>
              <a:ahLst/>
              <a:cxnLst/>
              <a:rect l="l" t="t" r="r" b="b"/>
              <a:pathLst>
                <a:path w="11798" h="20926" extrusionOk="0">
                  <a:moveTo>
                    <a:pt x="0" y="0"/>
                  </a:moveTo>
                  <a:lnTo>
                    <a:pt x="0" y="20925"/>
                  </a:lnTo>
                  <a:lnTo>
                    <a:pt x="11797" y="20925"/>
                  </a:lnTo>
                  <a:lnTo>
                    <a:pt x="117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007039" y="1012642"/>
              <a:ext cx="1106357" cy="1315534"/>
            </a:xfrm>
            <a:custGeom>
              <a:avLst/>
              <a:gdLst/>
              <a:ahLst/>
              <a:cxnLst/>
              <a:rect l="l" t="t" r="r" b="b"/>
              <a:pathLst>
                <a:path w="11798" h="14029" extrusionOk="0">
                  <a:moveTo>
                    <a:pt x="0" y="1"/>
                  </a:moveTo>
                  <a:lnTo>
                    <a:pt x="0" y="12327"/>
                  </a:lnTo>
                  <a:lnTo>
                    <a:pt x="8110" y="12327"/>
                  </a:lnTo>
                  <a:lnTo>
                    <a:pt x="8850" y="14028"/>
                  </a:lnTo>
                  <a:lnTo>
                    <a:pt x="9586" y="12327"/>
                  </a:lnTo>
                  <a:lnTo>
                    <a:pt x="11797" y="12327"/>
                  </a:lnTo>
                  <a:lnTo>
                    <a:pt x="11797" y="1"/>
                  </a:ln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36" name="Google Shape;836;p49"/>
          <p:cNvSpPr txBox="1"/>
          <p:nvPr/>
        </p:nvSpPr>
        <p:spPr>
          <a:xfrm>
            <a:off x="640080" y="2762885"/>
            <a:ext cx="1253490" cy="98679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000">
                <a:solidFill>
                  <a:srgbClr val="FFFFFF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rPr>
              <a:t>Research for interface and tools in level editor.</a:t>
            </a:r>
            <a:endParaRPr lang="en-US" sz="1000">
              <a:solidFill>
                <a:srgbClr val="FFFFFF"/>
              </a:solidFill>
              <a:latin typeface="Montserrat Light" panose="00000400000000000000"/>
              <a:ea typeface="Montserrat Light" panose="00000400000000000000"/>
              <a:cs typeface="Montserrat Light" panose="00000400000000000000"/>
              <a:sym typeface="Montserrat Light" panose="00000400000000000000"/>
            </a:endParaRPr>
          </a:p>
        </p:txBody>
      </p:sp>
      <p:sp>
        <p:nvSpPr>
          <p:cNvPr id="837" name="Google Shape;837;p49"/>
          <p:cNvSpPr txBox="1"/>
          <p:nvPr/>
        </p:nvSpPr>
        <p:spPr>
          <a:xfrm>
            <a:off x="716915" y="2496185"/>
            <a:ext cx="1101090" cy="38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C800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rPr>
              <a:t>Research</a:t>
            </a:r>
            <a:endParaRPr lang="en-US" sz="1000" b="1">
              <a:solidFill>
                <a:srgbClr val="FFC800"/>
              </a:solidFill>
              <a:latin typeface="Montserrat" panose="00000400000000000000"/>
              <a:ea typeface="Montserrat" panose="00000400000000000000"/>
              <a:cs typeface="Montserrat" panose="00000400000000000000"/>
              <a:sym typeface="Montserrat" panose="00000400000000000000"/>
            </a:endParaRPr>
          </a:p>
        </p:txBody>
      </p:sp>
      <p:sp>
        <p:nvSpPr>
          <p:cNvPr id="838" name="Google Shape;838;p49"/>
          <p:cNvSpPr txBox="1"/>
          <p:nvPr/>
        </p:nvSpPr>
        <p:spPr>
          <a:xfrm>
            <a:off x="3315970" y="2805430"/>
            <a:ext cx="1262380" cy="1004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0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rPr>
              <a:t>Build and create level editor based from the design using Phaser and Node.js </a:t>
            </a:r>
            <a:endParaRPr lang="en-US" sz="1000">
              <a:solidFill>
                <a:schemeClr val="lt1"/>
              </a:solidFill>
              <a:latin typeface="Montserrat Light" panose="00000400000000000000"/>
              <a:ea typeface="Montserrat Light" panose="00000400000000000000"/>
              <a:cs typeface="Montserrat Light" panose="00000400000000000000"/>
              <a:sym typeface="Montserrat Light" panose="00000400000000000000"/>
            </a:endParaRPr>
          </a:p>
        </p:txBody>
      </p:sp>
      <p:sp>
        <p:nvSpPr>
          <p:cNvPr id="839" name="Google Shape;839;p49"/>
          <p:cNvSpPr txBox="1"/>
          <p:nvPr/>
        </p:nvSpPr>
        <p:spPr>
          <a:xfrm>
            <a:off x="3282315" y="2544445"/>
            <a:ext cx="1341120" cy="38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C14F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rPr>
              <a:t>Production</a:t>
            </a:r>
            <a:endParaRPr lang="en-US" sz="1000" b="1">
              <a:solidFill>
                <a:srgbClr val="FFC14F"/>
              </a:solidFill>
              <a:latin typeface="Montserrat" panose="00000400000000000000"/>
              <a:ea typeface="Montserrat" panose="00000400000000000000"/>
              <a:cs typeface="Montserrat" panose="00000400000000000000"/>
              <a:sym typeface="Montserrat" panose="00000400000000000000"/>
            </a:endParaRPr>
          </a:p>
        </p:txBody>
      </p:sp>
      <p:sp>
        <p:nvSpPr>
          <p:cNvPr id="840" name="Google Shape;840;p49"/>
          <p:cNvSpPr txBox="1"/>
          <p:nvPr/>
        </p:nvSpPr>
        <p:spPr>
          <a:xfrm>
            <a:off x="1997710" y="2959735"/>
            <a:ext cx="1252855" cy="880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0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rPr>
              <a:t>Design use case diagram, wireframe and mockup.</a:t>
            </a:r>
            <a:endParaRPr lang="en-US" sz="1000">
              <a:solidFill>
                <a:schemeClr val="lt1"/>
              </a:solidFill>
              <a:latin typeface="Montserrat Light" panose="00000400000000000000"/>
              <a:ea typeface="Montserrat Light" panose="00000400000000000000"/>
              <a:cs typeface="Montserrat Light" panose="00000400000000000000"/>
              <a:sym typeface="Montserrat Light" panose="00000400000000000000"/>
            </a:endParaRPr>
          </a:p>
        </p:txBody>
      </p:sp>
      <p:sp>
        <p:nvSpPr>
          <p:cNvPr id="841" name="Google Shape;841;p49"/>
          <p:cNvSpPr txBox="1"/>
          <p:nvPr/>
        </p:nvSpPr>
        <p:spPr>
          <a:xfrm>
            <a:off x="2141855" y="2690495"/>
            <a:ext cx="965200" cy="38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883E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rPr>
              <a:t>Design</a:t>
            </a:r>
            <a:endParaRPr lang="en-US" sz="1000" b="1">
              <a:solidFill>
                <a:srgbClr val="FF883E"/>
              </a:solidFill>
              <a:latin typeface="Montserrat" panose="00000400000000000000"/>
              <a:ea typeface="Montserrat" panose="00000400000000000000"/>
              <a:cs typeface="Montserrat" panose="00000400000000000000"/>
              <a:sym typeface="Montserrat" panose="00000400000000000000"/>
            </a:endParaRPr>
          </a:p>
        </p:txBody>
      </p:sp>
      <p:sp>
        <p:nvSpPr>
          <p:cNvPr id="842" name="Google Shape;842;p49"/>
          <p:cNvSpPr txBox="1"/>
          <p:nvPr/>
        </p:nvSpPr>
        <p:spPr>
          <a:xfrm>
            <a:off x="4664710" y="3032125"/>
            <a:ext cx="1252220" cy="995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000">
                <a:solidFill>
                  <a:schemeClr val="lt1"/>
                </a:solidFill>
              </a:rPr>
              <a:t>Testing for User Interface, tools and cloud services in level editor. </a:t>
            </a:r>
            <a:endParaRPr lang="en-US" sz="1000">
              <a:solidFill>
                <a:schemeClr val="lt1"/>
              </a:solidFill>
              <a:latin typeface="Montserrat Light" panose="00000400000000000000"/>
              <a:ea typeface="Montserrat Light" panose="00000400000000000000"/>
              <a:cs typeface="Montserrat Light" panose="00000400000000000000"/>
              <a:sym typeface="Montserrat Light" panose="00000400000000000000"/>
            </a:endParaRPr>
          </a:p>
        </p:txBody>
      </p:sp>
      <p:sp>
        <p:nvSpPr>
          <p:cNvPr id="843" name="Google Shape;843;p49"/>
          <p:cNvSpPr txBox="1"/>
          <p:nvPr/>
        </p:nvSpPr>
        <p:spPr>
          <a:xfrm>
            <a:off x="4806950" y="2725420"/>
            <a:ext cx="965200" cy="38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76937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rPr>
              <a:t>Testing</a:t>
            </a:r>
            <a:endParaRPr lang="en-US" sz="1000" b="1">
              <a:solidFill>
                <a:srgbClr val="F76937"/>
              </a:solidFill>
              <a:latin typeface="Montserrat" panose="00000400000000000000"/>
              <a:ea typeface="Montserrat" panose="00000400000000000000"/>
              <a:cs typeface="Montserrat" panose="00000400000000000000"/>
              <a:sym typeface="Montserrat" panose="00000400000000000000"/>
            </a:endParaRPr>
          </a:p>
        </p:txBody>
      </p:sp>
      <p:sp>
        <p:nvSpPr>
          <p:cNvPr id="844" name="Google Shape;844;p49"/>
          <p:cNvSpPr txBox="1"/>
          <p:nvPr/>
        </p:nvSpPr>
        <p:spPr>
          <a:xfrm>
            <a:off x="846455" y="1226185"/>
            <a:ext cx="842010" cy="819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rPr>
              <a:t>01</a:t>
            </a:r>
            <a:endParaRPr lang="en-US" sz="3600">
              <a:solidFill>
                <a:schemeClr val="bg1"/>
              </a:solidFill>
              <a:latin typeface="Montserrat SemiBold" panose="00000400000000000000"/>
              <a:ea typeface="Montserrat SemiBold" panose="00000400000000000000"/>
              <a:cs typeface="Montserrat SemiBold" panose="00000400000000000000"/>
              <a:sym typeface="Montserrat SemiBold" panose="00000400000000000000"/>
            </a:endParaRPr>
          </a:p>
        </p:txBody>
      </p:sp>
      <p:sp>
        <p:nvSpPr>
          <p:cNvPr id="845" name="Google Shape;845;p49"/>
          <p:cNvSpPr txBox="1"/>
          <p:nvPr/>
        </p:nvSpPr>
        <p:spPr>
          <a:xfrm>
            <a:off x="2141220" y="1420495"/>
            <a:ext cx="965835" cy="819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rPr>
              <a:t>02</a:t>
            </a:r>
            <a:endParaRPr lang="en-US" sz="3600">
              <a:solidFill>
                <a:schemeClr val="bg1"/>
              </a:solidFill>
              <a:latin typeface="Montserrat SemiBold" panose="00000400000000000000"/>
              <a:ea typeface="Montserrat SemiBold" panose="00000400000000000000"/>
              <a:cs typeface="Montserrat SemiBold" panose="00000400000000000000"/>
              <a:sym typeface="Montserrat SemiBold" panose="00000400000000000000"/>
            </a:endParaRPr>
          </a:p>
        </p:txBody>
      </p:sp>
      <p:sp>
        <p:nvSpPr>
          <p:cNvPr id="846" name="Google Shape;846;p49"/>
          <p:cNvSpPr txBox="1"/>
          <p:nvPr/>
        </p:nvSpPr>
        <p:spPr>
          <a:xfrm>
            <a:off x="3469640" y="1236980"/>
            <a:ext cx="965835" cy="819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rPr>
              <a:t>03</a:t>
            </a:r>
            <a:endParaRPr lang="en-US" sz="3600">
              <a:solidFill>
                <a:schemeClr val="bg1"/>
              </a:solidFill>
              <a:latin typeface="Montserrat SemiBold" panose="00000400000000000000"/>
              <a:ea typeface="Montserrat SemiBold" panose="00000400000000000000"/>
              <a:cs typeface="Montserrat SemiBold" panose="00000400000000000000"/>
              <a:sym typeface="Montserrat SemiBold" panose="00000400000000000000"/>
            </a:endParaRPr>
          </a:p>
        </p:txBody>
      </p:sp>
      <p:sp>
        <p:nvSpPr>
          <p:cNvPr id="847" name="Google Shape;847;p49"/>
          <p:cNvSpPr txBox="1"/>
          <p:nvPr/>
        </p:nvSpPr>
        <p:spPr>
          <a:xfrm>
            <a:off x="4806950" y="1420495"/>
            <a:ext cx="965835" cy="819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rPr>
              <a:t>04</a:t>
            </a:r>
            <a:endParaRPr lang="en-US" sz="3600">
              <a:solidFill>
                <a:schemeClr val="bg1"/>
              </a:solidFill>
              <a:latin typeface="Montserrat SemiBold" panose="00000400000000000000"/>
              <a:ea typeface="Montserrat SemiBold" panose="00000400000000000000"/>
              <a:cs typeface="Montserrat SemiBold" panose="00000400000000000000"/>
              <a:sym typeface="Montserrat SemiBold" panose="00000400000000000000"/>
            </a:endParaRPr>
          </a:p>
        </p:txBody>
      </p:sp>
      <p:grpSp>
        <p:nvGrpSpPr>
          <p:cNvPr id="5" name="Google Shape;829;p49"/>
          <p:cNvGrpSpPr/>
          <p:nvPr/>
        </p:nvGrpSpPr>
        <p:grpSpPr>
          <a:xfrm rot="0">
            <a:off x="6002020" y="975360"/>
            <a:ext cx="1251585" cy="3529330"/>
            <a:chOff x="4680216" y="1012642"/>
            <a:chExt cx="1106264" cy="3118217"/>
          </a:xfrm>
        </p:grpSpPr>
        <p:sp>
          <p:nvSpPr>
            <p:cNvPr id="6" name="Google Shape;830;p49"/>
            <p:cNvSpPr/>
            <p:nvPr/>
          </p:nvSpPr>
          <p:spPr>
            <a:xfrm>
              <a:off x="4680216" y="2168575"/>
              <a:ext cx="1106264" cy="1962283"/>
            </a:xfrm>
            <a:custGeom>
              <a:avLst/>
              <a:gdLst/>
              <a:ahLst/>
              <a:cxnLst/>
              <a:rect l="l" t="t" r="r" b="b"/>
              <a:pathLst>
                <a:path w="11797" h="20926" extrusionOk="0">
                  <a:moveTo>
                    <a:pt x="0" y="0"/>
                  </a:moveTo>
                  <a:lnTo>
                    <a:pt x="0" y="20925"/>
                  </a:lnTo>
                  <a:lnTo>
                    <a:pt x="11797" y="20925"/>
                  </a:lnTo>
                  <a:lnTo>
                    <a:pt x="117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831;p49"/>
            <p:cNvSpPr/>
            <p:nvPr/>
          </p:nvSpPr>
          <p:spPr>
            <a:xfrm>
              <a:off x="4680216" y="1012642"/>
              <a:ext cx="1106264" cy="1315534"/>
            </a:xfrm>
            <a:custGeom>
              <a:avLst/>
              <a:gdLst/>
              <a:ahLst/>
              <a:cxnLst/>
              <a:rect l="l" t="t" r="r" b="b"/>
              <a:pathLst>
                <a:path w="11797" h="14029" extrusionOk="0">
                  <a:moveTo>
                    <a:pt x="0" y="1"/>
                  </a:moveTo>
                  <a:lnTo>
                    <a:pt x="0" y="12327"/>
                  </a:lnTo>
                  <a:lnTo>
                    <a:pt x="8113" y="12327"/>
                  </a:lnTo>
                  <a:lnTo>
                    <a:pt x="8849" y="14028"/>
                  </a:lnTo>
                  <a:lnTo>
                    <a:pt x="9585" y="12327"/>
                  </a:lnTo>
                  <a:lnTo>
                    <a:pt x="11797" y="12327"/>
                  </a:lnTo>
                  <a:lnTo>
                    <a:pt x="11797" y="1"/>
                  </a:ln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" name="Google Shape;832;p49"/>
          <p:cNvGrpSpPr/>
          <p:nvPr/>
        </p:nvGrpSpPr>
        <p:grpSpPr>
          <a:xfrm rot="0">
            <a:off x="7344410" y="1169670"/>
            <a:ext cx="1252220" cy="3529330"/>
            <a:chOff x="6007039" y="1012642"/>
            <a:chExt cx="1106357" cy="3118217"/>
          </a:xfrm>
        </p:grpSpPr>
        <p:sp>
          <p:nvSpPr>
            <p:cNvPr id="9" name="Google Shape;833;p49"/>
            <p:cNvSpPr/>
            <p:nvPr/>
          </p:nvSpPr>
          <p:spPr>
            <a:xfrm>
              <a:off x="6007039" y="2168575"/>
              <a:ext cx="1106357" cy="1962283"/>
            </a:xfrm>
            <a:custGeom>
              <a:avLst/>
              <a:gdLst/>
              <a:ahLst/>
              <a:cxnLst/>
              <a:rect l="l" t="t" r="r" b="b"/>
              <a:pathLst>
                <a:path w="11798" h="20926" extrusionOk="0">
                  <a:moveTo>
                    <a:pt x="0" y="0"/>
                  </a:moveTo>
                  <a:lnTo>
                    <a:pt x="0" y="20925"/>
                  </a:lnTo>
                  <a:lnTo>
                    <a:pt x="11797" y="20925"/>
                  </a:lnTo>
                  <a:lnTo>
                    <a:pt x="1179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834;p49"/>
            <p:cNvSpPr/>
            <p:nvPr/>
          </p:nvSpPr>
          <p:spPr>
            <a:xfrm>
              <a:off x="6007039" y="1012642"/>
              <a:ext cx="1106357" cy="1315534"/>
            </a:xfrm>
            <a:custGeom>
              <a:avLst/>
              <a:gdLst/>
              <a:ahLst/>
              <a:cxnLst/>
              <a:rect l="l" t="t" r="r" b="b"/>
              <a:pathLst>
                <a:path w="11798" h="14029" extrusionOk="0">
                  <a:moveTo>
                    <a:pt x="0" y="1"/>
                  </a:moveTo>
                  <a:lnTo>
                    <a:pt x="0" y="12327"/>
                  </a:lnTo>
                  <a:lnTo>
                    <a:pt x="8110" y="12327"/>
                  </a:lnTo>
                  <a:lnTo>
                    <a:pt x="8850" y="14028"/>
                  </a:lnTo>
                  <a:lnTo>
                    <a:pt x="9586" y="12327"/>
                  </a:lnTo>
                  <a:lnTo>
                    <a:pt x="11797" y="12327"/>
                  </a:lnTo>
                  <a:lnTo>
                    <a:pt x="11797" y="1"/>
                  </a:ln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" name="Google Shape;838;p49"/>
          <p:cNvSpPr txBox="1"/>
          <p:nvPr/>
        </p:nvSpPr>
        <p:spPr>
          <a:xfrm>
            <a:off x="5991860" y="2762885"/>
            <a:ext cx="1262380" cy="10045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0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rPr>
              <a:t>Game tested using a selected group of player before full release. </a:t>
            </a:r>
            <a:endParaRPr lang="en-US" sz="1000">
              <a:solidFill>
                <a:schemeClr val="lt1"/>
              </a:solidFill>
              <a:latin typeface="Montserrat Light" panose="00000400000000000000"/>
              <a:ea typeface="Montserrat Light" panose="00000400000000000000"/>
              <a:cs typeface="Montserrat Light" panose="00000400000000000000"/>
              <a:sym typeface="Montserrat Light" panose="00000400000000000000"/>
            </a:endParaRPr>
          </a:p>
        </p:txBody>
      </p:sp>
      <p:sp>
        <p:nvSpPr>
          <p:cNvPr id="12" name="Google Shape;839;p49"/>
          <p:cNvSpPr txBox="1"/>
          <p:nvPr/>
        </p:nvSpPr>
        <p:spPr>
          <a:xfrm>
            <a:off x="5958205" y="2501900"/>
            <a:ext cx="1341120" cy="38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FC14F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rPr>
              <a:t>Beta</a:t>
            </a:r>
            <a:endParaRPr lang="en-US" sz="1000" b="1">
              <a:solidFill>
                <a:srgbClr val="FFC14F"/>
              </a:solidFill>
              <a:latin typeface="Montserrat" panose="00000400000000000000"/>
              <a:ea typeface="Montserrat" panose="00000400000000000000"/>
              <a:cs typeface="Montserrat" panose="00000400000000000000"/>
              <a:sym typeface="Montserrat" panose="00000400000000000000"/>
            </a:endParaRPr>
          </a:p>
        </p:txBody>
      </p:sp>
      <p:sp>
        <p:nvSpPr>
          <p:cNvPr id="13" name="Google Shape;842;p49"/>
          <p:cNvSpPr txBox="1"/>
          <p:nvPr/>
        </p:nvSpPr>
        <p:spPr>
          <a:xfrm>
            <a:off x="7345680" y="3000375"/>
            <a:ext cx="1252220" cy="9956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000">
                <a:solidFill>
                  <a:schemeClr val="lt1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rPr>
              <a:t>Game released after confirmed ready from beta test.</a:t>
            </a:r>
            <a:endParaRPr lang="en-US" sz="1000">
              <a:solidFill>
                <a:schemeClr val="lt1"/>
              </a:solidFill>
              <a:latin typeface="Montserrat Light" panose="00000400000000000000"/>
              <a:ea typeface="Montserrat Light" panose="00000400000000000000"/>
              <a:cs typeface="Montserrat Light" panose="00000400000000000000"/>
              <a:sym typeface="Montserrat Light" panose="00000400000000000000"/>
            </a:endParaRPr>
          </a:p>
        </p:txBody>
      </p:sp>
      <p:sp>
        <p:nvSpPr>
          <p:cNvPr id="14" name="Google Shape;843;p49"/>
          <p:cNvSpPr txBox="1"/>
          <p:nvPr/>
        </p:nvSpPr>
        <p:spPr>
          <a:xfrm>
            <a:off x="7487920" y="2693670"/>
            <a:ext cx="965200" cy="38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 panose="00000400000000000000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 panose="00000400000000000000"/>
                <a:ea typeface="Montserrat Light" panose="00000400000000000000"/>
                <a:cs typeface="Montserrat Light" panose="00000400000000000000"/>
                <a:sym typeface="Montserrat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F76937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rPr>
              <a:t>Release</a:t>
            </a:r>
            <a:endParaRPr lang="en-US" sz="1000" b="1">
              <a:solidFill>
                <a:srgbClr val="F76937"/>
              </a:solidFill>
              <a:latin typeface="Montserrat" panose="00000400000000000000"/>
              <a:ea typeface="Montserrat" panose="00000400000000000000"/>
              <a:cs typeface="Montserrat" panose="00000400000000000000"/>
              <a:sym typeface="Montserrat" panose="00000400000000000000"/>
            </a:endParaRPr>
          </a:p>
        </p:txBody>
      </p:sp>
      <p:sp>
        <p:nvSpPr>
          <p:cNvPr id="15" name="Google Shape;846;p49"/>
          <p:cNvSpPr txBox="1"/>
          <p:nvPr/>
        </p:nvSpPr>
        <p:spPr>
          <a:xfrm>
            <a:off x="6145530" y="1194435"/>
            <a:ext cx="965835" cy="819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rPr>
              <a:t>05</a:t>
            </a:r>
            <a:endParaRPr lang="en-US" sz="3600">
              <a:solidFill>
                <a:schemeClr val="bg1"/>
              </a:solidFill>
              <a:latin typeface="Montserrat SemiBold" panose="00000400000000000000"/>
              <a:ea typeface="Montserrat SemiBold" panose="00000400000000000000"/>
              <a:cs typeface="Montserrat SemiBold" panose="00000400000000000000"/>
              <a:sym typeface="Montserrat SemiBold" panose="00000400000000000000"/>
            </a:endParaRPr>
          </a:p>
        </p:txBody>
      </p:sp>
      <p:sp>
        <p:nvSpPr>
          <p:cNvPr id="16" name="Google Shape;847;p49"/>
          <p:cNvSpPr txBox="1"/>
          <p:nvPr/>
        </p:nvSpPr>
        <p:spPr>
          <a:xfrm>
            <a:off x="7487920" y="1388745"/>
            <a:ext cx="965835" cy="8191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 panose="00000400000000000000"/>
              <a:buNone/>
              <a:defRPr sz="2400" b="1" i="0" u="none" strike="noStrike" cap="none">
                <a:solidFill>
                  <a:srgbClr val="434343"/>
                </a:solidFill>
                <a:latin typeface="Montserrat" panose="00000400000000000000"/>
                <a:ea typeface="Montserrat" panose="00000400000000000000"/>
                <a:cs typeface="Montserrat" panose="00000400000000000000"/>
                <a:sym typeface="Montserra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  <a:latin typeface="Montserrat SemiBold" panose="00000400000000000000"/>
                <a:ea typeface="Montserrat SemiBold" panose="00000400000000000000"/>
                <a:cs typeface="Montserrat SemiBold" panose="00000400000000000000"/>
                <a:sym typeface="Montserrat SemiBold" panose="00000400000000000000"/>
              </a:rPr>
              <a:t>06</a:t>
            </a:r>
            <a:endParaRPr lang="en-US" sz="3600">
              <a:solidFill>
                <a:schemeClr val="bg1"/>
              </a:solidFill>
              <a:latin typeface="Montserrat SemiBold" panose="00000400000000000000"/>
              <a:ea typeface="Montserrat SemiBold" panose="00000400000000000000"/>
              <a:cs typeface="Montserrat SemiBold" panose="00000400000000000000"/>
              <a:sym typeface="Montserrat SemiBold" panose="0000040000000000000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1688465" y="1017905"/>
            <a:ext cx="524510" cy="524510"/>
          </a:xfrm>
          <a:prstGeom prst="rightArrow">
            <a:avLst/>
          </a:prstGeom>
          <a:solidFill>
            <a:srgbClr val="CC4A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021330" y="1017905"/>
            <a:ext cx="524510" cy="524510"/>
          </a:xfrm>
          <a:prstGeom prst="rightArrow">
            <a:avLst/>
          </a:prstGeom>
          <a:solidFill>
            <a:srgbClr val="CC4A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371340" y="975360"/>
            <a:ext cx="524510" cy="524510"/>
          </a:xfrm>
          <a:prstGeom prst="rightArrow">
            <a:avLst/>
          </a:prstGeom>
          <a:solidFill>
            <a:srgbClr val="CC4A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704205" y="975360"/>
            <a:ext cx="524510" cy="524510"/>
          </a:xfrm>
          <a:prstGeom prst="rightArrow">
            <a:avLst/>
          </a:prstGeom>
          <a:solidFill>
            <a:srgbClr val="CC4A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7033260" y="975360"/>
            <a:ext cx="524510" cy="524510"/>
          </a:xfrm>
          <a:prstGeom prst="rightArrow">
            <a:avLst/>
          </a:prstGeom>
          <a:solidFill>
            <a:srgbClr val="CC4A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/>
          <p:nvPr>
            <p:ph type="subTitle" idx="1"/>
          </p:nvPr>
        </p:nvSpPr>
        <p:spPr>
          <a:xfrm>
            <a:off x="344170" y="210185"/>
            <a:ext cx="2501265" cy="564515"/>
          </a:xfrm>
        </p:spPr>
        <p:txBody>
          <a:bodyPr/>
          <a:p>
            <a:r>
              <a:rPr lang="en-US"/>
              <a:t>Use Case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9" name="Picture 8" descr="Use Case Diagram Level Edi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7460" y="184150"/>
            <a:ext cx="4618990" cy="477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/>
          <p:nvPr>
            <p:ph type="title"/>
          </p:nvPr>
        </p:nvSpPr>
        <p:spPr>
          <a:xfrm>
            <a:off x="488950" y="275590"/>
            <a:ext cx="3780155" cy="884555"/>
          </a:xfrm>
        </p:spPr>
        <p:txBody>
          <a:bodyPr/>
          <a:p>
            <a:r>
              <a:rPr lang="en-US" sz="3200"/>
              <a:t>Existing Games</a:t>
            </a:r>
            <a:endParaRPr lang="en-US" sz="3200"/>
          </a:p>
        </p:txBody>
      </p:sp>
      <p:sp>
        <p:nvSpPr>
          <p:cNvPr id="220" name="Google Shape;220;p30"/>
          <p:cNvSpPr txBox="1"/>
          <p:nvPr>
            <p:ph type="sldNum" idx="4294967295"/>
          </p:nvPr>
        </p:nvSpPr>
        <p:spPr>
          <a:xfrm>
            <a:off x="8595360" y="4591685"/>
            <a:ext cx="548640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365" y="1262380"/>
            <a:ext cx="2693035" cy="1448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65" y="3077845"/>
            <a:ext cx="2692400" cy="1484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240155"/>
            <a:ext cx="2694305" cy="149288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0" y="3077845"/>
            <a:ext cx="2693670" cy="151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</Words>
  <Application>WPS Presentation</Application>
  <PresentationFormat/>
  <Paragraphs>147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Montserrat</vt:lpstr>
      <vt:lpstr>Montserrat Light</vt:lpstr>
      <vt:lpstr>Montserrat Medium</vt:lpstr>
      <vt:lpstr>Montserrat ExtraBold</vt:lpstr>
      <vt:lpstr>Arvo</vt:lpstr>
      <vt:lpstr>Montserrat SemiBold</vt:lpstr>
      <vt:lpstr>Candara</vt:lpstr>
      <vt:lpstr>Microsoft YaHei</vt:lpstr>
      <vt:lpstr>Arial Unicode MS</vt:lpstr>
      <vt:lpstr>Abstract Waves</vt:lpstr>
      <vt:lpstr>Cloud Based  Platformer Game Level Editor</vt:lpstr>
      <vt:lpstr>Background</vt:lpstr>
      <vt:lpstr>Problems</vt:lpstr>
      <vt:lpstr>Goals</vt:lpstr>
      <vt:lpstr>Scope of Problems</vt:lpstr>
      <vt:lpstr>Why Platformer Games</vt:lpstr>
      <vt:lpstr>Methodology</vt:lpstr>
      <vt:lpstr>PowerPoint 演示文稿</vt:lpstr>
      <vt:lpstr>Existing Games</vt:lpstr>
      <vt:lpstr>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Based Platformer Game Level Editor </dc:title>
  <dc:creator/>
  <cp:lastModifiedBy>Titan Narendra</cp:lastModifiedBy>
  <cp:revision>206</cp:revision>
  <dcterms:created xsi:type="dcterms:W3CDTF">2020-06-11T11:12:00Z</dcterms:created>
  <dcterms:modified xsi:type="dcterms:W3CDTF">2020-06-23T01:24:09Z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