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jpg!bw700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48" d="100"/>
          <a:sy n="48" d="100"/>
        </p:scale>
        <p:origin x="168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4E375A-0009-47B8-8170-D54DBF51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8B51E7-11B7-4CD3-8211-507ADE34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C30A17-5402-4801-8D4C-30EFF51F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27EDFE-B6E5-42A7-A32E-BF12B993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D8E828-C76D-4590-8318-5A0D53C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7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743C7-D37E-4168-9A8B-4623AF71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A149B6-77FF-459C-AB97-522B85C6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E423CF-7B79-4CAF-B7BD-DCF7F0D5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2E2FB7-12E8-4F5B-A6EF-3A3F609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0D3A8-A545-4FD8-A26E-2911E2ED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9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E1873A2-A0C8-4DD5-B273-79D4ED414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36B3BA-E2E1-471B-9CEB-389A37F1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B3995D-0268-495A-A0C4-690EE8A5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6F204-71A6-4776-BFA6-4263E64B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3C89F1-57E6-4FC7-8ABE-4E920AE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EF017-93B4-4D79-8EFC-FD1D27CF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AB3522-D743-4D2D-A2A8-73D049DB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464F6F-EAB1-4220-B3F4-BAAE21EA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FAE583-7E3A-4FEB-9C5E-7B9E7A1D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D0F53C-69BE-4628-894C-8D88A73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3DDC5-B4DD-418F-B1CA-F57193CF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A619CE-0C84-463C-A85B-7324748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21B3EF-34A8-4CC7-9617-291E414A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D6314B-2054-463A-B99B-37103A61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3C112E-1210-4142-B4CA-4617CE29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80F999-F8CD-473E-BF0D-E3C33BF7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F9730-CDD5-4418-BA6D-4AA930E0F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BA14B3C-8010-4B5E-818F-29880FC7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68E4FDB-FC94-4FA5-8A5A-E855D4F2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33BBA-F056-48AA-A6F5-03AA4F3A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F4042-519B-436A-AB7C-F7FE322D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13C78-78DF-417B-B3CB-6F15A2DE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D541FB-B256-4428-9037-86D4AF4B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D4C96A-0BAF-4D48-A58A-2031FC89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321CC5-1BE9-4117-A2F0-DA4C45A75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05AD67-1213-4FBD-A034-111B9F5B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0DAB0F7-F087-4E49-B7A9-C538B125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E9D179B-2C50-46BE-BF77-9016CE5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94E24E-CFB7-4763-AD03-69483313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2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EE200-A480-43BC-90E7-895B5B5E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C6810F2-5771-4FC6-9F99-859412D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FA6280B-76EB-442D-AD67-FAC9D96D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4A0C7E0-BF1C-49E9-A07A-23588A8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31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626D83-CE19-4D44-BA0D-F8E3B9E1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E369336-4A61-40E8-B598-3F3AC3FB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B54583-5FF1-4729-99DD-C8C9C25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2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9B8F88-A01C-42EA-8A21-9598E50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AB91D5-5DCA-4976-8580-02096FFB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F883CE6-FDF5-4D1C-B3B6-AA3DE179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42C8DE-77BA-4F20-A9F0-E4F7FCD4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30A90E7-FF02-4853-BE1B-3BC58E7D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905ED2-D3DD-4DE5-AF5D-F033799E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2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378D3C-2AC6-4A5F-8306-68228184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6E7CCB-1AFE-4791-B65D-FE2BE51F0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FEA14F-44D8-4F34-B8B2-63F736EF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E09FEC-E4B6-4BDB-A69F-74035B8C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46D081-3694-4223-A4D9-185EC84E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802609F-9248-47DA-BE95-845AC1A4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7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F32FA3C-D847-4924-80DD-9D8B879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CE69FB-4BB4-44A0-B168-9EF2DD3A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2DE639-5E24-4918-8C2A-EEBD2021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E404-7DCC-4499-AD7C-2970CC2FB959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1E7202-8791-4E3D-82BE-A98705591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BA95DB-3C0A-4FE6-8289-1D9C5BB07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613D-FA8B-498E-8F0C-49D9FCED05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!bw700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46B57D-194E-4D34-9114-FD4514D34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8A13E3-4A79-4D31-B7F5-10C8B170E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F09CF3-7E64-45F5-9347-0AE3B3048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D0EFD1C-F709-4559-AD2F-5FE882BC08AD}"/>
              </a:ext>
            </a:extLst>
          </p:cNvPr>
          <p:cNvSpPr txBox="1"/>
          <p:nvPr/>
        </p:nvSpPr>
        <p:spPr>
          <a:xfrm>
            <a:off x="1524000" y="2147966"/>
            <a:ext cx="984636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Dobókocka</a:t>
            </a:r>
          </a:p>
        </p:txBody>
      </p:sp>
    </p:spTree>
    <p:extLst>
      <p:ext uri="{BB962C8B-B14F-4D97-AF65-F5344CB8AC3E}">
        <p14:creationId xmlns:p14="http://schemas.microsoft.com/office/powerpoint/2010/main" val="261806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46B57D-194E-4D34-9114-FD4514D3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4" y="715618"/>
            <a:ext cx="9144000" cy="727006"/>
          </a:xfrm>
        </p:spPr>
        <p:txBody>
          <a:bodyPr>
            <a:normAutofit fontScale="90000"/>
          </a:bodyPr>
          <a:lstStyle/>
          <a:p>
            <a:pPr algn="l"/>
            <a:r>
              <a:rPr lang="hu-H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 feladat: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8A13E3-4A79-4D31-B7F5-10C8B170E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34" y="1773238"/>
            <a:ext cx="9144000" cy="165576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  <a:latin typeface="Bookman Old Style" panose="02050604050505020204" pitchFamily="18" charset="0"/>
              </a:rPr>
              <a:t>A feladatunk egy dobókocka szimulációs weboldal elkészítése volt JavaScript kódolással.</a:t>
            </a:r>
          </a:p>
        </p:txBody>
      </p:sp>
    </p:spTree>
    <p:extLst>
      <p:ext uri="{BB962C8B-B14F-4D97-AF65-F5344CB8AC3E}">
        <p14:creationId xmlns:p14="http://schemas.microsoft.com/office/powerpoint/2010/main" val="24024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46B57D-194E-4D34-9114-FD4514D34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8A13E3-4A79-4D31-B7F5-10C8B170E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0EFD1C-F709-4559-AD2F-5FE882BC08AD}"/>
              </a:ext>
            </a:extLst>
          </p:cNvPr>
          <p:cNvSpPr txBox="1"/>
          <p:nvPr/>
        </p:nvSpPr>
        <p:spPr>
          <a:xfrm>
            <a:off x="1524000" y="2147966"/>
            <a:ext cx="984636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hu-HU" sz="13800" dirty="0">
              <a:ln>
                <a:solidFill>
                  <a:schemeClr val="bg1"/>
                </a:solidFill>
              </a:ln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19C4E3-360F-4357-95A7-C00609D4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AEFE66-90A4-4768-8419-5BF84D8F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8D89A-55F0-4045-AD53-EC45DE13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E29A9-0B43-470E-999F-EFDC18A2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Szélesvásznú</PresentationFormat>
  <Paragraphs>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Office-téma</vt:lpstr>
      <vt:lpstr>PowerPoint-bemutató</vt:lpstr>
      <vt:lpstr>A feladat: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sztjw10cla5cli20</dc:creator>
  <cp:lastModifiedBy>sztjw10cla5cli20</cp:lastModifiedBy>
  <cp:revision>2</cp:revision>
  <dcterms:created xsi:type="dcterms:W3CDTF">2025-03-14T08:43:18Z</dcterms:created>
  <dcterms:modified xsi:type="dcterms:W3CDTF">2025-03-14T09:01:05Z</dcterms:modified>
</cp:coreProperties>
</file>