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5" r:id="rId6"/>
    <p:sldId id="273" r:id="rId7"/>
    <p:sldId id="274" r:id="rId8"/>
    <p:sldId id="272" r:id="rId9"/>
    <p:sldId id="271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Title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 Voce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7-4476-967F-2A22A9110C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 Voce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E7-4476-967F-2A22A9110C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software requirements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 Voce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4.2</c:v>
                </c:pt>
                <c:pt idx="2">
                  <c:v>4.2</c:v>
                </c:pt>
                <c:pt idx="3">
                  <c:v>4.2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E7-4476-967F-2A22A9110C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Algorithm detail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 Voce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E7-4476-967F-2A22A9110C2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source code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 Voce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E7-4476-967F-2A22A9110C2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Live demo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 Voce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4.2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E7-4476-967F-2A22A9110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3523264"/>
        <c:axId val="1113523744"/>
      </c:barChart>
      <c:catAx>
        <c:axId val="111352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523744"/>
        <c:crosses val="autoZero"/>
        <c:auto val="1"/>
        <c:lblAlgn val="ctr"/>
        <c:lblOffset val="100"/>
        <c:noMultiLvlLbl val="0"/>
      </c:catAx>
      <c:valAx>
        <c:axId val="111352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52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-cs.org/program-docum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KISAN BUDDY</a:t>
            </a:r>
            <a:endParaRPr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86774" y="18611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Number:CIT-G18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52830931"/>
              </p:ext>
            </p:extLst>
          </p:nvPr>
        </p:nvGraphicFramePr>
        <p:xfrm>
          <a:off x="402519" y="242631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20211CIT0141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Keerthana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20211CIT0144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Sushmitha</a:t>
                      </a:r>
                      <a:r>
                        <a:rPr lang="en-US" sz="1800" u="none" strike="noStrike" cap="none" dirty="0"/>
                        <a:t> N C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20211CIT0137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Devika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20211CIT0098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Vinay Gowda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</a:t>
            </a:r>
            <a:r>
              <a:rPr lang="en-GB" sz="15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.  </a:t>
            </a:r>
            <a:r>
              <a:rPr lang="en-GB" sz="15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</a:t>
            </a:r>
            <a:r>
              <a:rPr lang="en-IN" sz="1500" dirty="0" err="1"/>
              <a:t>Dr.Sharmasth</a:t>
            </a:r>
            <a:r>
              <a:rPr lang="en-IN" sz="1500" dirty="0"/>
              <a:t> Vali Y</a:t>
            </a:r>
            <a:endParaRPr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CSE(IOT)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 </a:t>
            </a:r>
            <a:r>
              <a:rPr lang="pt-BR" sz="1500" dirty="0"/>
              <a:t>Dr. Ananda Raj S P</a:t>
            </a:r>
            <a:endParaRPr lang="en-US" sz="15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15240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CE7E45-7B1E-1D85-A8DB-DDB0A76AE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374020"/>
              </p:ext>
            </p:extLst>
          </p:nvPr>
        </p:nvGraphicFramePr>
        <p:xfrm>
          <a:off x="2592371" y="1370515"/>
          <a:ext cx="7605336" cy="477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A8FB23-D8F7-D70B-4ECC-C79EC0D89C9C}"/>
              </a:ext>
            </a:extLst>
          </p:cNvPr>
          <p:cNvSpPr txBox="1"/>
          <p:nvPr/>
        </p:nvSpPr>
        <p:spPr>
          <a:xfrm>
            <a:off x="4172932" y="1062738"/>
            <a:ext cx="384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KISAN BUDDY PROJECT TIMELINE</a:t>
            </a:r>
            <a:endParaRPr lang="en-IN" sz="1600" b="1" u="sng" dirty="0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397524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i="1" dirty="0"/>
              <a:t>Viraj Patodkar1, Sujit Simant2, ShubhamSharma3, Chirag Shah4, Prof. Sachin Godse5, “</a:t>
            </a:r>
            <a:r>
              <a:rPr lang="en-IN" sz="2000" i="1" dirty="0" err="1"/>
              <a:t>EAgro</a:t>
            </a:r>
            <a:r>
              <a:rPr lang="en-IN" sz="2000" i="1" dirty="0"/>
              <a:t> Android Application (Integrated Farming Management Systems)”2015[1]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IN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dirty="0"/>
              <a:t>VCS Agriculture, Forestry and Other Land Use (AFOLU) Requirements, version 3.4. (2013). </a:t>
            </a:r>
            <a:r>
              <a:rPr lang="en-US" sz="2000" i="1" dirty="0">
                <a:hlinkClick r:id="rId3"/>
              </a:rPr>
              <a:t>http://www.v-cs.org/program-documents</a:t>
            </a:r>
            <a:endParaRPr lang="en-US" sz="2000" i="1" dirty="0"/>
          </a:p>
          <a:p>
            <a:pPr marL="152400" indent="0">
              <a:spcBef>
                <a:spcPts val="0"/>
              </a:spcBef>
              <a:buNone/>
            </a:pPr>
            <a:endParaRPr lang="en-IN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i="1" dirty="0" err="1"/>
              <a:t>Prof.P.B.Gaikwad</a:t>
            </a:r>
            <a:r>
              <a:rPr lang="en-IN" sz="2000" i="1" dirty="0"/>
              <a:t>, Pallavi </a:t>
            </a:r>
            <a:r>
              <a:rPr lang="en-IN" sz="2000" i="1" dirty="0" err="1"/>
              <a:t>Malode</a:t>
            </a:r>
            <a:r>
              <a:rPr lang="en-IN" sz="2000" i="1" dirty="0"/>
              <a:t>, Pooja Pawar, Sangita </a:t>
            </a:r>
            <a:r>
              <a:rPr lang="en-IN" sz="2000" i="1" dirty="0" err="1"/>
              <a:t>Darade</a:t>
            </a:r>
            <a:r>
              <a:rPr lang="en-IN" sz="2000" i="1" dirty="0"/>
              <a:t>, “E-Farming an Interface for Indian Farming” 2015[4]</a:t>
            </a:r>
            <a:endParaRPr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 </a:t>
            </a:r>
            <a:r>
              <a:rPr lang="en-IN" dirty="0"/>
              <a:t>PSCS226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Organization: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800" dirty="0" err="1"/>
              <a:t>Mahindra&amp;Mahindra</a:t>
            </a:r>
            <a:r>
              <a:rPr lang="en-IN" sz="1800" dirty="0"/>
              <a:t>(</a:t>
            </a:r>
            <a:r>
              <a:rPr lang="en-IN" sz="1800" dirty="0" err="1"/>
              <a:t>FarmEq</a:t>
            </a:r>
            <a:r>
              <a:rPr lang="en-IN" sz="1800" dirty="0"/>
              <a:t> ) 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Input to the app: </a:t>
            </a:r>
            <a:r>
              <a:rPr lang="en-US" sz="1500" dirty="0"/>
              <a:t>Farmer's location, crops that he produces and their cost. This app gives the estimate of the nearest mandi where the farmer can sell his produce in his location . In addition to it, the app estimates the cost for each transaction and also displays the least cost transaction</a:t>
            </a: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Medium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https://github.com/Krt456/Kisan_buddy.git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6E97-AE4E-6B3F-86C0-C8FDA56E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2CD9-5C5D-5A6E-47FC-04B99A964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This is an application based project which is useful for farmers and agricultural students.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This is an open discussion portal providing solutions to small farmers and agricultural students.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We know that various farm related tools are needed to the farmer but the because of money problem they cannot afford this so this application will help to farmer.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It helps to provide the equipment which is needed in the farm. It also helps to make decisions on market and best prices.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Information about major crop markets and their current price for the crop will be published daily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15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500" dirty="0"/>
              <a:t>1.Frontend Technologies</a:t>
            </a: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HTML/</a:t>
            </a:r>
            <a:r>
              <a:rPr lang="en-US" sz="1500" b="1" dirty="0" err="1"/>
              <a:t>CSS</a:t>
            </a:r>
            <a:r>
              <a:rPr lang="en-US" sz="1500" dirty="0" err="1"/>
              <a:t>:Standard</a:t>
            </a:r>
            <a:r>
              <a:rPr lang="en-US" sz="1500" dirty="0"/>
              <a:t> web markup for structuring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Tailwind CSS</a:t>
            </a:r>
            <a:r>
              <a:rPr lang="en-US" sz="1500" dirty="0"/>
              <a:t> or </a:t>
            </a:r>
            <a:r>
              <a:rPr lang="en-US" sz="1500" b="1" dirty="0"/>
              <a:t>Bootstrap</a:t>
            </a:r>
            <a:r>
              <a:rPr lang="en-US" sz="1500" dirty="0"/>
              <a:t> (for responsive, mobile-first design).</a:t>
            </a:r>
          </a:p>
          <a:p>
            <a:pPr marL="76200" indent="0">
              <a:buNone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sz="1500" dirty="0"/>
              <a:t>2.Map API:</a:t>
            </a:r>
          </a:p>
          <a:p>
            <a:pPr marL="438150" indent="-28575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Google Maps API</a:t>
            </a:r>
            <a:r>
              <a:rPr lang="en-US" sz="1500" dirty="0"/>
              <a:t> or </a:t>
            </a:r>
            <a:r>
              <a:rPr lang="en-US" sz="1500" b="1" dirty="0"/>
              <a:t>Leaflet.js</a:t>
            </a:r>
            <a:r>
              <a:rPr lang="en-US" sz="1500" dirty="0"/>
              <a:t> (for showing mandi locations and route maps).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IN" sz="1500" dirty="0"/>
              <a:t>3.Backend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API Development</a:t>
            </a:r>
            <a:r>
              <a:rPr lang="en-IN" sz="1500" dirty="0"/>
              <a:t>: To expose data to the frontend (mandi locations, transactions).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Geolocation APIs</a:t>
            </a:r>
            <a:r>
              <a:rPr lang="en-IN" sz="1500" dirty="0"/>
              <a:t>: Google Maps API, OpenStreetMap API for calculating distances.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Cost Calculation Engine</a:t>
            </a:r>
            <a:r>
              <a:rPr lang="en-IN" sz="1500" dirty="0"/>
              <a:t>: Logic to handle the transportation and mandi transaction cost calculations.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Firebase Authentication</a:t>
            </a:r>
            <a:r>
              <a:rPr lang="en-US" sz="1500" dirty="0"/>
              <a:t>: For an easy way to handle user authentication, especially in mobile apps.</a:t>
            </a:r>
            <a:endParaRPr lang="en-IN" sz="1500" dirty="0"/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334C-A687-A646-937E-F4D85EE7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7235-7B76-B6E9-0829-A8A74E4AC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500" dirty="0"/>
              <a:t>4.Location Services and Geospatial Technologies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Google Maps API</a:t>
            </a:r>
            <a:r>
              <a:rPr lang="en-US" sz="1500" dirty="0"/>
              <a:t>: For geolocation, distance calculations, and route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OpenStreetMap</a:t>
            </a:r>
            <a:r>
              <a:rPr lang="en-US" sz="1500" dirty="0"/>
              <a:t>: As an open-source alternative for map and location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Geocoding APIs</a:t>
            </a:r>
            <a:r>
              <a:rPr lang="en-US" sz="1500" dirty="0"/>
              <a:t>: To convert location addresses into geographic coordinates.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  <a:p>
            <a:pPr marL="76200" indent="0">
              <a:buNone/>
            </a:pPr>
            <a:r>
              <a:rPr lang="en-US" sz="1500" dirty="0"/>
              <a:t>5.Payment/Transaction Services:</a:t>
            </a:r>
          </a:p>
          <a:p>
            <a:r>
              <a:rPr lang="en-US" sz="1500" dirty="0"/>
              <a:t>The app needs to support real monetary transactions for farmers and mandis: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Payment Gateways include: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err="1"/>
              <a:t>Razorpay</a:t>
            </a:r>
            <a:r>
              <a:rPr lang="en-US" sz="1500" dirty="0"/>
              <a:t>, </a:t>
            </a:r>
            <a:r>
              <a:rPr lang="en-US" sz="1500" b="1" dirty="0"/>
              <a:t>Paytm</a:t>
            </a:r>
            <a:r>
              <a:rPr lang="en-US" sz="1500" dirty="0"/>
              <a:t>, </a:t>
            </a:r>
            <a:r>
              <a:rPr lang="en-US" sz="1500" b="1" dirty="0"/>
              <a:t>Stripe</a:t>
            </a:r>
            <a:r>
              <a:rPr lang="en-US" sz="1500" dirty="0"/>
              <a:t> (for payment processing).</a:t>
            </a:r>
          </a:p>
          <a:p>
            <a:pPr marL="76200" indent="0">
              <a:buNone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152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02BB7D-5B02-21C5-8461-69D8007E1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2191636"/>
            <a:ext cx="940513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 Environment (IDE):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PyCharm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Python),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WebStorm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JavaScript/Node.js development).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Android Studio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(for mobile app development in React Native or Flutter).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Git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source code versioning).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Bitbucket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repository hosting and collaboration).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Management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pgAdmin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PostgreSQL),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Compass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MongoDB).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1500" dirty="0"/>
              <a:t>4.Frontend 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React.js</a:t>
            </a:r>
            <a:r>
              <a:rPr lang="en-US" sz="1500" dirty="0"/>
              <a:t> or </a:t>
            </a:r>
            <a:r>
              <a:rPr lang="en-US" sz="1500" b="1" dirty="0"/>
              <a:t>Vue.js</a:t>
            </a:r>
            <a:r>
              <a:rPr lang="en-US" sz="1500" dirty="0"/>
              <a:t> for the web frontend.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React Native</a:t>
            </a:r>
            <a:r>
              <a:rPr lang="en-US" sz="1500" dirty="0"/>
              <a:t> or </a:t>
            </a:r>
            <a:r>
              <a:rPr lang="en-US" sz="1500" b="1" dirty="0"/>
              <a:t>Flutter</a:t>
            </a:r>
            <a:r>
              <a:rPr lang="en-US" sz="1500" dirty="0"/>
              <a:t> for mobile frontend.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  <a:p>
            <a:pPr marL="76200" indent="0">
              <a:buNone/>
            </a:pPr>
            <a:r>
              <a:rPr lang="en-IN" sz="1500" dirty="0"/>
              <a:t>5.API &amp; Geospatial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Google Maps API</a:t>
            </a:r>
            <a:r>
              <a:rPr lang="en-IN" sz="1500" dirty="0"/>
              <a:t> or </a:t>
            </a:r>
            <a:r>
              <a:rPr lang="en-IN" sz="1500" b="1" dirty="0"/>
              <a:t>OpenStreetMap API</a:t>
            </a:r>
            <a:r>
              <a:rPr lang="en-IN" sz="1500" dirty="0"/>
              <a:t> (for location-based services).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 err="1"/>
              <a:t>PostGIS</a:t>
            </a:r>
            <a:r>
              <a:rPr lang="en-IN" sz="1500" dirty="0"/>
              <a:t> (PostgreSQL extension for handling geospatial data).</a:t>
            </a:r>
          </a:p>
          <a:p>
            <a:pPr marL="76200" indent="0">
              <a:buNone/>
            </a:pPr>
            <a:endParaRPr lang="en-IN" sz="1500" dirty="0"/>
          </a:p>
          <a:p>
            <a:pPr marL="76200" indent="0">
              <a:buNone/>
            </a:pPr>
            <a:r>
              <a:rPr lang="en-US" sz="1500" dirty="0"/>
              <a:t>6.Security: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Firebase Auth</a:t>
            </a:r>
            <a:r>
              <a:rPr lang="en-US" sz="1500" dirty="0"/>
              <a:t> (for user authentication and access control).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6200" indent="0">
              <a:buNone/>
            </a:pPr>
            <a:r>
              <a:rPr lang="en-IN" sz="1500" dirty="0"/>
              <a:t>7.Database: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PostgreSQL</a:t>
            </a:r>
            <a:r>
              <a:rPr lang="en-IN" sz="1500" dirty="0"/>
              <a:t>, </a:t>
            </a:r>
            <a:r>
              <a:rPr lang="en-IN" sz="1500" b="1" dirty="0"/>
              <a:t>MySQL</a:t>
            </a:r>
            <a:r>
              <a:rPr lang="en-IN" sz="1500" dirty="0"/>
              <a:t>, or </a:t>
            </a:r>
            <a:r>
              <a:rPr lang="en-IN" sz="1500" b="1" dirty="0"/>
              <a:t>MongoDB</a:t>
            </a:r>
            <a:r>
              <a:rPr lang="en-IN" sz="1500" dirty="0"/>
              <a:t> (as per your database choice).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AWS RDS</a:t>
            </a:r>
            <a:r>
              <a:rPr lang="en-IN" sz="1500" dirty="0"/>
              <a:t> or </a:t>
            </a:r>
            <a:r>
              <a:rPr lang="en-IN" sz="1500" b="1" dirty="0"/>
              <a:t>Google Cloud SQL</a:t>
            </a:r>
            <a:r>
              <a:rPr lang="en-IN" sz="1500" dirty="0"/>
              <a:t> (for cloud-hosted databases).</a:t>
            </a:r>
          </a:p>
          <a:p>
            <a:pPr marL="457200" lvl="1" indent="0">
              <a:buNone/>
            </a:pPr>
            <a:endParaRPr lang="en-US" sz="1500" dirty="0"/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850</Words>
  <Application>Microsoft Office PowerPoint</Application>
  <PresentationFormat>Widescreen</PresentationFormat>
  <Paragraphs>126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Verdana</vt:lpstr>
      <vt:lpstr>Wingdings</vt:lpstr>
      <vt:lpstr>Bioinformatics</vt:lpstr>
      <vt:lpstr>KISAN BUDDY</vt:lpstr>
      <vt:lpstr>Content</vt:lpstr>
      <vt:lpstr>Problem Statement Number:  PSCS226  </vt:lpstr>
      <vt:lpstr>Github Link</vt:lpstr>
      <vt:lpstr>Introduction:</vt:lpstr>
      <vt:lpstr>Analysis of Problem Statement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Keerthana R</cp:lastModifiedBy>
  <cp:revision>37</cp:revision>
  <dcterms:modified xsi:type="dcterms:W3CDTF">2024-09-12T19:00:09Z</dcterms:modified>
</cp:coreProperties>
</file>