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6B78A-1841-4AE0-8403-FC0A843E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AA120B-459A-4BC1-ADC7-CB35A7C6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291E31-1C4A-40FA-BD74-EC7A22E0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831D15-C053-47F0-97E1-11C600EB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713771-9E73-4153-A6D7-AA3AAE19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91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3CCD4-B42B-46DC-9A27-652B41EC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91347B-628E-482A-A96B-CD43CC72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CE2875-C336-43FF-B168-42163C9E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1738C9-E4B9-4D0E-99DD-D480F56B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7EE4A5-BA88-47FC-8A78-3F5A7BE8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439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B93BFE-F7E0-4731-B2C2-D2E32CACD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5A406A-8084-440A-8B5B-ACD4A773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E14124-531F-4124-B678-8FFF0F00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C119CF-0213-4ECF-9A78-DD80DDE4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301C5C-A10A-48F9-987E-ACDDD1BB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60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66C28-BDC5-4C8A-BBAA-A73F3E3D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E345E-30C2-4D74-9035-58FAC852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B77F94-52C1-4F58-8605-B6CEEB19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982B63-89AB-4E49-8E19-E66F7093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B51930-3495-4C27-A899-F04A90CC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25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44B1D-F926-434B-9057-CB61FC7A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808310-0CE3-4D34-8C70-7B500AEE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FF6CCF-91C2-468D-BD59-943FC580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4FA7A6-9A85-49E5-8F4B-DCFDCBB4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F261A8-F1F0-44D9-9D0E-779B6BC4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11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3797B4-AF19-4C90-AFED-C81B41E2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74FC9D-B25F-4190-861C-4D1641C20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68F789-9D90-4310-9C1C-45AFFE0A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C2E5FF-F9A1-4AAB-9105-D8F7574C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172DD4-F933-4455-A10C-F1D5E9C8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1EFAFE-BB20-4BF7-8EA1-A308FC51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754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FD3D1-E909-4D1B-AD4D-B8669B8C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D9DDC-685E-4B4F-937D-EDE1950DE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5A18CC-987F-4485-860F-8D6C6651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374346-6B9D-48C8-AA11-B7DD3FBE2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249420-F31B-47BC-B3D3-3D3E59297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1459A0-BB9D-4A59-AC26-2FF7A07E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6F5AF0D-021A-41F4-BCD2-857B15FC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7104813-8CAA-41DF-A071-10513846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0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F2B9B1-14A8-4947-8FFF-45E4729F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9565E3-854E-47F6-93AC-6CB61EDB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68C8F7-DDD9-432D-A997-B81FE94A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3E1C8D-AC14-43A5-A389-7B6E2E61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23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F99231-4EBB-4D8C-93B0-229D4FB3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413532-04B7-4F48-B482-DDF21E3F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CC23E9-6C38-4826-8A0A-7BACB965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78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0048E-E830-41BB-AF6D-3503E104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998457-CEC1-47E7-965E-CF6DCA1F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FB345D-969E-4157-BBA8-5ABAAF33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7F762C-2139-4A26-A02A-CA81039B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706D93-F30B-4282-BE73-C4D4C964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8B8CB6-AE72-4D6F-915D-1B913B6F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42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71E58-A4FE-4A26-B5AC-F65D160E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78BAA86-4E85-405F-9BB6-C29E985AC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A2670C-DFB2-4595-902B-70F107483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31C73A-2470-4782-A593-D2A2E13A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46745-EDE7-41D6-8A05-E40B8271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21DF8A-A8AF-4693-AE7C-39F4D115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617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1170AAD-811F-4E30-B581-40850D10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FA4890-C530-494F-8560-B1A4D507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213F02-519E-4797-8488-9D2C0CF7B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64B2-CDDD-416D-8541-1DB1F56A080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F9746C-3972-40AA-9A60-B98294477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C3B41-DA66-42DD-9122-4DA465B6C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9E4A-9DC6-4177-B8B9-D754BE0F9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8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C61739-F536-4BDF-B6C0-11B5B588C0B2}"/>
              </a:ext>
            </a:extLst>
          </p:cNvPr>
          <p:cNvSpPr/>
          <p:nvPr/>
        </p:nvSpPr>
        <p:spPr>
          <a:xfrm>
            <a:off x="7818781" y="1225824"/>
            <a:ext cx="2239618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BD1E591-3124-4DCE-9F15-C11669C0D50E}"/>
              </a:ext>
            </a:extLst>
          </p:cNvPr>
          <p:cNvSpPr/>
          <p:nvPr/>
        </p:nvSpPr>
        <p:spPr>
          <a:xfrm>
            <a:off x="1249451" y="1225826"/>
            <a:ext cx="2534044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556FDB-6B4A-4066-A0F5-0EF1F4D6AF46}"/>
              </a:ext>
            </a:extLst>
          </p:cNvPr>
          <p:cNvSpPr/>
          <p:nvPr/>
        </p:nvSpPr>
        <p:spPr>
          <a:xfrm>
            <a:off x="7268816" y="4588564"/>
            <a:ext cx="333955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SERVICE_EVENT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C7A6D9-4013-4CF6-B457-63A991A085DA}"/>
              </a:ext>
            </a:extLst>
          </p:cNvPr>
          <p:cNvSpPr/>
          <p:nvPr/>
        </p:nvSpPr>
        <p:spPr>
          <a:xfrm>
            <a:off x="756420" y="5159105"/>
            <a:ext cx="2239618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xmlns="" id="{595FF49A-A291-45C6-91FF-7B05E26FB876}"/>
              </a:ext>
            </a:extLst>
          </p:cNvPr>
          <p:cNvSpPr/>
          <p:nvPr/>
        </p:nvSpPr>
        <p:spPr>
          <a:xfrm>
            <a:off x="5125279" y="958298"/>
            <a:ext cx="1202634" cy="11446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regis-ters for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9CA1D7B5-8491-4291-B629-3D8226595DB5}"/>
              </a:ext>
            </a:extLst>
          </p:cNvPr>
          <p:cNvSpPr/>
          <p:nvPr/>
        </p:nvSpPr>
        <p:spPr>
          <a:xfrm>
            <a:off x="8435008" y="2696816"/>
            <a:ext cx="1007165" cy="10303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7570817-D617-4E9E-ACE7-0E5046A9342C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6327913" y="1530624"/>
            <a:ext cx="1490868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C9FF901-178E-4793-B3D0-416C6C0A18D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938591" y="3727174"/>
            <a:ext cx="0" cy="861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xmlns="" id="{739CCFBA-6D7E-44A8-90C4-DDAB92BD4DD1}"/>
              </a:ext>
            </a:extLst>
          </p:cNvPr>
          <p:cNvSpPr/>
          <p:nvPr/>
        </p:nvSpPr>
        <p:spPr>
          <a:xfrm rot="20010275">
            <a:off x="4946089" y="3413760"/>
            <a:ext cx="1305339" cy="97165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gene-rates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ADC9E31-7524-420D-A091-B0335647C692}"/>
              </a:ext>
            </a:extLst>
          </p:cNvPr>
          <p:cNvSpPr/>
          <p:nvPr/>
        </p:nvSpPr>
        <p:spPr>
          <a:xfrm>
            <a:off x="1575875" y="2658970"/>
            <a:ext cx="1892219" cy="473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contact_no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C99B257A-D9DC-450C-84E7-858FAF59220D}"/>
              </a:ext>
            </a:extLst>
          </p:cNvPr>
          <p:cNvSpPr/>
          <p:nvPr/>
        </p:nvSpPr>
        <p:spPr>
          <a:xfrm>
            <a:off x="2727045" y="339352"/>
            <a:ext cx="1482098" cy="38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B597620D-F813-401E-8E43-FC1A1B1788C1}"/>
              </a:ext>
            </a:extLst>
          </p:cNvPr>
          <p:cNvSpPr/>
          <p:nvPr/>
        </p:nvSpPr>
        <p:spPr>
          <a:xfrm>
            <a:off x="3229271" y="2140226"/>
            <a:ext cx="1108448" cy="50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1EE0D4A4-794D-4B77-A3E2-6D54CE6B838F}"/>
              </a:ext>
            </a:extLst>
          </p:cNvPr>
          <p:cNvSpPr/>
          <p:nvPr/>
        </p:nvSpPr>
        <p:spPr>
          <a:xfrm>
            <a:off x="127948" y="2209450"/>
            <a:ext cx="1748281" cy="473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cust_name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2879D48-D7D7-4191-9F45-2A4F989C0A36}"/>
              </a:ext>
            </a:extLst>
          </p:cNvPr>
          <p:cNvSpPr/>
          <p:nvPr/>
        </p:nvSpPr>
        <p:spPr>
          <a:xfrm>
            <a:off x="496639" y="383678"/>
            <a:ext cx="1379590" cy="510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cust_id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A5F37BA-3EF0-46E6-AA0B-AC5A1DAF9886}"/>
              </a:ext>
            </a:extLst>
          </p:cNvPr>
          <p:cNvCxnSpPr>
            <a:cxnSpLocks/>
          </p:cNvCxnSpPr>
          <p:nvPr/>
        </p:nvCxnSpPr>
        <p:spPr>
          <a:xfrm flipV="1">
            <a:off x="3229271" y="721319"/>
            <a:ext cx="437659" cy="5045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DB21355-0978-4FE3-A1A1-BB80B8C18236}"/>
              </a:ext>
            </a:extLst>
          </p:cNvPr>
          <p:cNvCxnSpPr>
            <a:cxnSpLocks/>
          </p:cNvCxnSpPr>
          <p:nvPr/>
        </p:nvCxnSpPr>
        <p:spPr>
          <a:xfrm>
            <a:off x="1180200" y="899610"/>
            <a:ext cx="1341784" cy="32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17C33901-C438-4F3F-8472-7C2B94B632E7}"/>
              </a:ext>
            </a:extLst>
          </p:cNvPr>
          <p:cNvCxnSpPr>
            <a:cxnSpLocks/>
          </p:cNvCxnSpPr>
          <p:nvPr/>
        </p:nvCxnSpPr>
        <p:spPr>
          <a:xfrm>
            <a:off x="3229271" y="1835424"/>
            <a:ext cx="530503" cy="304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31D72425-D102-40F3-B556-8D03F8F677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16473" y="1835426"/>
            <a:ext cx="147213" cy="812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C7F69327-9355-428E-85D1-42CB314B4215}"/>
              </a:ext>
            </a:extLst>
          </p:cNvPr>
          <p:cNvCxnSpPr>
            <a:cxnSpLocks/>
          </p:cNvCxnSpPr>
          <p:nvPr/>
        </p:nvCxnSpPr>
        <p:spPr>
          <a:xfrm flipV="1">
            <a:off x="1002088" y="1835424"/>
            <a:ext cx="1175055" cy="3740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6A67A574-13C9-4F18-8265-EDA1579AA722}"/>
              </a:ext>
            </a:extLst>
          </p:cNvPr>
          <p:cNvSpPr/>
          <p:nvPr/>
        </p:nvSpPr>
        <p:spPr>
          <a:xfrm>
            <a:off x="4570043" y="185356"/>
            <a:ext cx="2251671" cy="4106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date_of_event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84747996-6BC1-4642-9824-A4803A052C36}"/>
              </a:ext>
            </a:extLst>
          </p:cNvPr>
          <p:cNvCxnSpPr>
            <a:cxnSpLocks/>
            <a:endCxn id="49" idx="4"/>
          </p:cNvCxnSpPr>
          <p:nvPr/>
        </p:nvCxnSpPr>
        <p:spPr>
          <a:xfrm flipH="1" flipV="1">
            <a:off x="5695879" y="595970"/>
            <a:ext cx="22042" cy="390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CD5600CE-7965-4AFE-AA14-924AC91E3CA8}"/>
              </a:ext>
            </a:extLst>
          </p:cNvPr>
          <p:cNvSpPr/>
          <p:nvPr/>
        </p:nvSpPr>
        <p:spPr>
          <a:xfrm>
            <a:off x="8197541" y="156709"/>
            <a:ext cx="1482098" cy="38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event_id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24EB3206-97D2-406E-8AB6-3A33B135BEE4}"/>
              </a:ext>
            </a:extLst>
          </p:cNvPr>
          <p:cNvSpPr/>
          <p:nvPr/>
        </p:nvSpPr>
        <p:spPr>
          <a:xfrm>
            <a:off x="10049880" y="538676"/>
            <a:ext cx="1482098" cy="38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ename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46964721-B236-470D-AEC3-34C427CF93A2}"/>
              </a:ext>
            </a:extLst>
          </p:cNvPr>
          <p:cNvSpPr/>
          <p:nvPr/>
        </p:nvSpPr>
        <p:spPr>
          <a:xfrm>
            <a:off x="10108783" y="1985278"/>
            <a:ext cx="1739984" cy="4608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noofguests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940809B-824C-48D4-A9A6-2CE096C5CCB7}"/>
              </a:ext>
            </a:extLst>
          </p:cNvPr>
          <p:cNvCxnSpPr>
            <a:cxnSpLocks/>
          </p:cNvCxnSpPr>
          <p:nvPr/>
        </p:nvCxnSpPr>
        <p:spPr>
          <a:xfrm flipV="1">
            <a:off x="8987693" y="524291"/>
            <a:ext cx="0" cy="701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553C619-3D1D-4B8F-BCEC-56F9F5889B22}"/>
              </a:ext>
            </a:extLst>
          </p:cNvPr>
          <p:cNvCxnSpPr>
            <a:cxnSpLocks/>
          </p:cNvCxnSpPr>
          <p:nvPr/>
        </p:nvCxnSpPr>
        <p:spPr>
          <a:xfrm flipV="1">
            <a:off x="10058399" y="903417"/>
            <a:ext cx="732530" cy="4711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A2E7E633-AF4B-4565-B3C4-EF17DAF4A02D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10058399" y="1530624"/>
            <a:ext cx="1035920" cy="470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C5ABBD8A-29AA-4132-A5F1-F934B74329CE}"/>
              </a:ext>
            </a:extLst>
          </p:cNvPr>
          <p:cNvSpPr/>
          <p:nvPr/>
        </p:nvSpPr>
        <p:spPr>
          <a:xfrm>
            <a:off x="6245693" y="5453891"/>
            <a:ext cx="1601328" cy="3035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ser_name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10A98D3D-3C73-473C-8AED-12459155B114}"/>
              </a:ext>
            </a:extLst>
          </p:cNvPr>
          <p:cNvSpPr/>
          <p:nvPr/>
        </p:nvSpPr>
        <p:spPr>
          <a:xfrm>
            <a:off x="7431692" y="6124757"/>
            <a:ext cx="1008805" cy="301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41CFA440-645B-4DA6-86C4-F9985C018FA6}"/>
              </a:ext>
            </a:extLst>
          </p:cNvPr>
          <p:cNvSpPr/>
          <p:nvPr/>
        </p:nvSpPr>
        <p:spPr>
          <a:xfrm>
            <a:off x="8942566" y="6120907"/>
            <a:ext cx="1482098" cy="38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totalcost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DFB00EB8-36BA-4AE6-B1A7-CEA090C0496F}"/>
              </a:ext>
            </a:extLst>
          </p:cNvPr>
          <p:cNvSpPr/>
          <p:nvPr/>
        </p:nvSpPr>
        <p:spPr>
          <a:xfrm>
            <a:off x="9564914" y="5485769"/>
            <a:ext cx="2270454" cy="3250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date_of_event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7FA0BAFC-AD50-4C42-B9A9-57FD622126C4}"/>
              </a:ext>
            </a:extLst>
          </p:cNvPr>
          <p:cNvCxnSpPr>
            <a:cxnSpLocks/>
          </p:cNvCxnSpPr>
          <p:nvPr/>
        </p:nvCxnSpPr>
        <p:spPr>
          <a:xfrm flipV="1">
            <a:off x="6821714" y="5196885"/>
            <a:ext cx="997067" cy="257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6C020EA2-135E-413E-8E11-94E13026BA78}"/>
              </a:ext>
            </a:extLst>
          </p:cNvPr>
          <p:cNvCxnSpPr>
            <a:cxnSpLocks/>
          </p:cNvCxnSpPr>
          <p:nvPr/>
        </p:nvCxnSpPr>
        <p:spPr>
          <a:xfrm flipV="1">
            <a:off x="7973437" y="5196885"/>
            <a:ext cx="366265" cy="916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A6381E13-A51F-4AF9-A1E5-3B076FD9CF5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8938591" y="5198164"/>
            <a:ext cx="624746" cy="915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CACA2D5A-1ED2-4AEC-A1B7-078EFCCF4B6B}"/>
              </a:ext>
            </a:extLst>
          </p:cNvPr>
          <p:cNvCxnSpPr>
            <a:cxnSpLocks/>
          </p:cNvCxnSpPr>
          <p:nvPr/>
        </p:nvCxnSpPr>
        <p:spPr>
          <a:xfrm flipH="1" flipV="1">
            <a:off x="10049880" y="5196885"/>
            <a:ext cx="510388" cy="2805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69B1E1A8-6BD6-4012-9483-BE6787FD3556}"/>
              </a:ext>
            </a:extLst>
          </p:cNvPr>
          <p:cNvSpPr/>
          <p:nvPr/>
        </p:nvSpPr>
        <p:spPr>
          <a:xfrm>
            <a:off x="2458286" y="6153301"/>
            <a:ext cx="2417287" cy="345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payment_mode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8501FEA8-019C-4450-9BB8-5CCDA82F44CB}"/>
              </a:ext>
            </a:extLst>
          </p:cNvPr>
          <p:cNvSpPr/>
          <p:nvPr/>
        </p:nvSpPr>
        <p:spPr>
          <a:xfrm>
            <a:off x="1402175" y="6426467"/>
            <a:ext cx="1119809" cy="3416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537FAB9B-43BC-4CA8-B542-02E133D4D788}"/>
              </a:ext>
            </a:extLst>
          </p:cNvPr>
          <p:cNvSpPr/>
          <p:nvPr/>
        </p:nvSpPr>
        <p:spPr>
          <a:xfrm>
            <a:off x="168933" y="5979083"/>
            <a:ext cx="1329132" cy="446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bill_no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2FFAD2-56D7-4E1A-BAFB-EE4C4F41BC35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876229" y="5768705"/>
            <a:ext cx="54002" cy="657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DB5E01BC-FA4C-4046-9D8C-9E8483768E47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432300" y="5768707"/>
            <a:ext cx="1234630" cy="3845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C27F6840-2134-4284-A750-C40F18A9B360}"/>
              </a:ext>
            </a:extLst>
          </p:cNvPr>
          <p:cNvCxnSpPr>
            <a:cxnSpLocks/>
          </p:cNvCxnSpPr>
          <p:nvPr/>
        </p:nvCxnSpPr>
        <p:spPr>
          <a:xfrm flipV="1">
            <a:off x="833500" y="5768705"/>
            <a:ext cx="415951" cy="2155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0F352F9A-A486-4459-8C78-A2E5BE4B67D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783495" y="1522695"/>
            <a:ext cx="1337366" cy="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E34817B8-EA08-49EB-BF08-B2CEE53BC8F1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2996041" y="4190759"/>
            <a:ext cx="2018599" cy="1286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D9411547-DA5B-4DA0-8A3A-3AC56FBF2BA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82878" y="1828800"/>
            <a:ext cx="2399419" cy="1779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D5597B75-3A62-45D6-9FA0-655D95E66D49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8938590" y="1835424"/>
            <a:ext cx="0" cy="862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922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Anushka</dc:creator>
  <cp:lastModifiedBy>HP</cp:lastModifiedBy>
  <cp:revision>20</cp:revision>
  <dcterms:created xsi:type="dcterms:W3CDTF">2017-10-13T03:01:40Z</dcterms:created>
  <dcterms:modified xsi:type="dcterms:W3CDTF">2017-10-14T09:02:17Z</dcterms:modified>
</cp:coreProperties>
</file>