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6858000" cx="12192000"/>
  <p:notesSz cx="6797675" cy="9926625"/>
  <p:embeddedFontLst>
    <p:embeddedFont>
      <p:font typeface="Montserrat SemiBold"/>
      <p:regular r:id="rId49"/>
      <p:bold r:id="rId50"/>
      <p:italic r:id="rId51"/>
      <p:boldItalic r:id="rId52"/>
    </p:embeddedFont>
    <p:embeddedFont>
      <p:font typeface="Roboto"/>
      <p:regular r:id="rId53"/>
      <p:bold r:id="rId54"/>
      <p:italic r:id="rId55"/>
      <p:boldItalic r:id="rId56"/>
    </p:embeddedFont>
    <p:embeddedFont>
      <p:font typeface="Lato"/>
      <p:regular r:id="rId57"/>
      <p:bold r:id="rId58"/>
      <p:italic r:id="rId59"/>
      <p:boldItalic r:id="rId60"/>
    </p:embeddedFont>
    <p:embeddedFont>
      <p:font typeface="Montserrat Medium"/>
      <p:regular r:id="rId61"/>
      <p:bold r:id="rId62"/>
      <p:italic r:id="rId63"/>
      <p:boldItalic r:id="rId64"/>
    </p:embeddedFont>
    <p:embeddedFont>
      <p:font typeface="Montserrat ExtraBold"/>
      <p:bold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67" roundtripDataSignature="AMtx7mhNPvFsRUR4tw0mAKKW26yzzrIX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2D97EFD-0451-4487-807E-9C36732AC66B}">
  <a:tblStyle styleId="{D2D97EFD-0451-4487-807E-9C36732AC66B}"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F0FF"/>
          </a:solidFill>
        </a:fill>
      </a:tcStyle>
    </a:wholeTbl>
    <a:band1H>
      <a:tcTxStyle b="off" i="off"/>
      <a:tcStyle>
        <a:fill>
          <a:solidFill>
            <a:srgbClr val="CADFFF"/>
          </a:solidFill>
        </a:fill>
      </a:tcStyle>
    </a:band1H>
    <a:band2H>
      <a:tcTxStyle b="off" i="off"/>
    </a:band2H>
    <a:band1V>
      <a:tcTxStyle b="off" i="off"/>
      <a:tcStyle>
        <a:fill>
          <a:solidFill>
            <a:srgbClr val="CADFFF"/>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MontserratSemiBo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MontserratMedium-bold.fntdata"/><Relationship Id="rId61" Type="http://schemas.openxmlformats.org/officeDocument/2006/relationships/font" Target="fonts/MontserratMedium-regular.fntdata"/><Relationship Id="rId20" Type="http://schemas.openxmlformats.org/officeDocument/2006/relationships/slide" Target="slides/slide14.xml"/><Relationship Id="rId64" Type="http://schemas.openxmlformats.org/officeDocument/2006/relationships/font" Target="fonts/MontserratMedium-boldItalic.fntdata"/><Relationship Id="rId63" Type="http://schemas.openxmlformats.org/officeDocument/2006/relationships/font" Target="fonts/MontserratMedium-italic.fntdata"/><Relationship Id="rId22" Type="http://schemas.openxmlformats.org/officeDocument/2006/relationships/slide" Target="slides/slide16.xml"/><Relationship Id="rId66" Type="http://schemas.openxmlformats.org/officeDocument/2006/relationships/font" Target="fonts/MontserratExtraBold-boldItalic.fntdata"/><Relationship Id="rId21" Type="http://schemas.openxmlformats.org/officeDocument/2006/relationships/slide" Target="slides/slide15.xml"/><Relationship Id="rId65" Type="http://schemas.openxmlformats.org/officeDocument/2006/relationships/font" Target="fonts/MontserratExtraBold-bold.fntdata"/><Relationship Id="rId24" Type="http://schemas.openxmlformats.org/officeDocument/2006/relationships/slide" Target="slides/slide18.xml"/><Relationship Id="rId23" Type="http://schemas.openxmlformats.org/officeDocument/2006/relationships/slide" Target="slides/slide17.xml"/><Relationship Id="rId67" Type="http://customschemas.google.com/relationships/presentationmetadata" Target="metadata"/><Relationship Id="rId60" Type="http://schemas.openxmlformats.org/officeDocument/2006/relationships/font" Target="fonts/Lato-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SemiBold-italic.fntdata"/><Relationship Id="rId50" Type="http://schemas.openxmlformats.org/officeDocument/2006/relationships/font" Target="fonts/MontserratSemiBold-bold.fntdata"/><Relationship Id="rId53" Type="http://schemas.openxmlformats.org/officeDocument/2006/relationships/font" Target="fonts/Roboto-regular.fntdata"/><Relationship Id="rId52" Type="http://schemas.openxmlformats.org/officeDocument/2006/relationships/font" Target="fonts/MontserratSemiBold-boldItalic.fntdata"/><Relationship Id="rId11" Type="http://schemas.openxmlformats.org/officeDocument/2006/relationships/slide" Target="slides/slide5.xml"/><Relationship Id="rId55" Type="http://schemas.openxmlformats.org/officeDocument/2006/relationships/font" Target="fonts/Roboto-italic.fntdata"/><Relationship Id="rId10" Type="http://schemas.openxmlformats.org/officeDocument/2006/relationships/slide" Target="slides/slide4.xml"/><Relationship Id="rId54" Type="http://schemas.openxmlformats.org/officeDocument/2006/relationships/font" Target="fonts/Roboto-bold.fntdata"/><Relationship Id="rId13" Type="http://schemas.openxmlformats.org/officeDocument/2006/relationships/slide" Target="slides/slide7.xml"/><Relationship Id="rId57" Type="http://schemas.openxmlformats.org/officeDocument/2006/relationships/font" Target="fonts/Lato-regular.fntdata"/><Relationship Id="rId12" Type="http://schemas.openxmlformats.org/officeDocument/2006/relationships/slide" Target="slides/slide6.xml"/><Relationship Id="rId56" Type="http://schemas.openxmlformats.org/officeDocument/2006/relationships/font" Target="fonts/Roboto-boldItalic.fntdata"/><Relationship Id="rId15" Type="http://schemas.openxmlformats.org/officeDocument/2006/relationships/slide" Target="slides/slide9.xml"/><Relationship Id="rId59" Type="http://schemas.openxmlformats.org/officeDocument/2006/relationships/font" Target="fonts/Lato-italic.fntdata"/><Relationship Id="rId14" Type="http://schemas.openxmlformats.org/officeDocument/2006/relationships/slide" Target="slides/slide8.xml"/><Relationship Id="rId58"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5659" cy="49805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3" y="0"/>
            <a:ext cx="2945659" cy="498056"/>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77194"/>
            <a:ext cx="5438140" cy="39086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4da29d8d6_0_0: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104da29d8d6_0_0: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04da29d8d6_0_501: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g104da29d8d6_0_501: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g104da29d8d6_0_501: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04da29d8d6_0_563: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g104da29d8d6_0_563: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7" name="Google Shape;367;g104da29d8d6_0_563: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04da29d8d6_0_657: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1" name="Google Shape;461;g104da29d8d6_0_657: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2" name="Google Shape;462;g104da29d8d6_0_657: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04da29d8d6_0_971: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9" name="Google Shape;529;g104da29d8d6_0_971: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0" name="Google Shape;530;g104da29d8d6_0_971: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04da29d8d6_0_724: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6" name="Google Shape;536;g104da29d8d6_0_724: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7" name="Google Shape;537;g104da29d8d6_0_724: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04da29d8d6_0_1439: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4" name="Google Shape;554;g104da29d8d6_0_1439: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5" name="Google Shape;555;g104da29d8d6_0_1439: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04da29d8d6_0_741: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1" name="Google Shape;561;g104da29d8d6_0_741: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2" name="Google Shape;562;g104da29d8d6_0_741: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04da29d8d6_0_753: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4" name="Google Shape;574;g104da29d8d6_0_753: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5" name="Google Shape;575;g104da29d8d6_0_753: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03188b878d_0_8: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7" name="Google Shape;587;g103188b878d_0_8: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8" name="Google Shape;588;g103188b878d_0_8: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04da29d8d6_0_765: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5" name="Google Shape;595;g104da29d8d6_0_765:notes"/>
          <p:cNvSpPr txBox="1"/>
          <p:nvPr>
            <p:ph idx="1" type="body"/>
          </p:nvPr>
        </p:nvSpPr>
        <p:spPr>
          <a:xfrm>
            <a:off x="679768" y="4715147"/>
            <a:ext cx="5438100" cy="4467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4da29d8d6_0_7: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104da29d8d6_0_7: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03188b878d_0_15: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2" name="Google Shape;612;g103188b878d_0_15: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3" name="Google Shape;613;g103188b878d_0_15: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03188b878d_0_21: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9" name="Google Shape;619;g103188b878d_0_21: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True positive= first word represent reality and </a:t>
            </a:r>
            <a:r>
              <a:rPr lang="en-GB"/>
              <a:t>second</a:t>
            </a:r>
            <a:r>
              <a:rPr lang="en-GB"/>
              <a:t> word represent outcome</a:t>
            </a:r>
            <a:endParaRPr/>
          </a:p>
        </p:txBody>
      </p:sp>
      <p:sp>
        <p:nvSpPr>
          <p:cNvPr id="620" name="Google Shape;620;g103188b878d_0_21: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04da29d8d6_0_781: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6" name="Google Shape;626;g104da29d8d6_0_781:notes"/>
          <p:cNvSpPr txBox="1"/>
          <p:nvPr>
            <p:ph idx="1" type="body"/>
          </p:nvPr>
        </p:nvSpPr>
        <p:spPr>
          <a:xfrm>
            <a:off x="679768" y="4715147"/>
            <a:ext cx="5438100" cy="4467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04da29d8d6_0_813: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9" name="Google Shape;659;g104da29d8d6_0_813: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0" name="Google Shape;660;g104da29d8d6_0_813: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04da29d8d6_0_827: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2" name="Google Shape;672;g104da29d8d6_0_827: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3" name="Google Shape;673;g104da29d8d6_0_827: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04da29d8d6_0_841: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1" name="Google Shape;681;g104da29d8d6_0_841: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2" name="Google Shape;682;g104da29d8d6_0_841: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103188b878d_0_29: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7" name="Google Shape;697;g103188b878d_0_29: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8" name="Google Shape;698;g103188b878d_0_29: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104da29d8d6_0_1333: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5" name="Google Shape;705;g104da29d8d6_0_1333: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6" name="Google Shape;706;g104da29d8d6_0_1333: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04da29d8d6_0_1045: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2" name="Google Shape;712;g104da29d8d6_0_1045:notes"/>
          <p:cNvSpPr txBox="1"/>
          <p:nvPr>
            <p:ph idx="1" type="body"/>
          </p:nvPr>
        </p:nvSpPr>
        <p:spPr>
          <a:xfrm>
            <a:off x="679768" y="4715147"/>
            <a:ext cx="5438100" cy="4467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a329c22ae3_0_107:notes"/>
          <p:cNvSpPr/>
          <p:nvPr>
            <p:ph idx="2" type="sldImg"/>
          </p:nvPr>
        </p:nvSpPr>
        <p:spPr>
          <a:xfrm>
            <a:off x="377946" y="744497"/>
            <a:ext cx="6042300" cy="3722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0" name="Google Shape;720;ga329c22ae3_0_107:notes"/>
          <p:cNvSpPr txBox="1"/>
          <p:nvPr>
            <p:ph idx="1" type="body"/>
          </p:nvPr>
        </p:nvSpPr>
        <p:spPr>
          <a:xfrm>
            <a:off x="679768" y="4715147"/>
            <a:ext cx="5438100" cy="4467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56d74f906_0_8: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g956d74f906_0_8: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g956d74f906_0_8: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104da29d8d6_0_1061: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6" name="Google Shape;726;g104da29d8d6_0_1061: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7" name="Google Shape;727;g104da29d8d6_0_1061: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102eedacf50_0_1: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9" name="Google Shape;739;g102eedacf50_0_1: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0" name="Google Shape;740;g102eedacf50_0_1: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104da29d8d6_0_1313: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7" name="Google Shape;747;g104da29d8d6_0_1313: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8" name="Google Shape;748;g104da29d8d6_0_1313: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104da29d8d6_0_1320: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5" name="Google Shape;755;g104da29d8d6_0_1320: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6" name="Google Shape;756;g104da29d8d6_0_1320: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a329c22ae3_0_102:notes"/>
          <p:cNvSpPr/>
          <p:nvPr>
            <p:ph idx="2" type="sldImg"/>
          </p:nvPr>
        </p:nvSpPr>
        <p:spPr>
          <a:xfrm>
            <a:off x="377946" y="744497"/>
            <a:ext cx="6042300" cy="3722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3" name="Google Shape;763;ga329c22ae3_0_102:notes"/>
          <p:cNvSpPr txBox="1"/>
          <p:nvPr>
            <p:ph idx="1" type="body"/>
          </p:nvPr>
        </p:nvSpPr>
        <p:spPr>
          <a:xfrm>
            <a:off x="679768" y="4715147"/>
            <a:ext cx="5438100" cy="4467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104da29d8d6_0_1073: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9" name="Google Shape;769;g104da29d8d6_0_1073: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0" name="Google Shape;770;g104da29d8d6_0_1073: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104da29d8d6_0_1108: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5" name="Google Shape;805;g104da29d8d6_0_1108:notes"/>
          <p:cNvSpPr txBox="1"/>
          <p:nvPr>
            <p:ph idx="1" type="body"/>
          </p:nvPr>
        </p:nvSpPr>
        <p:spPr>
          <a:xfrm>
            <a:off x="679768" y="4715147"/>
            <a:ext cx="5438100" cy="4467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103188b878d_0_47: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2" name="Google Shape;812;g103188b878d_0_47: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3" name="Google Shape;813;g103188b878d_0_47: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104da29d8d6_0_1114: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9" name="Google Shape;819;g104da29d8d6_0_1114: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SzPts val="1400"/>
              <a:buNone/>
            </a:pPr>
            <a:r>
              <a:t/>
            </a:r>
            <a:endParaRPr/>
          </a:p>
        </p:txBody>
      </p:sp>
      <p:sp>
        <p:nvSpPr>
          <p:cNvPr id="820" name="Google Shape;820;g104da29d8d6_0_1114: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104da29d8d6_0_1149: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6" name="Google Shape;856;g104da29d8d6_0_1149: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7" name="Google Shape;857;g104da29d8d6_0_1149: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4da29d8d6_0_179: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g104da29d8d6_0_179: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g104da29d8d6_0_179: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104da29d8d6_0_1168: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7" name="Google Shape;877;g104da29d8d6_0_1168: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8" name="Google Shape;878;g104da29d8d6_0_1168: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a329c22ae3_0_186:notes"/>
          <p:cNvSpPr/>
          <p:nvPr>
            <p:ph idx="2" type="sldImg"/>
          </p:nvPr>
        </p:nvSpPr>
        <p:spPr>
          <a:xfrm>
            <a:off x="377946" y="744497"/>
            <a:ext cx="6042300" cy="3722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7" name="Google Shape;897;ga329c22ae3_0_186:notes"/>
          <p:cNvSpPr txBox="1"/>
          <p:nvPr>
            <p:ph idx="1" type="body"/>
          </p:nvPr>
        </p:nvSpPr>
        <p:spPr>
          <a:xfrm>
            <a:off x="679768" y="4715147"/>
            <a:ext cx="5438100" cy="4467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a326438545_1_2: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3" name="Google Shape;903;ga326438545_1_2: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4" name="Google Shape;904;ga326438545_1_2: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4da29d8d6_0_320: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104da29d8d6_0_320: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4da29d8d6_0_1433: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104da29d8d6_0_1433: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g104da29d8d6_0_1433: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3188b878d_0_0: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103188b878d_0_0: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g103188b878d_0_0: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3188b878d_0_36: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g103188b878d_0_36:notes"/>
          <p:cNvSpPr txBox="1"/>
          <p:nvPr>
            <p:ph idx="1" type="body"/>
          </p:nvPr>
        </p:nvSpPr>
        <p:spPr>
          <a:xfrm>
            <a:off x="679768" y="4715147"/>
            <a:ext cx="5438100" cy="4467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4da29d8d6_0_443: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104da29d8d6_0_443: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g104da29d8d6_0_443: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a_Content slide 1 1">
  <p:cSld name="4a_Content slide_1_1">
    <p:spTree>
      <p:nvGrpSpPr>
        <p:cNvPr id="10" name="Shape 10"/>
        <p:cNvGrpSpPr/>
        <p:nvPr/>
      </p:nvGrpSpPr>
      <p:grpSpPr>
        <a:xfrm>
          <a:off x="0" y="0"/>
          <a:ext cx="0" cy="0"/>
          <a:chOff x="0" y="0"/>
          <a:chExt cx="0" cy="0"/>
        </a:xfrm>
      </p:grpSpPr>
      <p:sp>
        <p:nvSpPr>
          <p:cNvPr id="11" name="Google Shape;11;g104da29d8d6_0_166"/>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lvl1pPr lvl="0" marR="0" rtl="0" algn="l">
              <a:lnSpc>
                <a:spcPct val="81818"/>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12" name="Google Shape;12;g104da29d8d6_0_166"/>
          <p:cNvPicPr preferRelativeResize="0"/>
          <p:nvPr/>
        </p:nvPicPr>
        <p:blipFill rotWithShape="1">
          <a:blip r:embed="rId2">
            <a:alphaModFix/>
          </a:blip>
          <a:srcRect b="0" l="0" r="0" t="0"/>
          <a:stretch/>
        </p:blipFill>
        <p:spPr>
          <a:xfrm>
            <a:off x="628651" y="6225043"/>
            <a:ext cx="1296848" cy="461379"/>
          </a:xfrm>
          <a:prstGeom prst="rect">
            <a:avLst/>
          </a:prstGeom>
          <a:noFill/>
          <a:ln>
            <a:noFill/>
          </a:ln>
        </p:spPr>
      </p:pic>
      <p:sp>
        <p:nvSpPr>
          <p:cNvPr id="13" name="Google Shape;13;g104da29d8d6_0_166"/>
          <p:cNvSpPr/>
          <p:nvPr/>
        </p:nvSpPr>
        <p:spPr>
          <a:xfrm>
            <a:off x="11747499" y="3415144"/>
            <a:ext cx="444600" cy="3442800"/>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 name="Google Shape;14;g104da29d8d6_0_166"/>
          <p:cNvSpPr/>
          <p:nvPr/>
        </p:nvSpPr>
        <p:spPr>
          <a:xfrm>
            <a:off x="11747499" y="1"/>
            <a:ext cx="449100" cy="3426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 name="Google Shape;15;g104da29d8d6_0_166"/>
          <p:cNvSpPr txBox="1"/>
          <p:nvPr>
            <p:ph idx="1" type="body"/>
          </p:nvPr>
        </p:nvSpPr>
        <p:spPr>
          <a:xfrm>
            <a:off x="491615" y="1708353"/>
            <a:ext cx="11164800" cy="44256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343434"/>
              </a:buClr>
              <a:buSzPts val="2400"/>
              <a:buFont typeface="Arial"/>
              <a:buChar char="•"/>
              <a:defRPr b="0" i="0" sz="2400" u="none" cap="none" strike="noStrike">
                <a:solidFill>
                  <a:srgbClr val="343434"/>
                </a:solidFill>
                <a:latin typeface="Calibri"/>
                <a:ea typeface="Calibri"/>
                <a:cs typeface="Calibri"/>
                <a:sym typeface="Calibri"/>
              </a:defRPr>
            </a:lvl1pPr>
            <a:lvl2pPr indent="-355600" lvl="1" marL="914400" marR="0" rtl="0" algn="l">
              <a:lnSpc>
                <a:spcPct val="90000"/>
              </a:lnSpc>
              <a:spcBef>
                <a:spcPts val="500"/>
              </a:spcBef>
              <a:spcAft>
                <a:spcPts val="0"/>
              </a:spcAft>
              <a:buClr>
                <a:srgbClr val="343434"/>
              </a:buClr>
              <a:buSzPts val="2000"/>
              <a:buFont typeface="Arial"/>
              <a:buChar char="•"/>
              <a:defRPr b="0" i="0" sz="2000" u="none" cap="none" strike="noStrike">
                <a:solidFill>
                  <a:srgbClr val="343434"/>
                </a:solidFill>
                <a:latin typeface="Calibri"/>
                <a:ea typeface="Calibri"/>
                <a:cs typeface="Calibri"/>
                <a:sym typeface="Calibri"/>
              </a:defRPr>
            </a:lvl2pPr>
            <a:lvl3pPr indent="-342900" lvl="2" marL="13716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3pPr>
            <a:lvl4pPr indent="-330200" lvl="3" marL="18288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4pPr>
            <a:lvl5pPr indent="-330200" lvl="4" marL="22860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a_Title slide">
  <p:cSld name="2a_Title slide">
    <p:spTree>
      <p:nvGrpSpPr>
        <p:cNvPr id="67" name="Shape 67"/>
        <p:cNvGrpSpPr/>
        <p:nvPr/>
      </p:nvGrpSpPr>
      <p:grpSpPr>
        <a:xfrm>
          <a:off x="0" y="0"/>
          <a:ext cx="0" cy="0"/>
          <a:chOff x="0" y="0"/>
          <a:chExt cx="0" cy="0"/>
        </a:xfrm>
      </p:grpSpPr>
      <p:sp>
        <p:nvSpPr>
          <p:cNvPr id="68" name="Google Shape;68;p9"/>
          <p:cNvSpPr/>
          <p:nvPr/>
        </p:nvSpPr>
        <p:spPr>
          <a:xfrm>
            <a:off x="7913406" y="556624"/>
            <a:ext cx="4278594" cy="411657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9" name="Google Shape;69;p9"/>
          <p:cNvSpPr/>
          <p:nvPr/>
        </p:nvSpPr>
        <p:spPr>
          <a:xfrm>
            <a:off x="0" y="3415144"/>
            <a:ext cx="11904293" cy="3442856"/>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0" name="Google Shape;70;p9"/>
          <p:cNvSpPr txBox="1"/>
          <p:nvPr>
            <p:ph type="ctrTitle"/>
          </p:nvPr>
        </p:nvSpPr>
        <p:spPr>
          <a:xfrm>
            <a:off x="939978" y="4127618"/>
            <a:ext cx="10177029" cy="1031835"/>
          </a:xfrm>
          <a:prstGeom prst="rect">
            <a:avLst/>
          </a:prstGeom>
          <a:noFill/>
          <a:ln>
            <a:noFill/>
          </a:ln>
        </p:spPr>
        <p:txBody>
          <a:bodyPr anchorCtr="0" anchor="t" bIns="45700" lIns="91425" spcFirstLastPara="1" rIns="91425" wrap="square" tIns="45700">
            <a:noAutofit/>
          </a:bodyPr>
          <a:lstStyle>
            <a:lvl1pPr lvl="0" marR="0" rtl="0" algn="l">
              <a:lnSpc>
                <a:spcPct val="102272"/>
              </a:lnSpc>
              <a:spcBef>
                <a:spcPts val="0"/>
              </a:spcBef>
              <a:spcAft>
                <a:spcPts val="0"/>
              </a:spcAft>
              <a:buClr>
                <a:schemeClr val="lt2"/>
              </a:buClr>
              <a:buSzPts val="4400"/>
              <a:buFont typeface="Calibri"/>
              <a:buNone/>
              <a:defRPr b="1" i="0" sz="44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1" name="Google Shape;71;p9"/>
          <p:cNvSpPr txBox="1"/>
          <p:nvPr>
            <p:ph idx="1" type="subTitle"/>
          </p:nvPr>
        </p:nvSpPr>
        <p:spPr>
          <a:xfrm>
            <a:off x="951129" y="5228106"/>
            <a:ext cx="5563972" cy="35156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2"/>
              </a:buClr>
              <a:buSzPts val="2000"/>
              <a:buFont typeface="Arial"/>
              <a:buNone/>
              <a:defRPr b="0" i="0" sz="2000" u="none" cap="none" strike="noStrike">
                <a:solidFill>
                  <a:schemeClr val="lt2"/>
                </a:solidFill>
                <a:latin typeface="Calibri"/>
                <a:ea typeface="Calibri"/>
                <a:cs typeface="Calibri"/>
                <a:sym typeface="Calibri"/>
              </a:defRPr>
            </a:lvl1pPr>
            <a:lvl2pPr lvl="1" marR="0" rtl="0" algn="ctr">
              <a:lnSpc>
                <a:spcPct val="90000"/>
              </a:lnSpc>
              <a:spcBef>
                <a:spcPts val="500"/>
              </a:spcBef>
              <a:spcAft>
                <a:spcPts val="0"/>
              </a:spcAft>
              <a:buClr>
                <a:srgbClr val="343434"/>
              </a:buClr>
              <a:buSzPts val="2000"/>
              <a:buFont typeface="Arial"/>
              <a:buNone/>
              <a:defRPr b="0" i="0" sz="2000" u="none" cap="none" strike="noStrike">
                <a:solidFill>
                  <a:srgbClr val="343434"/>
                </a:solidFill>
                <a:latin typeface="Calibri"/>
                <a:ea typeface="Calibri"/>
                <a:cs typeface="Calibri"/>
                <a:sym typeface="Calibri"/>
              </a:defRPr>
            </a:lvl2pPr>
            <a:lvl3pPr lvl="2" marR="0" rtl="0" algn="ctr">
              <a:lnSpc>
                <a:spcPct val="90000"/>
              </a:lnSpc>
              <a:spcBef>
                <a:spcPts val="500"/>
              </a:spcBef>
              <a:spcAft>
                <a:spcPts val="0"/>
              </a:spcAft>
              <a:buClr>
                <a:srgbClr val="343434"/>
              </a:buClr>
              <a:buSzPts val="1800"/>
              <a:buFont typeface="Arial"/>
              <a:buNone/>
              <a:defRPr b="0" i="0" sz="1800" u="none" cap="none" strike="noStrike">
                <a:solidFill>
                  <a:srgbClr val="343434"/>
                </a:solidFill>
                <a:latin typeface="Calibri"/>
                <a:ea typeface="Calibri"/>
                <a:cs typeface="Calibri"/>
                <a:sym typeface="Calibri"/>
              </a:defRPr>
            </a:lvl3pPr>
            <a:lvl4pPr lvl="3"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4pPr>
            <a:lvl5pPr lvl="4"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72" name="Google Shape;72;p9"/>
          <p:cNvSpPr txBox="1"/>
          <p:nvPr>
            <p:ph idx="2" type="body"/>
          </p:nvPr>
        </p:nvSpPr>
        <p:spPr>
          <a:xfrm>
            <a:off x="939978" y="5788552"/>
            <a:ext cx="5575123" cy="6810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2"/>
              </a:buClr>
              <a:buSzPts val="2000"/>
              <a:buFont typeface="Arial"/>
              <a:buNone/>
              <a:defRPr b="0" i="0" sz="2000" u="none" cap="none" strike="noStrike">
                <a:solidFill>
                  <a:schemeClr val="lt2"/>
                </a:solidFill>
                <a:latin typeface="Calibri"/>
                <a:ea typeface="Calibri"/>
                <a:cs typeface="Calibri"/>
                <a:sym typeface="Calibri"/>
              </a:defRPr>
            </a:lvl1pPr>
            <a:lvl2pPr indent="-342900" lvl="1" marL="9144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2pPr>
            <a:lvl3pPr indent="-330200" lvl="2" marL="13716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73" name="Google Shape;73;p9"/>
          <p:cNvPicPr preferRelativeResize="0"/>
          <p:nvPr/>
        </p:nvPicPr>
        <p:blipFill rotWithShape="1">
          <a:blip r:embed="rId2">
            <a:alphaModFix/>
          </a:blip>
          <a:srcRect b="0" l="0" r="0" t="0"/>
          <a:stretch/>
        </p:blipFill>
        <p:spPr>
          <a:xfrm>
            <a:off x="489774" y="546282"/>
            <a:ext cx="4325121" cy="1539243"/>
          </a:xfrm>
          <a:prstGeom prst="rect">
            <a:avLst/>
          </a:prstGeom>
          <a:noFill/>
          <a:ln>
            <a:noFill/>
          </a:ln>
        </p:spPr>
      </p:pic>
      <p:sp>
        <p:nvSpPr>
          <p:cNvPr id="74" name="Google Shape;74;p9"/>
          <p:cNvSpPr/>
          <p:nvPr>
            <p:ph idx="3" type="pic"/>
          </p:nvPr>
        </p:nvSpPr>
        <p:spPr>
          <a:xfrm>
            <a:off x="7397551" y="847142"/>
            <a:ext cx="4153375" cy="3163857"/>
          </a:xfrm>
          <a:prstGeom prst="rect">
            <a:avLst/>
          </a:prstGeom>
          <a:solidFill>
            <a:schemeClr val="lt1"/>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c_Title slide">
  <p:cSld name="2c_Title slide">
    <p:spTree>
      <p:nvGrpSpPr>
        <p:cNvPr id="75" name="Shape 75"/>
        <p:cNvGrpSpPr/>
        <p:nvPr/>
      </p:nvGrpSpPr>
      <p:grpSpPr>
        <a:xfrm>
          <a:off x="0" y="0"/>
          <a:ext cx="0" cy="0"/>
          <a:chOff x="0" y="0"/>
          <a:chExt cx="0" cy="0"/>
        </a:xfrm>
      </p:grpSpPr>
      <p:sp>
        <p:nvSpPr>
          <p:cNvPr id="76" name="Google Shape;76;p10"/>
          <p:cNvSpPr/>
          <p:nvPr/>
        </p:nvSpPr>
        <p:spPr>
          <a:xfrm>
            <a:off x="7795856" y="556624"/>
            <a:ext cx="4396144" cy="411657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7" name="Google Shape;77;p10"/>
          <p:cNvSpPr/>
          <p:nvPr/>
        </p:nvSpPr>
        <p:spPr>
          <a:xfrm>
            <a:off x="0" y="3415144"/>
            <a:ext cx="11972657" cy="3442856"/>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8" name="Google Shape;78;p10"/>
          <p:cNvSpPr txBox="1"/>
          <p:nvPr>
            <p:ph idx="1" type="subTitle"/>
          </p:nvPr>
        </p:nvSpPr>
        <p:spPr>
          <a:xfrm>
            <a:off x="951129" y="5228106"/>
            <a:ext cx="5563972" cy="35156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2"/>
              </a:buClr>
              <a:buSzPts val="2000"/>
              <a:buFont typeface="Arial"/>
              <a:buNone/>
              <a:defRPr b="0" i="0" sz="2000" u="none" cap="none" strike="noStrike">
                <a:solidFill>
                  <a:schemeClr val="lt2"/>
                </a:solidFill>
                <a:latin typeface="Calibri"/>
                <a:ea typeface="Calibri"/>
                <a:cs typeface="Calibri"/>
                <a:sym typeface="Calibri"/>
              </a:defRPr>
            </a:lvl1pPr>
            <a:lvl2pPr lvl="1" marR="0" rtl="0" algn="ctr">
              <a:lnSpc>
                <a:spcPct val="90000"/>
              </a:lnSpc>
              <a:spcBef>
                <a:spcPts val="500"/>
              </a:spcBef>
              <a:spcAft>
                <a:spcPts val="0"/>
              </a:spcAft>
              <a:buClr>
                <a:srgbClr val="343434"/>
              </a:buClr>
              <a:buSzPts val="2000"/>
              <a:buFont typeface="Arial"/>
              <a:buNone/>
              <a:defRPr b="0" i="0" sz="2000" u="none" cap="none" strike="noStrike">
                <a:solidFill>
                  <a:srgbClr val="343434"/>
                </a:solidFill>
                <a:latin typeface="Calibri"/>
                <a:ea typeface="Calibri"/>
                <a:cs typeface="Calibri"/>
                <a:sym typeface="Calibri"/>
              </a:defRPr>
            </a:lvl2pPr>
            <a:lvl3pPr lvl="2" marR="0" rtl="0" algn="ctr">
              <a:lnSpc>
                <a:spcPct val="90000"/>
              </a:lnSpc>
              <a:spcBef>
                <a:spcPts val="500"/>
              </a:spcBef>
              <a:spcAft>
                <a:spcPts val="0"/>
              </a:spcAft>
              <a:buClr>
                <a:srgbClr val="343434"/>
              </a:buClr>
              <a:buSzPts val="1800"/>
              <a:buFont typeface="Arial"/>
              <a:buNone/>
              <a:defRPr b="0" i="0" sz="1800" u="none" cap="none" strike="noStrike">
                <a:solidFill>
                  <a:srgbClr val="343434"/>
                </a:solidFill>
                <a:latin typeface="Calibri"/>
                <a:ea typeface="Calibri"/>
                <a:cs typeface="Calibri"/>
                <a:sym typeface="Calibri"/>
              </a:defRPr>
            </a:lvl3pPr>
            <a:lvl4pPr lvl="3"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4pPr>
            <a:lvl5pPr lvl="4"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79" name="Google Shape;79;p10"/>
          <p:cNvSpPr txBox="1"/>
          <p:nvPr>
            <p:ph idx="2" type="body"/>
          </p:nvPr>
        </p:nvSpPr>
        <p:spPr>
          <a:xfrm>
            <a:off x="939979" y="5788552"/>
            <a:ext cx="5575123" cy="6810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2"/>
              </a:buClr>
              <a:buSzPts val="2000"/>
              <a:buFont typeface="Arial"/>
              <a:buNone/>
              <a:defRPr b="0" i="0" sz="2000" u="none" cap="none" strike="noStrike">
                <a:solidFill>
                  <a:schemeClr val="lt2"/>
                </a:solidFill>
                <a:latin typeface="Calibri"/>
                <a:ea typeface="Calibri"/>
                <a:cs typeface="Calibri"/>
                <a:sym typeface="Calibri"/>
              </a:defRPr>
            </a:lvl1pPr>
            <a:lvl2pPr indent="-342900" lvl="1" marL="9144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2pPr>
            <a:lvl3pPr indent="-330200" lvl="2" marL="13716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80" name="Google Shape;80;p10"/>
          <p:cNvPicPr preferRelativeResize="0"/>
          <p:nvPr/>
        </p:nvPicPr>
        <p:blipFill rotWithShape="1">
          <a:blip r:embed="rId2">
            <a:alphaModFix/>
          </a:blip>
          <a:srcRect b="0" l="0" r="0" t="0"/>
          <a:stretch/>
        </p:blipFill>
        <p:spPr>
          <a:xfrm>
            <a:off x="489774" y="546282"/>
            <a:ext cx="4325121" cy="1539243"/>
          </a:xfrm>
          <a:prstGeom prst="rect">
            <a:avLst/>
          </a:prstGeom>
          <a:noFill/>
          <a:ln>
            <a:noFill/>
          </a:ln>
        </p:spPr>
      </p:pic>
      <p:sp>
        <p:nvSpPr>
          <p:cNvPr id="81" name="Google Shape;81;p10"/>
          <p:cNvSpPr txBox="1"/>
          <p:nvPr>
            <p:ph idx="3" type="body"/>
          </p:nvPr>
        </p:nvSpPr>
        <p:spPr>
          <a:xfrm>
            <a:off x="951129" y="4124887"/>
            <a:ext cx="6398135" cy="9144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2"/>
              </a:buClr>
              <a:buSzPts val="4400"/>
              <a:buFont typeface="Arial"/>
              <a:buNone/>
              <a:defRPr b="1" i="0" sz="4400" u="none" cap="none" strike="noStrike">
                <a:solidFill>
                  <a:schemeClr val="lt2"/>
                </a:solidFill>
                <a:latin typeface="Calibri"/>
                <a:ea typeface="Calibri"/>
                <a:cs typeface="Calibri"/>
                <a:sym typeface="Calibri"/>
              </a:defRPr>
            </a:lvl1pPr>
            <a:lvl2pPr indent="-508000" lvl="1" marL="914400" marR="0" rtl="0" algn="l">
              <a:lnSpc>
                <a:spcPct val="90000"/>
              </a:lnSpc>
              <a:spcBef>
                <a:spcPts val="500"/>
              </a:spcBef>
              <a:spcAft>
                <a:spcPts val="0"/>
              </a:spcAft>
              <a:buClr>
                <a:schemeClr val="lt2"/>
              </a:buClr>
              <a:buSzPts val="4400"/>
              <a:buFont typeface="Arial"/>
              <a:buChar char="•"/>
              <a:defRPr b="1" i="0" sz="4400" u="none" cap="none" strike="noStrike">
                <a:solidFill>
                  <a:schemeClr val="lt2"/>
                </a:solidFill>
                <a:latin typeface="Calibri"/>
                <a:ea typeface="Calibri"/>
                <a:cs typeface="Calibri"/>
                <a:sym typeface="Calibri"/>
              </a:defRPr>
            </a:lvl2pPr>
            <a:lvl3pPr indent="-508000" lvl="2" marL="1371600" marR="0" rtl="0" algn="l">
              <a:lnSpc>
                <a:spcPct val="90000"/>
              </a:lnSpc>
              <a:spcBef>
                <a:spcPts val="500"/>
              </a:spcBef>
              <a:spcAft>
                <a:spcPts val="0"/>
              </a:spcAft>
              <a:buClr>
                <a:schemeClr val="lt2"/>
              </a:buClr>
              <a:buSzPts val="4400"/>
              <a:buFont typeface="Arial"/>
              <a:buChar char="•"/>
              <a:defRPr b="1" i="0" sz="4400" u="none" cap="none" strike="noStrike">
                <a:solidFill>
                  <a:schemeClr val="lt2"/>
                </a:solidFill>
                <a:latin typeface="Calibri"/>
                <a:ea typeface="Calibri"/>
                <a:cs typeface="Calibri"/>
                <a:sym typeface="Calibri"/>
              </a:defRPr>
            </a:lvl3pPr>
            <a:lvl4pPr indent="-508000" lvl="3" marL="1828800" marR="0" rtl="0" algn="l">
              <a:lnSpc>
                <a:spcPct val="90000"/>
              </a:lnSpc>
              <a:spcBef>
                <a:spcPts val="500"/>
              </a:spcBef>
              <a:spcAft>
                <a:spcPts val="0"/>
              </a:spcAft>
              <a:buClr>
                <a:schemeClr val="lt2"/>
              </a:buClr>
              <a:buSzPts val="4400"/>
              <a:buFont typeface="Arial"/>
              <a:buChar char="•"/>
              <a:defRPr b="1" i="0" sz="4400" u="none" cap="none" strike="noStrike">
                <a:solidFill>
                  <a:schemeClr val="lt2"/>
                </a:solidFill>
                <a:latin typeface="Calibri"/>
                <a:ea typeface="Calibri"/>
                <a:cs typeface="Calibri"/>
                <a:sym typeface="Calibri"/>
              </a:defRPr>
            </a:lvl4pPr>
            <a:lvl5pPr indent="-508000" lvl="4" marL="2286000" marR="0" rtl="0" algn="l">
              <a:lnSpc>
                <a:spcPct val="90000"/>
              </a:lnSpc>
              <a:spcBef>
                <a:spcPts val="500"/>
              </a:spcBef>
              <a:spcAft>
                <a:spcPts val="0"/>
              </a:spcAft>
              <a:buClr>
                <a:schemeClr val="lt2"/>
              </a:buClr>
              <a:buSzPts val="4400"/>
              <a:buFont typeface="Arial"/>
              <a:buChar char="•"/>
              <a:defRPr b="1" i="0" sz="4400" u="none" cap="none" strike="noStrike">
                <a:solidFill>
                  <a:schemeClr val="lt2"/>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2" name="Google Shape;82;p10"/>
          <p:cNvSpPr/>
          <p:nvPr>
            <p:ph idx="4" type="pic"/>
          </p:nvPr>
        </p:nvSpPr>
        <p:spPr>
          <a:xfrm>
            <a:off x="7397551" y="847142"/>
            <a:ext cx="4153375" cy="3163857"/>
          </a:xfrm>
          <a:prstGeom prst="rect">
            <a:avLst/>
          </a:prstGeom>
          <a:solidFill>
            <a:schemeClr val="lt1"/>
          </a:solidFill>
          <a:ln>
            <a:noFill/>
          </a:ln>
        </p:spPr>
      </p:sp>
      <p:sp>
        <p:nvSpPr>
          <p:cNvPr id="83" name="Google Shape;83;p10"/>
          <p:cNvSpPr/>
          <p:nvPr>
            <p:ph idx="5" type="pic"/>
          </p:nvPr>
        </p:nvSpPr>
        <p:spPr>
          <a:xfrm>
            <a:off x="8178325" y="3091273"/>
            <a:ext cx="4013675" cy="3378354"/>
          </a:xfrm>
          <a:prstGeom prst="rect">
            <a:avLst/>
          </a:prstGeom>
          <a:solidFill>
            <a:schemeClr val="lt1"/>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Successes">
  <p:cSld name="3 Successes">
    <p:spTree>
      <p:nvGrpSpPr>
        <p:cNvPr id="84" name="Shape 84"/>
        <p:cNvGrpSpPr/>
        <p:nvPr/>
      </p:nvGrpSpPr>
      <p:grpSpPr>
        <a:xfrm>
          <a:off x="0" y="0"/>
          <a:ext cx="0" cy="0"/>
          <a:chOff x="0" y="0"/>
          <a:chExt cx="0" cy="0"/>
        </a:xfrm>
      </p:grpSpPr>
      <p:sp>
        <p:nvSpPr>
          <p:cNvPr id="85" name="Google Shape;85;p11"/>
          <p:cNvSpPr/>
          <p:nvPr/>
        </p:nvSpPr>
        <p:spPr>
          <a:xfrm>
            <a:off x="11747499" y="3415144"/>
            <a:ext cx="444501" cy="3442856"/>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6" name="Google Shape;86;p11"/>
          <p:cNvSpPr/>
          <p:nvPr/>
        </p:nvSpPr>
        <p:spPr>
          <a:xfrm>
            <a:off x="11747499" y="1"/>
            <a:ext cx="449172" cy="342597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 name="Google Shape;87;p11"/>
          <p:cNvSpPr txBox="1"/>
          <p:nvPr>
            <p:ph type="title"/>
          </p:nvPr>
        </p:nvSpPr>
        <p:spPr>
          <a:xfrm>
            <a:off x="483873" y="560367"/>
            <a:ext cx="11144412" cy="1136672"/>
          </a:xfrm>
          <a:prstGeom prst="rect">
            <a:avLst/>
          </a:prstGeom>
          <a:noFill/>
          <a:ln>
            <a:noFill/>
          </a:ln>
        </p:spPr>
        <p:txBody>
          <a:bodyPr anchorCtr="0" anchor="t" bIns="45700" lIns="91425" spcFirstLastPara="1" rIns="91425" wrap="square" tIns="45700">
            <a:noAutofit/>
          </a:bodyPr>
          <a:lstStyle>
            <a:lvl1pPr lvl="0" marR="0" rtl="0" algn="l">
              <a:lnSpc>
                <a:spcPct val="81818"/>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88" name="Google Shape;88;p11"/>
          <p:cNvPicPr preferRelativeResize="0"/>
          <p:nvPr/>
        </p:nvPicPr>
        <p:blipFill rotWithShape="1">
          <a:blip r:embed="rId2">
            <a:alphaModFix/>
          </a:blip>
          <a:srcRect b="0" l="0" r="0" t="0"/>
          <a:stretch/>
        </p:blipFill>
        <p:spPr>
          <a:xfrm>
            <a:off x="1031440" y="1482811"/>
            <a:ext cx="9700752" cy="68580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b_Content slide">
  <p:cSld name="4b_Content slide">
    <p:spTree>
      <p:nvGrpSpPr>
        <p:cNvPr id="89" name="Shape 89"/>
        <p:cNvGrpSpPr/>
        <p:nvPr/>
      </p:nvGrpSpPr>
      <p:grpSpPr>
        <a:xfrm>
          <a:off x="0" y="0"/>
          <a:ext cx="0" cy="0"/>
          <a:chOff x="0" y="0"/>
          <a:chExt cx="0" cy="0"/>
        </a:xfrm>
      </p:grpSpPr>
      <p:sp>
        <p:nvSpPr>
          <p:cNvPr id="90" name="Google Shape;90;p12"/>
          <p:cNvSpPr txBox="1"/>
          <p:nvPr>
            <p:ph type="title"/>
          </p:nvPr>
        </p:nvSpPr>
        <p:spPr>
          <a:xfrm>
            <a:off x="483873" y="560367"/>
            <a:ext cx="11263628" cy="1136672"/>
          </a:xfrm>
          <a:prstGeom prst="rect">
            <a:avLst/>
          </a:prstGeom>
          <a:noFill/>
          <a:ln>
            <a:noFill/>
          </a:ln>
        </p:spPr>
        <p:txBody>
          <a:bodyPr anchorCtr="0" anchor="t" bIns="45700" lIns="91425" spcFirstLastPara="1" rIns="91425" wrap="square" tIns="45700">
            <a:noAutofit/>
          </a:bodyPr>
          <a:lstStyle>
            <a:lvl1pPr lvl="0" marR="0" rtl="0" algn="l">
              <a:lnSpc>
                <a:spcPct val="81818"/>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91" name="Google Shape;91;p12"/>
          <p:cNvPicPr preferRelativeResize="0"/>
          <p:nvPr/>
        </p:nvPicPr>
        <p:blipFill rotWithShape="1">
          <a:blip r:embed="rId2">
            <a:alphaModFix/>
          </a:blip>
          <a:srcRect b="0" l="0" r="0" t="0"/>
          <a:stretch/>
        </p:blipFill>
        <p:spPr>
          <a:xfrm>
            <a:off x="628651" y="6225043"/>
            <a:ext cx="1296848" cy="461379"/>
          </a:xfrm>
          <a:prstGeom prst="rect">
            <a:avLst/>
          </a:prstGeom>
          <a:noFill/>
          <a:ln>
            <a:noFill/>
          </a:ln>
        </p:spPr>
      </p:pic>
      <p:sp>
        <p:nvSpPr>
          <p:cNvPr id="92" name="Google Shape;92;p12"/>
          <p:cNvSpPr/>
          <p:nvPr/>
        </p:nvSpPr>
        <p:spPr>
          <a:xfrm>
            <a:off x="11747499" y="3415144"/>
            <a:ext cx="444501" cy="3442856"/>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3" name="Google Shape;93;p12"/>
          <p:cNvSpPr/>
          <p:nvPr/>
        </p:nvSpPr>
        <p:spPr>
          <a:xfrm>
            <a:off x="11747499" y="1"/>
            <a:ext cx="449172" cy="342597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 name="Google Shape;94;p12"/>
          <p:cNvSpPr txBox="1"/>
          <p:nvPr>
            <p:ph idx="1" type="body"/>
          </p:nvPr>
        </p:nvSpPr>
        <p:spPr>
          <a:xfrm>
            <a:off x="491616" y="1708353"/>
            <a:ext cx="5384800" cy="442574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343434"/>
              </a:buClr>
              <a:buSzPts val="2400"/>
              <a:buFont typeface="Arial"/>
              <a:buChar char="•"/>
              <a:defRPr b="0" i="0" sz="2400" u="none" cap="none" strike="noStrike">
                <a:solidFill>
                  <a:srgbClr val="343434"/>
                </a:solidFill>
                <a:latin typeface="Calibri"/>
                <a:ea typeface="Calibri"/>
                <a:cs typeface="Calibri"/>
                <a:sym typeface="Calibri"/>
              </a:defRPr>
            </a:lvl1pPr>
            <a:lvl2pPr indent="-355600" lvl="1" marL="914400" marR="0" rtl="0" algn="l">
              <a:lnSpc>
                <a:spcPct val="90000"/>
              </a:lnSpc>
              <a:spcBef>
                <a:spcPts val="500"/>
              </a:spcBef>
              <a:spcAft>
                <a:spcPts val="0"/>
              </a:spcAft>
              <a:buClr>
                <a:srgbClr val="343434"/>
              </a:buClr>
              <a:buSzPts val="2000"/>
              <a:buFont typeface="Arial"/>
              <a:buChar char="•"/>
              <a:defRPr b="0" i="0" sz="2000" u="none" cap="none" strike="noStrike">
                <a:solidFill>
                  <a:srgbClr val="343434"/>
                </a:solidFill>
                <a:latin typeface="Calibri"/>
                <a:ea typeface="Calibri"/>
                <a:cs typeface="Calibri"/>
                <a:sym typeface="Calibri"/>
              </a:defRPr>
            </a:lvl2pPr>
            <a:lvl3pPr indent="-342900" lvl="2" marL="13716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3pPr>
            <a:lvl4pPr indent="-330200" lvl="3" marL="18288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4pPr>
            <a:lvl5pPr indent="-330200" lvl="4" marL="22860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5" name="Google Shape;95;p12"/>
          <p:cNvSpPr txBox="1"/>
          <p:nvPr>
            <p:ph idx="2" type="body"/>
          </p:nvPr>
        </p:nvSpPr>
        <p:spPr>
          <a:xfrm>
            <a:off x="6354912" y="1708353"/>
            <a:ext cx="5384800" cy="442574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343434"/>
              </a:buClr>
              <a:buSzPts val="2400"/>
              <a:buFont typeface="Arial"/>
              <a:buChar char="•"/>
              <a:defRPr b="0" i="0" sz="2400" u="none" cap="none" strike="noStrike">
                <a:solidFill>
                  <a:srgbClr val="343434"/>
                </a:solidFill>
                <a:latin typeface="Calibri"/>
                <a:ea typeface="Calibri"/>
                <a:cs typeface="Calibri"/>
                <a:sym typeface="Calibri"/>
              </a:defRPr>
            </a:lvl1pPr>
            <a:lvl2pPr indent="-355600" lvl="1" marL="914400" marR="0" rtl="0" algn="l">
              <a:lnSpc>
                <a:spcPct val="90000"/>
              </a:lnSpc>
              <a:spcBef>
                <a:spcPts val="500"/>
              </a:spcBef>
              <a:spcAft>
                <a:spcPts val="0"/>
              </a:spcAft>
              <a:buClr>
                <a:srgbClr val="343434"/>
              </a:buClr>
              <a:buSzPts val="2000"/>
              <a:buFont typeface="Arial"/>
              <a:buChar char="•"/>
              <a:defRPr b="0" i="0" sz="2000" u="none" cap="none" strike="noStrike">
                <a:solidFill>
                  <a:srgbClr val="343434"/>
                </a:solidFill>
                <a:latin typeface="Calibri"/>
                <a:ea typeface="Calibri"/>
                <a:cs typeface="Calibri"/>
                <a:sym typeface="Calibri"/>
              </a:defRPr>
            </a:lvl2pPr>
            <a:lvl3pPr indent="-342900" lvl="2" marL="13716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3pPr>
            <a:lvl4pPr indent="-330200" lvl="3" marL="18288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4pPr>
            <a:lvl5pPr indent="-330200" lvl="4" marL="22860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c_Content slide">
  <p:cSld name="4c_Content slide">
    <p:spTree>
      <p:nvGrpSpPr>
        <p:cNvPr id="96" name="Shape 96"/>
        <p:cNvGrpSpPr/>
        <p:nvPr/>
      </p:nvGrpSpPr>
      <p:grpSpPr>
        <a:xfrm>
          <a:off x="0" y="0"/>
          <a:ext cx="0" cy="0"/>
          <a:chOff x="0" y="0"/>
          <a:chExt cx="0" cy="0"/>
        </a:xfrm>
      </p:grpSpPr>
      <p:sp>
        <p:nvSpPr>
          <p:cNvPr id="97" name="Google Shape;97;p13"/>
          <p:cNvSpPr txBox="1"/>
          <p:nvPr>
            <p:ph type="title"/>
          </p:nvPr>
        </p:nvSpPr>
        <p:spPr>
          <a:xfrm>
            <a:off x="483872" y="560367"/>
            <a:ext cx="6592045" cy="1136672"/>
          </a:xfrm>
          <a:prstGeom prst="rect">
            <a:avLst/>
          </a:prstGeom>
          <a:noFill/>
          <a:ln>
            <a:noFill/>
          </a:ln>
        </p:spPr>
        <p:txBody>
          <a:bodyPr anchorCtr="0" anchor="t" bIns="45700" lIns="91425" spcFirstLastPara="1" rIns="91425" wrap="square" tIns="45700">
            <a:noAutofit/>
          </a:bodyPr>
          <a:lstStyle>
            <a:lvl1pPr lvl="0" marR="0" rtl="0" algn="l">
              <a:lnSpc>
                <a:spcPct val="81818"/>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98" name="Google Shape;98;p13"/>
          <p:cNvPicPr preferRelativeResize="0"/>
          <p:nvPr/>
        </p:nvPicPr>
        <p:blipFill rotWithShape="1">
          <a:blip r:embed="rId2">
            <a:alphaModFix/>
          </a:blip>
          <a:srcRect b="0" l="0" r="0" t="0"/>
          <a:stretch/>
        </p:blipFill>
        <p:spPr>
          <a:xfrm>
            <a:off x="628651" y="6225043"/>
            <a:ext cx="1296848" cy="461379"/>
          </a:xfrm>
          <a:prstGeom prst="rect">
            <a:avLst/>
          </a:prstGeom>
          <a:noFill/>
          <a:ln>
            <a:noFill/>
          </a:ln>
        </p:spPr>
      </p:pic>
      <p:sp>
        <p:nvSpPr>
          <p:cNvPr id="99" name="Google Shape;99;p13"/>
          <p:cNvSpPr/>
          <p:nvPr/>
        </p:nvSpPr>
        <p:spPr>
          <a:xfrm>
            <a:off x="11747499" y="3415144"/>
            <a:ext cx="444501" cy="3442856"/>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0" name="Google Shape;100;p13"/>
          <p:cNvSpPr/>
          <p:nvPr/>
        </p:nvSpPr>
        <p:spPr>
          <a:xfrm>
            <a:off x="11747499" y="1"/>
            <a:ext cx="449172" cy="342597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p13"/>
          <p:cNvSpPr txBox="1"/>
          <p:nvPr>
            <p:ph idx="1" type="body"/>
          </p:nvPr>
        </p:nvSpPr>
        <p:spPr>
          <a:xfrm>
            <a:off x="491616" y="1708353"/>
            <a:ext cx="6584302" cy="442574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343434"/>
              </a:buClr>
              <a:buSzPts val="2400"/>
              <a:buFont typeface="Arial"/>
              <a:buChar char="•"/>
              <a:defRPr b="0" i="0" sz="2400" u="none" cap="none" strike="noStrike">
                <a:solidFill>
                  <a:srgbClr val="343434"/>
                </a:solidFill>
                <a:latin typeface="Calibri"/>
                <a:ea typeface="Calibri"/>
                <a:cs typeface="Calibri"/>
                <a:sym typeface="Calibri"/>
              </a:defRPr>
            </a:lvl1pPr>
            <a:lvl2pPr indent="-355600" lvl="1" marL="914400" marR="0" rtl="0" algn="l">
              <a:lnSpc>
                <a:spcPct val="90000"/>
              </a:lnSpc>
              <a:spcBef>
                <a:spcPts val="500"/>
              </a:spcBef>
              <a:spcAft>
                <a:spcPts val="0"/>
              </a:spcAft>
              <a:buClr>
                <a:srgbClr val="343434"/>
              </a:buClr>
              <a:buSzPts val="2000"/>
              <a:buFont typeface="Arial"/>
              <a:buChar char="•"/>
              <a:defRPr b="0" i="0" sz="2000" u="none" cap="none" strike="noStrike">
                <a:solidFill>
                  <a:srgbClr val="343434"/>
                </a:solidFill>
                <a:latin typeface="Calibri"/>
                <a:ea typeface="Calibri"/>
                <a:cs typeface="Calibri"/>
                <a:sym typeface="Calibri"/>
              </a:defRPr>
            </a:lvl2pPr>
            <a:lvl3pPr indent="-342900" lvl="2" marL="13716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3pPr>
            <a:lvl4pPr indent="-330200" lvl="3" marL="18288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4pPr>
            <a:lvl5pPr indent="-330200" lvl="4" marL="22860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2" name="Google Shape;102;p13"/>
          <p:cNvSpPr/>
          <p:nvPr>
            <p:ph idx="2" type="pic"/>
          </p:nvPr>
        </p:nvSpPr>
        <p:spPr>
          <a:xfrm>
            <a:off x="7819402" y="560367"/>
            <a:ext cx="3928096" cy="2865613"/>
          </a:xfrm>
          <a:prstGeom prst="rect">
            <a:avLst/>
          </a:prstGeom>
          <a:solidFill>
            <a:schemeClr val="lt1"/>
          </a:solidFill>
          <a:ln>
            <a:noFill/>
          </a:ln>
        </p:spPr>
      </p:sp>
      <p:sp>
        <p:nvSpPr>
          <p:cNvPr id="103" name="Google Shape;103;p13"/>
          <p:cNvSpPr/>
          <p:nvPr>
            <p:ph idx="3" type="pic"/>
          </p:nvPr>
        </p:nvSpPr>
        <p:spPr>
          <a:xfrm>
            <a:off x="8272329" y="3016665"/>
            <a:ext cx="3919671" cy="3117436"/>
          </a:xfrm>
          <a:prstGeom prst="rect">
            <a:avLst/>
          </a:prstGeom>
          <a:solidFill>
            <a:schemeClr val="lt1"/>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a_Content slide">
  <p:cSld name="5a_Content slide">
    <p:spTree>
      <p:nvGrpSpPr>
        <p:cNvPr id="104" name="Shape 104"/>
        <p:cNvGrpSpPr/>
        <p:nvPr/>
      </p:nvGrpSpPr>
      <p:grpSpPr>
        <a:xfrm>
          <a:off x="0" y="0"/>
          <a:ext cx="0" cy="0"/>
          <a:chOff x="0" y="0"/>
          <a:chExt cx="0" cy="0"/>
        </a:xfrm>
      </p:grpSpPr>
      <p:sp>
        <p:nvSpPr>
          <p:cNvPr id="105" name="Google Shape;105;p14"/>
          <p:cNvSpPr/>
          <p:nvPr/>
        </p:nvSpPr>
        <p:spPr>
          <a:xfrm>
            <a:off x="7913406" y="556624"/>
            <a:ext cx="4278594" cy="411657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6" name="Google Shape;106;p14"/>
          <p:cNvSpPr/>
          <p:nvPr/>
        </p:nvSpPr>
        <p:spPr>
          <a:xfrm>
            <a:off x="7118647" y="3415144"/>
            <a:ext cx="4628852" cy="3442856"/>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7" name="Google Shape;107;p14"/>
          <p:cNvSpPr txBox="1"/>
          <p:nvPr>
            <p:ph type="title"/>
          </p:nvPr>
        </p:nvSpPr>
        <p:spPr>
          <a:xfrm>
            <a:off x="483873" y="560367"/>
            <a:ext cx="6913677" cy="1136672"/>
          </a:xfrm>
          <a:prstGeom prst="rect">
            <a:avLst/>
          </a:prstGeom>
          <a:noFill/>
          <a:ln>
            <a:noFill/>
          </a:ln>
        </p:spPr>
        <p:txBody>
          <a:bodyPr anchorCtr="0" anchor="t" bIns="45700" lIns="91425" spcFirstLastPara="1" rIns="91425" wrap="square" tIns="45700">
            <a:noAutofit/>
          </a:bodyPr>
          <a:lstStyle>
            <a:lvl1pPr lvl="0" marR="0" rtl="0" algn="l">
              <a:lnSpc>
                <a:spcPct val="81818"/>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108" name="Google Shape;108;p14"/>
          <p:cNvPicPr preferRelativeResize="0"/>
          <p:nvPr/>
        </p:nvPicPr>
        <p:blipFill rotWithShape="1">
          <a:blip r:embed="rId2">
            <a:alphaModFix/>
          </a:blip>
          <a:srcRect b="0" l="0" r="0" t="0"/>
          <a:stretch/>
        </p:blipFill>
        <p:spPr>
          <a:xfrm>
            <a:off x="628651" y="6225043"/>
            <a:ext cx="1296848" cy="461379"/>
          </a:xfrm>
          <a:prstGeom prst="rect">
            <a:avLst/>
          </a:prstGeom>
          <a:noFill/>
          <a:ln>
            <a:noFill/>
          </a:ln>
        </p:spPr>
      </p:pic>
      <p:sp>
        <p:nvSpPr>
          <p:cNvPr id="109" name="Google Shape;109;p14"/>
          <p:cNvSpPr txBox="1"/>
          <p:nvPr>
            <p:ph idx="1" type="body"/>
          </p:nvPr>
        </p:nvSpPr>
        <p:spPr>
          <a:xfrm>
            <a:off x="491616" y="1708353"/>
            <a:ext cx="6627031" cy="442574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343434"/>
              </a:buClr>
              <a:buSzPts val="2400"/>
              <a:buFont typeface="Arial"/>
              <a:buChar char="•"/>
              <a:defRPr b="0" i="0" sz="2400" u="none" cap="none" strike="noStrike">
                <a:solidFill>
                  <a:srgbClr val="343434"/>
                </a:solidFill>
                <a:latin typeface="Calibri"/>
                <a:ea typeface="Calibri"/>
                <a:cs typeface="Calibri"/>
                <a:sym typeface="Calibri"/>
              </a:defRPr>
            </a:lvl1pPr>
            <a:lvl2pPr indent="-355600" lvl="1" marL="914400" marR="0" rtl="0" algn="l">
              <a:lnSpc>
                <a:spcPct val="90000"/>
              </a:lnSpc>
              <a:spcBef>
                <a:spcPts val="500"/>
              </a:spcBef>
              <a:spcAft>
                <a:spcPts val="0"/>
              </a:spcAft>
              <a:buClr>
                <a:srgbClr val="343434"/>
              </a:buClr>
              <a:buSzPts val="2000"/>
              <a:buFont typeface="Arial"/>
              <a:buChar char="•"/>
              <a:defRPr b="0" i="0" sz="2000" u="none" cap="none" strike="noStrike">
                <a:solidFill>
                  <a:srgbClr val="343434"/>
                </a:solidFill>
                <a:latin typeface="Calibri"/>
                <a:ea typeface="Calibri"/>
                <a:cs typeface="Calibri"/>
                <a:sym typeface="Calibri"/>
              </a:defRPr>
            </a:lvl2pPr>
            <a:lvl3pPr indent="-342900" lvl="2" marL="13716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3pPr>
            <a:lvl4pPr indent="-330200" lvl="3" marL="18288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4pPr>
            <a:lvl5pPr indent="-330200" lvl="4" marL="22860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0" name="Google Shape;110;p14"/>
          <p:cNvSpPr/>
          <p:nvPr>
            <p:ph idx="2" type="pic"/>
          </p:nvPr>
        </p:nvSpPr>
        <p:spPr>
          <a:xfrm>
            <a:off x="7397551" y="847142"/>
            <a:ext cx="4153375" cy="3163857"/>
          </a:xfrm>
          <a:prstGeom prst="rect">
            <a:avLst/>
          </a:prstGeom>
          <a:solidFill>
            <a:schemeClr val="lt1"/>
          </a:solidFill>
          <a:ln>
            <a:noFill/>
          </a:ln>
        </p:spPr>
      </p:sp>
      <p:sp>
        <p:nvSpPr>
          <p:cNvPr id="111" name="Google Shape;111;p14"/>
          <p:cNvSpPr/>
          <p:nvPr>
            <p:ph idx="3" type="pic"/>
          </p:nvPr>
        </p:nvSpPr>
        <p:spPr>
          <a:xfrm>
            <a:off x="8178325" y="3091273"/>
            <a:ext cx="4013675" cy="3378354"/>
          </a:xfrm>
          <a:prstGeom prst="rect">
            <a:avLst/>
          </a:prstGeom>
          <a:solidFill>
            <a:schemeClr val="lt1"/>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b_Content slide">
  <p:cSld name="5b_Content slide">
    <p:spTree>
      <p:nvGrpSpPr>
        <p:cNvPr id="112" name="Shape 112"/>
        <p:cNvGrpSpPr/>
        <p:nvPr/>
      </p:nvGrpSpPr>
      <p:grpSpPr>
        <a:xfrm>
          <a:off x="0" y="0"/>
          <a:ext cx="0" cy="0"/>
          <a:chOff x="0" y="0"/>
          <a:chExt cx="0" cy="0"/>
        </a:xfrm>
      </p:grpSpPr>
      <p:sp>
        <p:nvSpPr>
          <p:cNvPr id="113" name="Google Shape;113;p15"/>
          <p:cNvSpPr/>
          <p:nvPr/>
        </p:nvSpPr>
        <p:spPr>
          <a:xfrm>
            <a:off x="7913406" y="556624"/>
            <a:ext cx="4278594" cy="411657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 name="Google Shape;114;p15"/>
          <p:cNvSpPr/>
          <p:nvPr/>
        </p:nvSpPr>
        <p:spPr>
          <a:xfrm>
            <a:off x="7118647" y="3415144"/>
            <a:ext cx="4628852" cy="3442856"/>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5" name="Google Shape;115;p15"/>
          <p:cNvSpPr txBox="1"/>
          <p:nvPr>
            <p:ph type="title"/>
          </p:nvPr>
        </p:nvSpPr>
        <p:spPr>
          <a:xfrm>
            <a:off x="483872" y="560367"/>
            <a:ext cx="7429533" cy="1136672"/>
          </a:xfrm>
          <a:prstGeom prst="rect">
            <a:avLst/>
          </a:prstGeom>
          <a:noFill/>
          <a:ln>
            <a:noFill/>
          </a:ln>
        </p:spPr>
        <p:txBody>
          <a:bodyPr anchorCtr="0" anchor="t" bIns="45700" lIns="91425" spcFirstLastPara="1" rIns="91425" wrap="square" tIns="45700">
            <a:noAutofit/>
          </a:bodyPr>
          <a:lstStyle>
            <a:lvl1pPr lvl="0" marR="0" rtl="0" algn="l">
              <a:lnSpc>
                <a:spcPct val="81818"/>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116" name="Google Shape;116;p15"/>
          <p:cNvPicPr preferRelativeResize="0"/>
          <p:nvPr/>
        </p:nvPicPr>
        <p:blipFill rotWithShape="1">
          <a:blip r:embed="rId2">
            <a:alphaModFix/>
          </a:blip>
          <a:srcRect b="0" l="0" r="0" t="0"/>
          <a:stretch/>
        </p:blipFill>
        <p:spPr>
          <a:xfrm>
            <a:off x="628651" y="6225043"/>
            <a:ext cx="1296848" cy="461379"/>
          </a:xfrm>
          <a:prstGeom prst="rect">
            <a:avLst/>
          </a:prstGeom>
          <a:noFill/>
          <a:ln>
            <a:noFill/>
          </a:ln>
        </p:spPr>
      </p:pic>
      <p:sp>
        <p:nvSpPr>
          <p:cNvPr id="117" name="Google Shape;117;p15"/>
          <p:cNvSpPr txBox="1"/>
          <p:nvPr>
            <p:ph idx="1" type="body"/>
          </p:nvPr>
        </p:nvSpPr>
        <p:spPr>
          <a:xfrm>
            <a:off x="491616" y="1708353"/>
            <a:ext cx="6627030" cy="442574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343434"/>
              </a:buClr>
              <a:buSzPts val="2400"/>
              <a:buFont typeface="Arial"/>
              <a:buChar char="•"/>
              <a:defRPr b="0" i="0" sz="2400" u="none" cap="none" strike="noStrike">
                <a:solidFill>
                  <a:srgbClr val="343434"/>
                </a:solidFill>
                <a:latin typeface="Calibri"/>
                <a:ea typeface="Calibri"/>
                <a:cs typeface="Calibri"/>
                <a:sym typeface="Calibri"/>
              </a:defRPr>
            </a:lvl1pPr>
            <a:lvl2pPr indent="-355600" lvl="1" marL="914400" marR="0" rtl="0" algn="l">
              <a:lnSpc>
                <a:spcPct val="90000"/>
              </a:lnSpc>
              <a:spcBef>
                <a:spcPts val="500"/>
              </a:spcBef>
              <a:spcAft>
                <a:spcPts val="0"/>
              </a:spcAft>
              <a:buClr>
                <a:srgbClr val="343434"/>
              </a:buClr>
              <a:buSzPts val="2000"/>
              <a:buFont typeface="Arial"/>
              <a:buChar char="•"/>
              <a:defRPr b="0" i="0" sz="2000" u="none" cap="none" strike="noStrike">
                <a:solidFill>
                  <a:srgbClr val="343434"/>
                </a:solidFill>
                <a:latin typeface="Calibri"/>
                <a:ea typeface="Calibri"/>
                <a:cs typeface="Calibri"/>
                <a:sym typeface="Calibri"/>
              </a:defRPr>
            </a:lvl2pPr>
            <a:lvl3pPr indent="-342900" lvl="2" marL="13716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3pPr>
            <a:lvl4pPr indent="-330200" lvl="3" marL="18288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4pPr>
            <a:lvl5pPr indent="-330200" lvl="4" marL="22860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8" name="Google Shape;118;p15"/>
          <p:cNvSpPr txBox="1"/>
          <p:nvPr>
            <p:ph idx="2" type="body"/>
          </p:nvPr>
        </p:nvSpPr>
        <p:spPr>
          <a:xfrm>
            <a:off x="8707406" y="1560520"/>
            <a:ext cx="3040093" cy="139377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9" name="Google Shape;119;p15"/>
          <p:cNvSpPr/>
          <p:nvPr>
            <p:ph idx="3" type="pic"/>
          </p:nvPr>
        </p:nvSpPr>
        <p:spPr>
          <a:xfrm>
            <a:off x="7494663" y="3091273"/>
            <a:ext cx="4697338" cy="3378354"/>
          </a:xfrm>
          <a:prstGeom prst="rect">
            <a:avLst/>
          </a:prstGeom>
          <a:solidFill>
            <a:schemeClr val="lt1"/>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End slide">
  <p:cSld name="6_End slide">
    <p:spTree>
      <p:nvGrpSpPr>
        <p:cNvPr id="120" name="Shape 120"/>
        <p:cNvGrpSpPr/>
        <p:nvPr/>
      </p:nvGrpSpPr>
      <p:grpSpPr>
        <a:xfrm>
          <a:off x="0" y="0"/>
          <a:ext cx="0" cy="0"/>
          <a:chOff x="0" y="0"/>
          <a:chExt cx="0" cy="0"/>
        </a:xfrm>
      </p:grpSpPr>
      <p:sp>
        <p:nvSpPr>
          <p:cNvPr id="121" name="Google Shape;121;p16"/>
          <p:cNvSpPr/>
          <p:nvPr/>
        </p:nvSpPr>
        <p:spPr>
          <a:xfrm>
            <a:off x="7204105" y="566738"/>
            <a:ext cx="4987896" cy="3885622"/>
          </a:xfrm>
          <a:prstGeom prst="rect">
            <a:avLst/>
          </a:prstGeom>
          <a:solidFill>
            <a:srgbClr val="6213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2" name="Google Shape;122;p16"/>
          <p:cNvSpPr/>
          <p:nvPr/>
        </p:nvSpPr>
        <p:spPr>
          <a:xfrm>
            <a:off x="1" y="3746090"/>
            <a:ext cx="11451363" cy="3099091"/>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3" name="Google Shape;123;p16"/>
          <p:cNvSpPr txBox="1"/>
          <p:nvPr>
            <p:ph idx="1" type="body"/>
          </p:nvPr>
        </p:nvSpPr>
        <p:spPr>
          <a:xfrm>
            <a:off x="929411" y="5486762"/>
            <a:ext cx="5585691" cy="4476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0833"/>
              </a:lnSpc>
              <a:spcBef>
                <a:spcPts val="10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rgbClr val="343434"/>
              </a:buClr>
              <a:buSzPts val="2000"/>
              <a:buFont typeface="Arial"/>
              <a:buNone/>
              <a:defRPr b="0" i="0" sz="2000" u="none" cap="none" strike="noStrike">
                <a:solidFill>
                  <a:srgbClr val="343434"/>
                </a:solidFill>
                <a:latin typeface="Arial"/>
                <a:ea typeface="Arial"/>
                <a:cs typeface="Arial"/>
                <a:sym typeface="Arial"/>
              </a:defRPr>
            </a:lvl2pPr>
            <a:lvl3pPr indent="-228600" lvl="2" marL="1371600" marR="0" rtl="0" algn="l">
              <a:lnSpc>
                <a:spcPct val="90000"/>
              </a:lnSpc>
              <a:spcBef>
                <a:spcPts val="500"/>
              </a:spcBef>
              <a:spcAft>
                <a:spcPts val="0"/>
              </a:spcAft>
              <a:buClr>
                <a:srgbClr val="343434"/>
              </a:buClr>
              <a:buSzPts val="1800"/>
              <a:buFont typeface="Arial"/>
              <a:buNone/>
              <a:defRPr b="0" i="0" sz="1800" u="none" cap="none" strike="noStrike">
                <a:solidFill>
                  <a:srgbClr val="343434"/>
                </a:solidFill>
                <a:latin typeface="Arial"/>
                <a:ea typeface="Arial"/>
                <a:cs typeface="Arial"/>
                <a:sym typeface="Arial"/>
              </a:defRPr>
            </a:lvl3pPr>
            <a:lvl4pPr indent="-228600" lvl="3" marL="1828800" marR="0" rtl="0" algn="l">
              <a:lnSpc>
                <a:spcPct val="90000"/>
              </a:lnSpc>
              <a:spcBef>
                <a:spcPts val="500"/>
              </a:spcBef>
              <a:spcAft>
                <a:spcPts val="0"/>
              </a:spcAft>
              <a:buClr>
                <a:srgbClr val="343434"/>
              </a:buClr>
              <a:buSzPts val="1600"/>
              <a:buFont typeface="Arial"/>
              <a:buNone/>
              <a:defRPr b="0" i="0" sz="1600" u="none" cap="none" strike="noStrike">
                <a:solidFill>
                  <a:srgbClr val="343434"/>
                </a:solidFill>
                <a:latin typeface="Arial"/>
                <a:ea typeface="Arial"/>
                <a:cs typeface="Arial"/>
                <a:sym typeface="Arial"/>
              </a:defRPr>
            </a:lvl4pPr>
            <a:lvl5pPr indent="-228600" lvl="4" marL="2286000" marR="0" rtl="0" algn="l">
              <a:lnSpc>
                <a:spcPct val="90000"/>
              </a:lnSpc>
              <a:spcBef>
                <a:spcPts val="500"/>
              </a:spcBef>
              <a:spcAft>
                <a:spcPts val="0"/>
              </a:spcAft>
              <a:buClr>
                <a:srgbClr val="343434"/>
              </a:buClr>
              <a:buSzPts val="1600"/>
              <a:buFont typeface="Arial"/>
              <a:buNone/>
              <a:defRPr b="0" i="0" sz="1600" u="none" cap="none" strike="noStrike">
                <a:solidFill>
                  <a:srgbClr val="343434"/>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124" name="Google Shape;124;p16"/>
          <p:cNvPicPr preferRelativeResize="0"/>
          <p:nvPr/>
        </p:nvPicPr>
        <p:blipFill rotWithShape="1">
          <a:blip r:embed="rId2">
            <a:alphaModFix/>
          </a:blip>
          <a:srcRect b="0" l="0" r="0" t="0"/>
          <a:stretch/>
        </p:blipFill>
        <p:spPr>
          <a:xfrm>
            <a:off x="489775" y="546282"/>
            <a:ext cx="4325121" cy="1539243"/>
          </a:xfrm>
          <a:prstGeom prst="rect">
            <a:avLst/>
          </a:prstGeom>
          <a:noFill/>
          <a:ln>
            <a:noFill/>
          </a:ln>
        </p:spPr>
      </p:pic>
      <p:sp>
        <p:nvSpPr>
          <p:cNvPr id="125" name="Google Shape;125;p16"/>
          <p:cNvSpPr txBox="1"/>
          <p:nvPr>
            <p:ph idx="2" type="body"/>
          </p:nvPr>
        </p:nvSpPr>
        <p:spPr>
          <a:xfrm>
            <a:off x="933897" y="4171746"/>
            <a:ext cx="5581204" cy="130482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4400"/>
              <a:buFont typeface="Arial"/>
              <a:buNone/>
              <a:defRPr b="1" i="0" sz="4400" u="none" cap="none" strike="noStrike">
                <a:solidFill>
                  <a:schemeClr val="lt1"/>
                </a:solidFill>
                <a:latin typeface="Calibri"/>
                <a:ea typeface="Calibri"/>
                <a:cs typeface="Calibri"/>
                <a:sym typeface="Calibri"/>
              </a:defRPr>
            </a:lvl1pPr>
            <a:lvl2pPr indent="-342900" lvl="1" marL="9144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2pPr>
            <a:lvl3pPr indent="-330200" lvl="2" marL="13716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6" name="Google Shape;126;p16"/>
          <p:cNvSpPr/>
          <p:nvPr>
            <p:ph idx="3" type="pic"/>
          </p:nvPr>
        </p:nvSpPr>
        <p:spPr>
          <a:xfrm>
            <a:off x="6589283" y="953046"/>
            <a:ext cx="5232400" cy="5159879"/>
          </a:xfrm>
          <a:prstGeom prst="rect">
            <a:avLst/>
          </a:prstGeom>
          <a:solidFill>
            <a:schemeClr val="lt1"/>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7" name="Shape 127"/>
        <p:cNvGrpSpPr/>
        <p:nvPr/>
      </p:nvGrpSpPr>
      <p:grpSpPr>
        <a:xfrm>
          <a:off x="0" y="0"/>
          <a:ext cx="0" cy="0"/>
          <a:chOff x="0" y="0"/>
          <a:chExt cx="0" cy="0"/>
        </a:xfrm>
      </p:grpSpPr>
      <p:sp>
        <p:nvSpPr>
          <p:cNvPr id="128" name="Google Shape;128;g953b794893_0_118"/>
          <p:cNvSpPr txBox="1"/>
          <p:nvPr>
            <p:ph type="title"/>
          </p:nvPr>
        </p:nvSpPr>
        <p:spPr>
          <a:xfrm>
            <a:off x="404400" y="548767"/>
            <a:ext cx="11360700" cy="852900"/>
          </a:xfrm>
          <a:prstGeom prst="rect">
            <a:avLst/>
          </a:prstGeom>
          <a:noFill/>
          <a:ln>
            <a:noFill/>
          </a:ln>
        </p:spPr>
        <p:txBody>
          <a:bodyPr anchorCtr="0" anchor="ctr" bIns="121900" lIns="121900" spcFirstLastPara="1" rIns="121900" wrap="square" tIns="121900">
            <a:noAutofit/>
          </a:bodyPr>
          <a:lstStyle>
            <a:lvl1pPr lvl="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9pPr>
          </a:lstStyle>
          <a:p/>
        </p:txBody>
      </p:sp>
      <p:sp>
        <p:nvSpPr>
          <p:cNvPr id="129" name="Google Shape;129;g953b794893_0_118"/>
          <p:cNvSpPr txBox="1"/>
          <p:nvPr>
            <p:ph idx="12" type="sldNum"/>
          </p:nvPr>
        </p:nvSpPr>
        <p:spPr>
          <a:xfrm>
            <a:off x="11330666" y="6251679"/>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0" name="Shape 130"/>
        <p:cNvGrpSpPr/>
        <p:nvPr/>
      </p:nvGrpSpPr>
      <p:grpSpPr>
        <a:xfrm>
          <a:off x="0" y="0"/>
          <a:ext cx="0" cy="0"/>
          <a:chOff x="0" y="0"/>
          <a:chExt cx="0" cy="0"/>
        </a:xfrm>
      </p:grpSpPr>
      <p:cxnSp>
        <p:nvCxnSpPr>
          <p:cNvPr id="131" name="Google Shape;131;g953b794893_0_252"/>
          <p:cNvCxnSpPr/>
          <p:nvPr/>
        </p:nvCxnSpPr>
        <p:spPr>
          <a:xfrm>
            <a:off x="3303633" y="554200"/>
            <a:ext cx="8325600" cy="0"/>
          </a:xfrm>
          <a:prstGeom prst="straightConnector1">
            <a:avLst/>
          </a:prstGeom>
          <a:noFill/>
          <a:ln cap="flat" cmpd="sng" w="38100">
            <a:solidFill>
              <a:schemeClr val="dk2"/>
            </a:solidFill>
            <a:prstDash val="solid"/>
            <a:round/>
            <a:headEnd len="sm" w="sm" type="none"/>
            <a:tailEnd len="sm" w="sm" type="none"/>
          </a:ln>
        </p:spPr>
      </p:cxnSp>
      <p:cxnSp>
        <p:nvCxnSpPr>
          <p:cNvPr id="132" name="Google Shape;132;g953b794893_0_252"/>
          <p:cNvCxnSpPr/>
          <p:nvPr/>
        </p:nvCxnSpPr>
        <p:spPr>
          <a:xfrm>
            <a:off x="3303633" y="6320000"/>
            <a:ext cx="8325600" cy="0"/>
          </a:xfrm>
          <a:prstGeom prst="straightConnector1">
            <a:avLst/>
          </a:prstGeom>
          <a:noFill/>
          <a:ln cap="flat" cmpd="sng" w="19050">
            <a:solidFill>
              <a:schemeClr val="dk2"/>
            </a:solidFill>
            <a:prstDash val="solid"/>
            <a:round/>
            <a:headEnd len="sm" w="sm" type="none"/>
            <a:tailEnd len="sm" w="sm" type="none"/>
          </a:ln>
        </p:spPr>
      </p:cxnSp>
      <p:cxnSp>
        <p:nvCxnSpPr>
          <p:cNvPr id="133" name="Google Shape;133;g953b794893_0_252"/>
          <p:cNvCxnSpPr/>
          <p:nvPr/>
        </p:nvCxnSpPr>
        <p:spPr>
          <a:xfrm>
            <a:off x="566931" y="554200"/>
            <a:ext cx="244500" cy="0"/>
          </a:xfrm>
          <a:prstGeom prst="straightConnector1">
            <a:avLst/>
          </a:prstGeom>
          <a:noFill/>
          <a:ln cap="flat" cmpd="sng" w="19050">
            <a:solidFill>
              <a:schemeClr val="dk2"/>
            </a:solidFill>
            <a:prstDash val="solid"/>
            <a:round/>
            <a:headEnd len="sm" w="sm" type="none"/>
            <a:tailEnd len="sm" w="sm" type="none"/>
          </a:ln>
        </p:spPr>
      </p:cxnSp>
      <p:sp>
        <p:nvSpPr>
          <p:cNvPr id="134" name="Google Shape;134;g953b794893_0_252"/>
          <p:cNvSpPr txBox="1"/>
          <p:nvPr>
            <p:ph type="title"/>
          </p:nvPr>
        </p:nvSpPr>
        <p:spPr>
          <a:xfrm>
            <a:off x="3200333" y="767933"/>
            <a:ext cx="8428800" cy="847200"/>
          </a:xfrm>
          <a:prstGeom prst="rect">
            <a:avLst/>
          </a:prstGeom>
          <a:noFill/>
          <a:ln>
            <a:noFill/>
          </a:ln>
        </p:spPr>
        <p:txBody>
          <a:bodyPr anchorCtr="0" anchor="ctr" bIns="121900" lIns="121900" spcFirstLastPara="1" rIns="121900" wrap="square" tIns="121900">
            <a:noAutofit/>
          </a:bodyPr>
          <a:lstStyle>
            <a:lvl1pPr lvl="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9pPr>
          </a:lstStyle>
          <a:p/>
        </p:txBody>
      </p:sp>
      <p:sp>
        <p:nvSpPr>
          <p:cNvPr id="135" name="Google Shape;135;g953b794893_0_252"/>
          <p:cNvSpPr txBox="1"/>
          <p:nvPr>
            <p:ph idx="1" type="body"/>
          </p:nvPr>
        </p:nvSpPr>
        <p:spPr>
          <a:xfrm>
            <a:off x="3213483" y="2127701"/>
            <a:ext cx="8428800" cy="4003200"/>
          </a:xfrm>
          <a:prstGeom prst="rect">
            <a:avLst/>
          </a:prstGeom>
          <a:noFill/>
          <a:ln>
            <a:noFill/>
          </a:ln>
        </p:spPr>
        <p:txBody>
          <a:bodyPr anchorCtr="0" anchor="ctr" bIns="121900" lIns="121900" spcFirstLastPara="1" rIns="121900" wrap="square" tIns="121900">
            <a:noAutofit/>
          </a:bodyPr>
          <a:lstStyle>
            <a:lvl1pPr indent="-349250" lvl="0" marL="4572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1pPr>
            <a:lvl2pPr indent="-349250" lvl="1" marL="9144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2pPr>
            <a:lvl3pPr indent="-349250" lvl="2" marL="13716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3pPr>
            <a:lvl4pPr indent="-349250" lvl="3" marL="18288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4pPr>
            <a:lvl5pPr indent="-349250" lvl="4" marL="22860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5pPr>
            <a:lvl6pPr indent="-349250" lvl="5" marL="27432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6pPr>
            <a:lvl7pPr indent="-349250" lvl="6" marL="32004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7pPr>
            <a:lvl8pPr indent="-349250" lvl="7" marL="36576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8pPr>
            <a:lvl9pPr indent="-349250" lvl="8" marL="41148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9pPr>
          </a:lstStyle>
          <a:p/>
        </p:txBody>
      </p:sp>
      <p:sp>
        <p:nvSpPr>
          <p:cNvPr id="136" name="Google Shape;136;g953b794893_0_252"/>
          <p:cNvSpPr txBox="1"/>
          <p:nvPr>
            <p:ph idx="12" type="sldNum"/>
          </p:nvPr>
        </p:nvSpPr>
        <p:spPr>
          <a:xfrm>
            <a:off x="11330666" y="6251679"/>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a_Content slide">
  <p:cSld name="4a_Content slide">
    <p:spTree>
      <p:nvGrpSpPr>
        <p:cNvPr id="16" name="Shape 16"/>
        <p:cNvGrpSpPr/>
        <p:nvPr/>
      </p:nvGrpSpPr>
      <p:grpSpPr>
        <a:xfrm>
          <a:off x="0" y="0"/>
          <a:ext cx="0" cy="0"/>
          <a:chOff x="0" y="0"/>
          <a:chExt cx="0" cy="0"/>
        </a:xfrm>
      </p:grpSpPr>
      <p:sp>
        <p:nvSpPr>
          <p:cNvPr id="17" name="Google Shape;17;p5"/>
          <p:cNvSpPr txBox="1"/>
          <p:nvPr>
            <p:ph type="title"/>
          </p:nvPr>
        </p:nvSpPr>
        <p:spPr>
          <a:xfrm>
            <a:off x="483873" y="560367"/>
            <a:ext cx="11144412" cy="1136672"/>
          </a:xfrm>
          <a:prstGeom prst="rect">
            <a:avLst/>
          </a:prstGeom>
          <a:noFill/>
          <a:ln>
            <a:noFill/>
          </a:ln>
        </p:spPr>
        <p:txBody>
          <a:bodyPr anchorCtr="0" anchor="t" bIns="45700" lIns="91425" spcFirstLastPara="1" rIns="91425" wrap="square" tIns="45700">
            <a:noAutofit/>
          </a:bodyPr>
          <a:lstStyle>
            <a:lvl1pPr lvl="0" marR="0" rtl="0" algn="l">
              <a:lnSpc>
                <a:spcPct val="81818"/>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18" name="Google Shape;18;p5"/>
          <p:cNvPicPr preferRelativeResize="0"/>
          <p:nvPr/>
        </p:nvPicPr>
        <p:blipFill rotWithShape="1">
          <a:blip r:embed="rId2">
            <a:alphaModFix/>
          </a:blip>
          <a:srcRect b="0" l="0" r="0" t="0"/>
          <a:stretch/>
        </p:blipFill>
        <p:spPr>
          <a:xfrm>
            <a:off x="628651" y="6225043"/>
            <a:ext cx="1296848" cy="461379"/>
          </a:xfrm>
          <a:prstGeom prst="rect">
            <a:avLst/>
          </a:prstGeom>
          <a:noFill/>
          <a:ln>
            <a:noFill/>
          </a:ln>
        </p:spPr>
      </p:pic>
      <p:sp>
        <p:nvSpPr>
          <p:cNvPr id="19" name="Google Shape;19;p5"/>
          <p:cNvSpPr/>
          <p:nvPr/>
        </p:nvSpPr>
        <p:spPr>
          <a:xfrm>
            <a:off x="11747499" y="3415144"/>
            <a:ext cx="444501" cy="3442856"/>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 name="Google Shape;20;p5"/>
          <p:cNvSpPr/>
          <p:nvPr/>
        </p:nvSpPr>
        <p:spPr>
          <a:xfrm>
            <a:off x="11747499" y="1"/>
            <a:ext cx="449172" cy="342597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 name="Google Shape;21;p5"/>
          <p:cNvSpPr txBox="1"/>
          <p:nvPr>
            <p:ph idx="1" type="body"/>
          </p:nvPr>
        </p:nvSpPr>
        <p:spPr>
          <a:xfrm>
            <a:off x="491615" y="1708353"/>
            <a:ext cx="11164868" cy="442574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343434"/>
              </a:buClr>
              <a:buSzPts val="2400"/>
              <a:buFont typeface="Arial"/>
              <a:buChar char="•"/>
              <a:defRPr b="0" i="0" sz="2400" u="none" cap="none" strike="noStrike">
                <a:solidFill>
                  <a:srgbClr val="343434"/>
                </a:solidFill>
                <a:latin typeface="Calibri"/>
                <a:ea typeface="Calibri"/>
                <a:cs typeface="Calibri"/>
                <a:sym typeface="Calibri"/>
              </a:defRPr>
            </a:lvl1pPr>
            <a:lvl2pPr indent="-355600" lvl="1" marL="914400" marR="0" rtl="0" algn="l">
              <a:lnSpc>
                <a:spcPct val="90000"/>
              </a:lnSpc>
              <a:spcBef>
                <a:spcPts val="500"/>
              </a:spcBef>
              <a:spcAft>
                <a:spcPts val="0"/>
              </a:spcAft>
              <a:buClr>
                <a:srgbClr val="343434"/>
              </a:buClr>
              <a:buSzPts val="2000"/>
              <a:buFont typeface="Arial"/>
              <a:buChar char="•"/>
              <a:defRPr b="0" i="0" sz="2000" u="none" cap="none" strike="noStrike">
                <a:solidFill>
                  <a:srgbClr val="343434"/>
                </a:solidFill>
                <a:latin typeface="Calibri"/>
                <a:ea typeface="Calibri"/>
                <a:cs typeface="Calibri"/>
                <a:sym typeface="Calibri"/>
              </a:defRPr>
            </a:lvl2pPr>
            <a:lvl3pPr indent="-342900" lvl="2" marL="13716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3pPr>
            <a:lvl4pPr indent="-330200" lvl="3" marL="18288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4pPr>
            <a:lvl5pPr indent="-330200" lvl="4" marL="22860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7" name="Shape 137"/>
        <p:cNvGrpSpPr/>
        <p:nvPr/>
      </p:nvGrpSpPr>
      <p:grpSpPr>
        <a:xfrm>
          <a:off x="0" y="0"/>
          <a:ext cx="0" cy="0"/>
          <a:chOff x="0" y="0"/>
          <a:chExt cx="0" cy="0"/>
        </a:xfrm>
      </p:grpSpPr>
      <p:sp>
        <p:nvSpPr>
          <p:cNvPr id="138" name="Google Shape;138;g953b794893_1_170"/>
          <p:cNvSpPr/>
          <p:nvPr/>
        </p:nvSpPr>
        <p:spPr>
          <a:xfrm>
            <a:off x="440286" y="614407"/>
            <a:ext cx="11309400" cy="1189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953b794893_1_170"/>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lt1"/>
              </a:buClr>
              <a:buSzPts val="18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0" name="Google Shape;140;g953b794893_1_170"/>
          <p:cNvSpPr txBox="1"/>
          <p:nvPr>
            <p:ph idx="1" type="body"/>
          </p:nvPr>
        </p:nvSpPr>
        <p:spPr>
          <a:xfrm>
            <a:off x="581192" y="2180496"/>
            <a:ext cx="11029500" cy="3678300"/>
          </a:xfrm>
          <a:prstGeom prst="rect">
            <a:avLst/>
          </a:prstGeom>
          <a:noFill/>
          <a:ln>
            <a:noFill/>
          </a:ln>
        </p:spPr>
        <p:txBody>
          <a:bodyPr anchorCtr="0" anchor="ctr" bIns="45700" lIns="91425" spcFirstLastPara="1" rIns="91425" wrap="square" tIns="45700">
            <a:noAutofit/>
          </a:bodyPr>
          <a:lstStyle>
            <a:lvl1pPr indent="-333756" lvl="0" marL="457200" marR="0" rtl="0" algn="l">
              <a:lnSpc>
                <a:spcPct val="100000"/>
              </a:lnSpc>
              <a:spcBef>
                <a:spcPts val="360"/>
              </a:spcBef>
              <a:spcAft>
                <a:spcPts val="0"/>
              </a:spcAft>
              <a:buClr>
                <a:srgbClr val="000000"/>
              </a:buClr>
              <a:buSzPts val="1656"/>
              <a:buFont typeface="Arial"/>
              <a:buChar char="●"/>
              <a:defRPr b="0" i="0" sz="1400" u="none" cap="none" strike="noStrike">
                <a:solidFill>
                  <a:srgbClr val="000000"/>
                </a:solidFill>
                <a:latin typeface="Arial"/>
                <a:ea typeface="Arial"/>
                <a:cs typeface="Arial"/>
                <a:sym typeface="Arial"/>
              </a:defRPr>
            </a:lvl1pPr>
            <a:lvl2pPr indent="-333756" lvl="1" marL="914400" marR="0" rtl="0" algn="l">
              <a:lnSpc>
                <a:spcPct val="100000"/>
              </a:lnSpc>
              <a:spcBef>
                <a:spcPts val="600"/>
              </a:spcBef>
              <a:spcAft>
                <a:spcPts val="0"/>
              </a:spcAft>
              <a:buClr>
                <a:srgbClr val="000000"/>
              </a:buClr>
              <a:buSzPts val="1656"/>
              <a:buFont typeface="Arial"/>
              <a:buChar char="○"/>
              <a:defRPr b="0" i="0" sz="1400" u="none" cap="none" strike="noStrike">
                <a:solidFill>
                  <a:srgbClr val="000000"/>
                </a:solidFill>
                <a:latin typeface="Arial"/>
                <a:ea typeface="Arial"/>
                <a:cs typeface="Arial"/>
                <a:sym typeface="Arial"/>
              </a:defRPr>
            </a:lvl2pPr>
            <a:lvl3pPr indent="-333756" lvl="2" marL="1371600" marR="0" rtl="0" algn="l">
              <a:lnSpc>
                <a:spcPct val="100000"/>
              </a:lnSpc>
              <a:spcBef>
                <a:spcPts val="600"/>
              </a:spcBef>
              <a:spcAft>
                <a:spcPts val="0"/>
              </a:spcAft>
              <a:buClr>
                <a:srgbClr val="000000"/>
              </a:buClr>
              <a:buSzPts val="1656"/>
              <a:buFont typeface="Arial"/>
              <a:buChar char="■"/>
              <a:defRPr b="0" i="0" sz="1400" u="none" cap="none" strike="noStrike">
                <a:solidFill>
                  <a:srgbClr val="000000"/>
                </a:solidFill>
                <a:latin typeface="Arial"/>
                <a:ea typeface="Arial"/>
                <a:cs typeface="Arial"/>
                <a:sym typeface="Arial"/>
              </a:defRPr>
            </a:lvl3pPr>
            <a:lvl4pPr indent="-333756" lvl="3" marL="1828800" marR="0" rtl="0" algn="l">
              <a:lnSpc>
                <a:spcPct val="100000"/>
              </a:lnSpc>
              <a:spcBef>
                <a:spcPts val="600"/>
              </a:spcBef>
              <a:spcAft>
                <a:spcPts val="0"/>
              </a:spcAft>
              <a:buClr>
                <a:srgbClr val="000000"/>
              </a:buClr>
              <a:buSzPts val="1656"/>
              <a:buFont typeface="Arial"/>
              <a:buChar char="●"/>
              <a:defRPr b="0" i="0" sz="1400" u="none" cap="none" strike="noStrike">
                <a:solidFill>
                  <a:srgbClr val="000000"/>
                </a:solidFill>
                <a:latin typeface="Arial"/>
                <a:ea typeface="Arial"/>
                <a:cs typeface="Arial"/>
                <a:sym typeface="Arial"/>
              </a:defRPr>
            </a:lvl4pPr>
            <a:lvl5pPr indent="-333756" lvl="4" marL="2286000" marR="0" rtl="0" algn="l">
              <a:lnSpc>
                <a:spcPct val="100000"/>
              </a:lnSpc>
              <a:spcBef>
                <a:spcPts val="600"/>
              </a:spcBef>
              <a:spcAft>
                <a:spcPts val="0"/>
              </a:spcAft>
              <a:buClr>
                <a:srgbClr val="000000"/>
              </a:buClr>
              <a:buSzPts val="1656"/>
              <a:buFont typeface="Arial"/>
              <a:buChar char="○"/>
              <a:defRPr b="0" i="0" sz="1400" u="none" cap="none" strike="noStrike">
                <a:solidFill>
                  <a:srgbClr val="000000"/>
                </a:solidFill>
                <a:latin typeface="Arial"/>
                <a:ea typeface="Arial"/>
                <a:cs typeface="Arial"/>
                <a:sym typeface="Arial"/>
              </a:defRPr>
            </a:lvl5pPr>
            <a:lvl6pPr indent="-333756" lvl="5" marL="2743200" marR="0" rtl="0" algn="l">
              <a:lnSpc>
                <a:spcPct val="100000"/>
              </a:lnSpc>
              <a:spcBef>
                <a:spcPts val="600"/>
              </a:spcBef>
              <a:spcAft>
                <a:spcPts val="0"/>
              </a:spcAft>
              <a:buClr>
                <a:srgbClr val="000000"/>
              </a:buClr>
              <a:buSzPts val="1656"/>
              <a:buFont typeface="Arial"/>
              <a:buChar char="■"/>
              <a:defRPr b="0" i="0" sz="1400" u="none" cap="none" strike="noStrike">
                <a:solidFill>
                  <a:srgbClr val="000000"/>
                </a:solidFill>
                <a:latin typeface="Arial"/>
                <a:ea typeface="Arial"/>
                <a:cs typeface="Arial"/>
                <a:sym typeface="Arial"/>
              </a:defRPr>
            </a:lvl6pPr>
            <a:lvl7pPr indent="-333756" lvl="6" marL="3200400" marR="0" rtl="0" algn="l">
              <a:lnSpc>
                <a:spcPct val="100000"/>
              </a:lnSpc>
              <a:spcBef>
                <a:spcPts val="600"/>
              </a:spcBef>
              <a:spcAft>
                <a:spcPts val="0"/>
              </a:spcAft>
              <a:buClr>
                <a:srgbClr val="000000"/>
              </a:buClr>
              <a:buSzPts val="1656"/>
              <a:buFont typeface="Arial"/>
              <a:buChar char="●"/>
              <a:defRPr b="0" i="0" sz="1400" u="none" cap="none" strike="noStrike">
                <a:solidFill>
                  <a:srgbClr val="000000"/>
                </a:solidFill>
                <a:latin typeface="Arial"/>
                <a:ea typeface="Arial"/>
                <a:cs typeface="Arial"/>
                <a:sym typeface="Arial"/>
              </a:defRPr>
            </a:lvl7pPr>
            <a:lvl8pPr indent="-333756" lvl="7" marL="3657600" marR="0" rtl="0" algn="l">
              <a:lnSpc>
                <a:spcPct val="100000"/>
              </a:lnSpc>
              <a:spcBef>
                <a:spcPts val="600"/>
              </a:spcBef>
              <a:spcAft>
                <a:spcPts val="0"/>
              </a:spcAft>
              <a:buClr>
                <a:srgbClr val="000000"/>
              </a:buClr>
              <a:buSzPts val="1656"/>
              <a:buFont typeface="Arial"/>
              <a:buChar char="○"/>
              <a:defRPr b="0" i="0" sz="1400" u="none" cap="none" strike="noStrike">
                <a:solidFill>
                  <a:srgbClr val="000000"/>
                </a:solidFill>
                <a:latin typeface="Arial"/>
                <a:ea typeface="Arial"/>
                <a:cs typeface="Arial"/>
                <a:sym typeface="Arial"/>
              </a:defRPr>
            </a:lvl8pPr>
            <a:lvl9pPr indent="-333756" lvl="8" marL="4114800" marR="0" rtl="0" algn="l">
              <a:lnSpc>
                <a:spcPct val="100000"/>
              </a:lnSpc>
              <a:spcBef>
                <a:spcPts val="600"/>
              </a:spcBef>
              <a:spcAft>
                <a:spcPts val="600"/>
              </a:spcAft>
              <a:buClr>
                <a:srgbClr val="000000"/>
              </a:buClr>
              <a:buSzPts val="1656"/>
              <a:buFont typeface="Arial"/>
              <a:buChar char="■"/>
              <a:defRPr b="0" i="0" sz="1400" u="none" cap="none" strike="noStrike">
                <a:solidFill>
                  <a:srgbClr val="000000"/>
                </a:solidFill>
                <a:latin typeface="Arial"/>
                <a:ea typeface="Arial"/>
                <a:cs typeface="Arial"/>
                <a:sym typeface="Arial"/>
              </a:defRPr>
            </a:lvl9pPr>
          </a:lstStyle>
          <a:p/>
        </p:txBody>
      </p:sp>
      <p:sp>
        <p:nvSpPr>
          <p:cNvPr id="141" name="Google Shape;141;g953b794893_1_170"/>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2" name="Google Shape;142;g953b794893_1_170"/>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3" name="Google Shape;143;g953b794893_1_170"/>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4" name="Shape 144"/>
        <p:cNvGrpSpPr/>
        <p:nvPr/>
      </p:nvGrpSpPr>
      <p:grpSpPr>
        <a:xfrm>
          <a:off x="0" y="0"/>
          <a:ext cx="0" cy="0"/>
          <a:chOff x="0" y="0"/>
          <a:chExt cx="0" cy="0"/>
        </a:xfrm>
      </p:grpSpPr>
      <p:sp>
        <p:nvSpPr>
          <p:cNvPr id="145" name="Google Shape;145;g9e98a019e7_0_167"/>
          <p:cNvSpPr txBox="1"/>
          <p:nvPr>
            <p:ph idx="12" type="sldNum"/>
          </p:nvPr>
        </p:nvSpPr>
        <p:spPr>
          <a:xfrm>
            <a:off x="11330666" y="6251679"/>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6" name="Shape 146"/>
        <p:cNvGrpSpPr/>
        <p:nvPr/>
      </p:nvGrpSpPr>
      <p:grpSpPr>
        <a:xfrm>
          <a:off x="0" y="0"/>
          <a:ext cx="0" cy="0"/>
          <a:chOff x="0" y="0"/>
          <a:chExt cx="0" cy="0"/>
        </a:xfrm>
      </p:grpSpPr>
      <p:cxnSp>
        <p:nvCxnSpPr>
          <p:cNvPr id="147" name="Google Shape;147;ga9cddfc638_0_384"/>
          <p:cNvCxnSpPr/>
          <p:nvPr/>
        </p:nvCxnSpPr>
        <p:spPr>
          <a:xfrm>
            <a:off x="566934" y="554200"/>
            <a:ext cx="11062500" cy="0"/>
          </a:xfrm>
          <a:prstGeom prst="straightConnector1">
            <a:avLst/>
          </a:prstGeom>
          <a:noFill/>
          <a:ln cap="flat" cmpd="sng" w="38100">
            <a:solidFill>
              <a:schemeClr val="lt1"/>
            </a:solidFill>
            <a:prstDash val="solid"/>
            <a:round/>
            <a:headEnd len="sm" w="sm" type="none"/>
            <a:tailEnd len="sm" w="sm" type="none"/>
          </a:ln>
        </p:spPr>
      </p:cxnSp>
      <p:cxnSp>
        <p:nvCxnSpPr>
          <p:cNvPr id="148" name="Google Shape;148;ga9cddfc638_0_384"/>
          <p:cNvCxnSpPr/>
          <p:nvPr/>
        </p:nvCxnSpPr>
        <p:spPr>
          <a:xfrm>
            <a:off x="566934" y="6320000"/>
            <a:ext cx="11062500" cy="0"/>
          </a:xfrm>
          <a:prstGeom prst="straightConnector1">
            <a:avLst/>
          </a:prstGeom>
          <a:noFill/>
          <a:ln cap="flat" cmpd="sng" w="19050">
            <a:solidFill>
              <a:schemeClr val="lt1"/>
            </a:solidFill>
            <a:prstDash val="solid"/>
            <a:round/>
            <a:headEnd len="sm" w="sm" type="none"/>
            <a:tailEnd len="sm" w="sm" type="none"/>
          </a:ln>
        </p:spPr>
      </p:cxnSp>
      <p:sp>
        <p:nvSpPr>
          <p:cNvPr id="149" name="Google Shape;149;ga9cddfc638_0_384"/>
          <p:cNvSpPr txBox="1"/>
          <p:nvPr>
            <p:ph type="title"/>
          </p:nvPr>
        </p:nvSpPr>
        <p:spPr>
          <a:xfrm>
            <a:off x="541900" y="2409100"/>
            <a:ext cx="11062500" cy="2055900"/>
          </a:xfrm>
          <a:prstGeom prst="rect">
            <a:avLst/>
          </a:prstGeom>
          <a:noFill/>
          <a:ln>
            <a:noFill/>
          </a:ln>
        </p:spPr>
        <p:txBody>
          <a:bodyPr anchorCtr="0" anchor="ctr" bIns="121900" lIns="121900" spcFirstLastPara="1" rIns="121900" wrap="square" tIns="121900">
            <a:noAutofit/>
          </a:bodyPr>
          <a:lstStyle>
            <a:lvl1pPr lvl="0" marR="0" rtl="0" algn="ctr">
              <a:lnSpc>
                <a:spcPct val="100000"/>
              </a:lnSpc>
              <a:spcBef>
                <a:spcPts val="0"/>
              </a:spcBef>
              <a:spcAft>
                <a:spcPts val="0"/>
              </a:spcAft>
              <a:buClr>
                <a:schemeClr val="lt1"/>
              </a:buClr>
              <a:buSzPts val="6400"/>
              <a:buFont typeface="Arial"/>
              <a:buChar char="●"/>
              <a:defRPr b="0" i="0" sz="64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chemeClr val="lt1"/>
              </a:buClr>
              <a:buSzPts val="6400"/>
              <a:buFont typeface="Arial"/>
              <a:buChar char="○"/>
              <a:defRPr b="0" i="0" sz="6400" u="none" cap="none" strike="noStrike">
                <a:solidFill>
                  <a:schemeClr val="lt1"/>
                </a:solidFill>
                <a:latin typeface="Arial"/>
                <a:ea typeface="Arial"/>
                <a:cs typeface="Arial"/>
                <a:sym typeface="Arial"/>
              </a:defRPr>
            </a:lvl2pPr>
            <a:lvl3pPr lvl="2" marR="0" rtl="0" algn="ctr">
              <a:lnSpc>
                <a:spcPct val="100000"/>
              </a:lnSpc>
              <a:spcBef>
                <a:spcPts val="0"/>
              </a:spcBef>
              <a:spcAft>
                <a:spcPts val="0"/>
              </a:spcAft>
              <a:buClr>
                <a:schemeClr val="lt1"/>
              </a:buClr>
              <a:buSzPts val="6400"/>
              <a:buFont typeface="Arial"/>
              <a:buChar char="■"/>
              <a:defRPr b="0" i="0" sz="6400" u="none" cap="none" strike="noStrike">
                <a:solidFill>
                  <a:schemeClr val="lt1"/>
                </a:solidFill>
                <a:latin typeface="Arial"/>
                <a:ea typeface="Arial"/>
                <a:cs typeface="Arial"/>
                <a:sym typeface="Arial"/>
              </a:defRPr>
            </a:lvl3pPr>
            <a:lvl4pPr lvl="3" marR="0" rtl="0" algn="ctr">
              <a:lnSpc>
                <a:spcPct val="100000"/>
              </a:lnSpc>
              <a:spcBef>
                <a:spcPts val="0"/>
              </a:spcBef>
              <a:spcAft>
                <a:spcPts val="0"/>
              </a:spcAft>
              <a:buClr>
                <a:schemeClr val="lt1"/>
              </a:buClr>
              <a:buSzPts val="6400"/>
              <a:buFont typeface="Arial"/>
              <a:buChar char="●"/>
              <a:defRPr b="0" i="0" sz="6400" u="none" cap="none" strike="noStrike">
                <a:solidFill>
                  <a:schemeClr val="lt1"/>
                </a:solidFill>
                <a:latin typeface="Arial"/>
                <a:ea typeface="Arial"/>
                <a:cs typeface="Arial"/>
                <a:sym typeface="Arial"/>
              </a:defRPr>
            </a:lvl4pPr>
            <a:lvl5pPr lvl="4" marR="0" rtl="0" algn="ctr">
              <a:lnSpc>
                <a:spcPct val="100000"/>
              </a:lnSpc>
              <a:spcBef>
                <a:spcPts val="0"/>
              </a:spcBef>
              <a:spcAft>
                <a:spcPts val="0"/>
              </a:spcAft>
              <a:buClr>
                <a:schemeClr val="lt1"/>
              </a:buClr>
              <a:buSzPts val="6400"/>
              <a:buFont typeface="Arial"/>
              <a:buChar char="○"/>
              <a:defRPr b="0" i="0" sz="6400" u="none" cap="none" strike="noStrike">
                <a:solidFill>
                  <a:schemeClr val="lt1"/>
                </a:solidFill>
                <a:latin typeface="Arial"/>
                <a:ea typeface="Arial"/>
                <a:cs typeface="Arial"/>
                <a:sym typeface="Arial"/>
              </a:defRPr>
            </a:lvl5pPr>
            <a:lvl6pPr lvl="5" marR="0" rtl="0" algn="ctr">
              <a:lnSpc>
                <a:spcPct val="100000"/>
              </a:lnSpc>
              <a:spcBef>
                <a:spcPts val="0"/>
              </a:spcBef>
              <a:spcAft>
                <a:spcPts val="0"/>
              </a:spcAft>
              <a:buClr>
                <a:schemeClr val="lt1"/>
              </a:buClr>
              <a:buSzPts val="6400"/>
              <a:buFont typeface="Arial"/>
              <a:buChar char="■"/>
              <a:defRPr b="0" i="0" sz="6400" u="none" cap="none" strike="noStrike">
                <a:solidFill>
                  <a:schemeClr val="lt1"/>
                </a:solidFill>
                <a:latin typeface="Arial"/>
                <a:ea typeface="Arial"/>
                <a:cs typeface="Arial"/>
                <a:sym typeface="Arial"/>
              </a:defRPr>
            </a:lvl6pPr>
            <a:lvl7pPr lvl="6" marR="0" rtl="0" algn="ctr">
              <a:lnSpc>
                <a:spcPct val="100000"/>
              </a:lnSpc>
              <a:spcBef>
                <a:spcPts val="0"/>
              </a:spcBef>
              <a:spcAft>
                <a:spcPts val="0"/>
              </a:spcAft>
              <a:buClr>
                <a:schemeClr val="lt1"/>
              </a:buClr>
              <a:buSzPts val="6400"/>
              <a:buFont typeface="Arial"/>
              <a:buChar char="●"/>
              <a:defRPr b="0" i="0" sz="6400" u="none" cap="none" strike="noStrike">
                <a:solidFill>
                  <a:schemeClr val="lt1"/>
                </a:solidFill>
                <a:latin typeface="Arial"/>
                <a:ea typeface="Arial"/>
                <a:cs typeface="Arial"/>
                <a:sym typeface="Arial"/>
              </a:defRPr>
            </a:lvl7pPr>
            <a:lvl8pPr lvl="7" marR="0" rtl="0" algn="ctr">
              <a:lnSpc>
                <a:spcPct val="100000"/>
              </a:lnSpc>
              <a:spcBef>
                <a:spcPts val="0"/>
              </a:spcBef>
              <a:spcAft>
                <a:spcPts val="0"/>
              </a:spcAft>
              <a:buClr>
                <a:schemeClr val="lt1"/>
              </a:buClr>
              <a:buSzPts val="6400"/>
              <a:buFont typeface="Arial"/>
              <a:buChar char="○"/>
              <a:defRPr b="0" i="0" sz="6400" u="none" cap="none" strike="noStrike">
                <a:solidFill>
                  <a:schemeClr val="lt1"/>
                </a:solidFill>
                <a:latin typeface="Arial"/>
                <a:ea typeface="Arial"/>
                <a:cs typeface="Arial"/>
                <a:sym typeface="Arial"/>
              </a:defRPr>
            </a:lvl8pPr>
            <a:lvl9pPr lvl="8" marR="0" rtl="0" algn="ctr">
              <a:lnSpc>
                <a:spcPct val="100000"/>
              </a:lnSpc>
              <a:spcBef>
                <a:spcPts val="0"/>
              </a:spcBef>
              <a:spcAft>
                <a:spcPts val="0"/>
              </a:spcAft>
              <a:buClr>
                <a:schemeClr val="lt1"/>
              </a:buClr>
              <a:buSzPts val="6400"/>
              <a:buFont typeface="Arial"/>
              <a:buChar char="■"/>
              <a:defRPr b="0" i="0" sz="6400" u="none" cap="none" strike="noStrike">
                <a:solidFill>
                  <a:schemeClr val="lt1"/>
                </a:solidFill>
                <a:latin typeface="Arial"/>
                <a:ea typeface="Arial"/>
                <a:cs typeface="Arial"/>
                <a:sym typeface="Arial"/>
              </a:defRPr>
            </a:lvl9pPr>
          </a:lstStyle>
          <a:p/>
        </p:txBody>
      </p:sp>
      <p:sp>
        <p:nvSpPr>
          <p:cNvPr id="150" name="Google Shape;150;ga9cddfc638_0_384"/>
          <p:cNvSpPr txBox="1"/>
          <p:nvPr>
            <p:ph idx="12" type="sldNum"/>
          </p:nvPr>
        </p:nvSpPr>
        <p:spPr>
          <a:xfrm>
            <a:off x="11330666" y="6251679"/>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a_Content slide 1">
  <p:cSld name="4a_Content slide_1">
    <p:spTree>
      <p:nvGrpSpPr>
        <p:cNvPr id="151" name="Shape 151"/>
        <p:cNvGrpSpPr/>
        <p:nvPr/>
      </p:nvGrpSpPr>
      <p:grpSpPr>
        <a:xfrm>
          <a:off x="0" y="0"/>
          <a:ext cx="0" cy="0"/>
          <a:chOff x="0" y="0"/>
          <a:chExt cx="0" cy="0"/>
        </a:xfrm>
      </p:grpSpPr>
      <p:sp>
        <p:nvSpPr>
          <p:cNvPr id="152" name="Google Shape;152;g104da29d8d6_0_436"/>
          <p:cNvSpPr txBox="1"/>
          <p:nvPr>
            <p:ph type="title"/>
          </p:nvPr>
        </p:nvSpPr>
        <p:spPr>
          <a:xfrm>
            <a:off x="483873" y="560366"/>
            <a:ext cx="10816200" cy="915600"/>
          </a:xfrm>
          <a:prstGeom prst="rect">
            <a:avLst/>
          </a:prstGeom>
          <a:noFill/>
          <a:ln>
            <a:noFill/>
          </a:ln>
        </p:spPr>
        <p:txBody>
          <a:bodyPr anchorCtr="0" anchor="t" bIns="45700" lIns="91425" spcFirstLastPara="1" rIns="91425" wrap="square" tIns="45700">
            <a:noAutofit/>
          </a:bodyPr>
          <a:lstStyle>
            <a:lvl1pPr lvl="0" marR="0" rtl="0" algn="l">
              <a:lnSpc>
                <a:spcPct val="81818"/>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153" name="Google Shape;153;g104da29d8d6_0_436"/>
          <p:cNvPicPr preferRelativeResize="0"/>
          <p:nvPr/>
        </p:nvPicPr>
        <p:blipFill rotWithShape="1">
          <a:blip r:embed="rId2">
            <a:alphaModFix/>
          </a:blip>
          <a:srcRect b="0" l="0" r="0" t="0"/>
          <a:stretch/>
        </p:blipFill>
        <p:spPr>
          <a:xfrm>
            <a:off x="628651" y="6225043"/>
            <a:ext cx="1296848" cy="461379"/>
          </a:xfrm>
          <a:prstGeom prst="rect">
            <a:avLst/>
          </a:prstGeom>
          <a:noFill/>
          <a:ln>
            <a:noFill/>
          </a:ln>
        </p:spPr>
      </p:pic>
      <p:sp>
        <p:nvSpPr>
          <p:cNvPr id="154" name="Google Shape;154;g104da29d8d6_0_436"/>
          <p:cNvSpPr/>
          <p:nvPr/>
        </p:nvSpPr>
        <p:spPr>
          <a:xfrm>
            <a:off x="11747499" y="3415144"/>
            <a:ext cx="444600" cy="3442800"/>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ontserrat Medium"/>
              <a:buNone/>
            </a:pPr>
            <a:r>
              <a:t/>
            </a:r>
            <a:endParaRPr b="0" i="0" sz="1800" u="none" cap="none" strike="noStrike">
              <a:solidFill>
                <a:srgbClr val="FFFFFF"/>
              </a:solidFill>
              <a:latin typeface="Calibri"/>
              <a:ea typeface="Calibri"/>
              <a:cs typeface="Calibri"/>
              <a:sym typeface="Calibri"/>
            </a:endParaRPr>
          </a:p>
        </p:txBody>
      </p:sp>
      <p:sp>
        <p:nvSpPr>
          <p:cNvPr id="155" name="Google Shape;155;g104da29d8d6_0_436"/>
          <p:cNvSpPr/>
          <p:nvPr/>
        </p:nvSpPr>
        <p:spPr>
          <a:xfrm>
            <a:off x="11747499" y="1"/>
            <a:ext cx="449100" cy="3426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Medium"/>
              <a:ea typeface="Montserrat Medium"/>
              <a:cs typeface="Montserrat Medium"/>
              <a:sym typeface="Montserrat Medium"/>
            </a:endParaRPr>
          </a:p>
        </p:txBody>
      </p:sp>
      <p:cxnSp>
        <p:nvCxnSpPr>
          <p:cNvPr id="156" name="Google Shape;156;g104da29d8d6_0_436"/>
          <p:cNvCxnSpPr/>
          <p:nvPr/>
        </p:nvCxnSpPr>
        <p:spPr>
          <a:xfrm>
            <a:off x="483873" y="6035489"/>
            <a:ext cx="10847400" cy="0"/>
          </a:xfrm>
          <a:prstGeom prst="straightConnector1">
            <a:avLst/>
          </a:prstGeom>
          <a:noFill/>
          <a:ln cap="flat" cmpd="sng" w="19050">
            <a:solidFill>
              <a:schemeClr val="accent1"/>
            </a:solidFill>
            <a:prstDash val="solid"/>
            <a:miter lim="800000"/>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a_Content slide 2">
  <p:cSld name="4a_Content slide_2">
    <p:spTree>
      <p:nvGrpSpPr>
        <p:cNvPr id="157" name="Shape 157"/>
        <p:cNvGrpSpPr/>
        <p:nvPr/>
      </p:nvGrpSpPr>
      <p:grpSpPr>
        <a:xfrm>
          <a:off x="0" y="0"/>
          <a:ext cx="0" cy="0"/>
          <a:chOff x="0" y="0"/>
          <a:chExt cx="0" cy="0"/>
        </a:xfrm>
      </p:grpSpPr>
      <p:sp>
        <p:nvSpPr>
          <p:cNvPr id="158" name="Google Shape;158;g104da29d8d6_0_953"/>
          <p:cNvSpPr txBox="1"/>
          <p:nvPr>
            <p:ph type="title"/>
          </p:nvPr>
        </p:nvSpPr>
        <p:spPr>
          <a:xfrm>
            <a:off x="483873" y="560366"/>
            <a:ext cx="10816200" cy="915600"/>
          </a:xfrm>
          <a:prstGeom prst="rect">
            <a:avLst/>
          </a:prstGeom>
          <a:noFill/>
          <a:ln>
            <a:noFill/>
          </a:ln>
        </p:spPr>
        <p:txBody>
          <a:bodyPr anchorCtr="0" anchor="t" bIns="45700" lIns="91425" spcFirstLastPara="1" rIns="91425" wrap="square" tIns="45700">
            <a:noAutofit/>
          </a:bodyPr>
          <a:lstStyle>
            <a:lvl1pPr lvl="0" marR="0" rtl="0" algn="l">
              <a:lnSpc>
                <a:spcPct val="81818"/>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159" name="Google Shape;159;g104da29d8d6_0_953"/>
          <p:cNvPicPr preferRelativeResize="0"/>
          <p:nvPr/>
        </p:nvPicPr>
        <p:blipFill rotWithShape="1">
          <a:blip r:embed="rId2">
            <a:alphaModFix/>
          </a:blip>
          <a:srcRect b="0" l="0" r="0" t="0"/>
          <a:stretch/>
        </p:blipFill>
        <p:spPr>
          <a:xfrm>
            <a:off x="628651" y="6225043"/>
            <a:ext cx="1296848" cy="461379"/>
          </a:xfrm>
          <a:prstGeom prst="rect">
            <a:avLst/>
          </a:prstGeom>
          <a:noFill/>
          <a:ln>
            <a:noFill/>
          </a:ln>
        </p:spPr>
      </p:pic>
      <p:sp>
        <p:nvSpPr>
          <p:cNvPr id="160" name="Google Shape;160;g104da29d8d6_0_953"/>
          <p:cNvSpPr/>
          <p:nvPr/>
        </p:nvSpPr>
        <p:spPr>
          <a:xfrm>
            <a:off x="11747499" y="3415144"/>
            <a:ext cx="444600" cy="3442800"/>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ontserrat Medium"/>
              <a:buNone/>
            </a:pPr>
            <a:r>
              <a:t/>
            </a:r>
            <a:endParaRPr b="0" i="0" sz="1800" u="none" cap="none" strike="noStrike">
              <a:solidFill>
                <a:srgbClr val="FFFFFF"/>
              </a:solidFill>
              <a:latin typeface="Calibri"/>
              <a:ea typeface="Calibri"/>
              <a:cs typeface="Calibri"/>
              <a:sym typeface="Calibri"/>
            </a:endParaRPr>
          </a:p>
        </p:txBody>
      </p:sp>
      <p:sp>
        <p:nvSpPr>
          <p:cNvPr id="161" name="Google Shape;161;g104da29d8d6_0_953"/>
          <p:cNvSpPr/>
          <p:nvPr/>
        </p:nvSpPr>
        <p:spPr>
          <a:xfrm>
            <a:off x="11747499" y="1"/>
            <a:ext cx="449100" cy="3426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Medium"/>
              <a:ea typeface="Montserrat Medium"/>
              <a:cs typeface="Montserrat Medium"/>
              <a:sym typeface="Montserrat Medium"/>
            </a:endParaRPr>
          </a:p>
        </p:txBody>
      </p:sp>
      <p:cxnSp>
        <p:nvCxnSpPr>
          <p:cNvPr id="162" name="Google Shape;162;g104da29d8d6_0_953"/>
          <p:cNvCxnSpPr/>
          <p:nvPr/>
        </p:nvCxnSpPr>
        <p:spPr>
          <a:xfrm>
            <a:off x="483873" y="6035489"/>
            <a:ext cx="10847400" cy="0"/>
          </a:xfrm>
          <a:prstGeom prst="straightConnector1">
            <a:avLst/>
          </a:prstGeom>
          <a:noFill/>
          <a:ln cap="flat" cmpd="sng" w="19050">
            <a:solidFill>
              <a:schemeClr val="accent1"/>
            </a:solidFill>
            <a:prstDash val="solid"/>
            <a:miter lim="800000"/>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a_Content slide 3">
  <p:cSld name="4a_Content slide_3">
    <p:spTree>
      <p:nvGrpSpPr>
        <p:cNvPr id="163" name="Shape 163"/>
        <p:cNvGrpSpPr/>
        <p:nvPr/>
      </p:nvGrpSpPr>
      <p:grpSpPr>
        <a:xfrm>
          <a:off x="0" y="0"/>
          <a:ext cx="0" cy="0"/>
          <a:chOff x="0" y="0"/>
          <a:chExt cx="0" cy="0"/>
        </a:xfrm>
      </p:grpSpPr>
      <p:sp>
        <p:nvSpPr>
          <p:cNvPr id="164" name="Google Shape;164;g104da29d8d6_0_1295"/>
          <p:cNvSpPr txBox="1"/>
          <p:nvPr>
            <p:ph type="title"/>
          </p:nvPr>
        </p:nvSpPr>
        <p:spPr>
          <a:xfrm>
            <a:off x="483873" y="560366"/>
            <a:ext cx="10816200" cy="915600"/>
          </a:xfrm>
          <a:prstGeom prst="rect">
            <a:avLst/>
          </a:prstGeom>
          <a:noFill/>
          <a:ln>
            <a:noFill/>
          </a:ln>
        </p:spPr>
        <p:txBody>
          <a:bodyPr anchorCtr="0" anchor="t" bIns="45700" lIns="91425" spcFirstLastPara="1" rIns="91425" wrap="square" tIns="45700">
            <a:noAutofit/>
          </a:bodyPr>
          <a:lstStyle>
            <a:lvl1pPr lvl="0" marR="0" rtl="0" algn="l">
              <a:lnSpc>
                <a:spcPct val="81818"/>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165" name="Google Shape;165;g104da29d8d6_0_1295"/>
          <p:cNvPicPr preferRelativeResize="0"/>
          <p:nvPr/>
        </p:nvPicPr>
        <p:blipFill rotWithShape="1">
          <a:blip r:embed="rId2">
            <a:alphaModFix/>
          </a:blip>
          <a:srcRect b="0" l="0" r="0" t="0"/>
          <a:stretch/>
        </p:blipFill>
        <p:spPr>
          <a:xfrm>
            <a:off x="628651" y="6225043"/>
            <a:ext cx="1296848" cy="461379"/>
          </a:xfrm>
          <a:prstGeom prst="rect">
            <a:avLst/>
          </a:prstGeom>
          <a:noFill/>
          <a:ln>
            <a:noFill/>
          </a:ln>
        </p:spPr>
      </p:pic>
      <p:sp>
        <p:nvSpPr>
          <p:cNvPr id="166" name="Google Shape;166;g104da29d8d6_0_1295"/>
          <p:cNvSpPr/>
          <p:nvPr/>
        </p:nvSpPr>
        <p:spPr>
          <a:xfrm>
            <a:off x="11747499" y="3415144"/>
            <a:ext cx="444600" cy="3442800"/>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ontserrat Medium"/>
              <a:buNone/>
            </a:pPr>
            <a:r>
              <a:t/>
            </a:r>
            <a:endParaRPr b="0" i="0" sz="1800" u="none" cap="none" strike="noStrike">
              <a:solidFill>
                <a:srgbClr val="FFFFFF"/>
              </a:solidFill>
              <a:latin typeface="Calibri"/>
              <a:ea typeface="Calibri"/>
              <a:cs typeface="Calibri"/>
              <a:sym typeface="Calibri"/>
            </a:endParaRPr>
          </a:p>
        </p:txBody>
      </p:sp>
      <p:sp>
        <p:nvSpPr>
          <p:cNvPr id="167" name="Google Shape;167;g104da29d8d6_0_1295"/>
          <p:cNvSpPr/>
          <p:nvPr/>
        </p:nvSpPr>
        <p:spPr>
          <a:xfrm>
            <a:off x="11747499" y="1"/>
            <a:ext cx="449100" cy="3426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Medium"/>
              <a:ea typeface="Montserrat Medium"/>
              <a:cs typeface="Montserrat Medium"/>
              <a:sym typeface="Montserrat Medium"/>
            </a:endParaRPr>
          </a:p>
        </p:txBody>
      </p:sp>
      <p:cxnSp>
        <p:nvCxnSpPr>
          <p:cNvPr id="168" name="Google Shape;168;g104da29d8d6_0_1295"/>
          <p:cNvCxnSpPr/>
          <p:nvPr/>
        </p:nvCxnSpPr>
        <p:spPr>
          <a:xfrm>
            <a:off x="483873" y="6035489"/>
            <a:ext cx="10847400" cy="0"/>
          </a:xfrm>
          <a:prstGeom prst="straightConnector1">
            <a:avLst/>
          </a:prstGeom>
          <a:noFill/>
          <a:ln cap="flat" cmpd="sng" w="19050">
            <a:solidFill>
              <a:schemeClr val="accent1"/>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solidFill>
          <a:srgbClr val="0077BF"/>
        </a:solidFill>
      </p:bgPr>
    </p:bg>
    <p:spTree>
      <p:nvGrpSpPr>
        <p:cNvPr id="22" name="Shape 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a_Title slide">
  <p:cSld name="1a_Title slide">
    <p:spTree>
      <p:nvGrpSpPr>
        <p:cNvPr id="23" name="Shape 23"/>
        <p:cNvGrpSpPr/>
        <p:nvPr/>
      </p:nvGrpSpPr>
      <p:grpSpPr>
        <a:xfrm>
          <a:off x="0" y="0"/>
          <a:ext cx="0" cy="0"/>
          <a:chOff x="0" y="0"/>
          <a:chExt cx="0" cy="0"/>
        </a:xfrm>
      </p:grpSpPr>
      <p:sp>
        <p:nvSpPr>
          <p:cNvPr id="24" name="Google Shape;24;p6"/>
          <p:cNvSpPr/>
          <p:nvPr/>
        </p:nvSpPr>
        <p:spPr>
          <a:xfrm>
            <a:off x="11747499" y="3415144"/>
            <a:ext cx="444501" cy="3442856"/>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 name="Google Shape;25;p6"/>
          <p:cNvSpPr/>
          <p:nvPr/>
        </p:nvSpPr>
        <p:spPr>
          <a:xfrm>
            <a:off x="11747499" y="1"/>
            <a:ext cx="449172" cy="342597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6" name="Google Shape;26;p6"/>
          <p:cNvPicPr preferRelativeResize="0"/>
          <p:nvPr/>
        </p:nvPicPr>
        <p:blipFill rotWithShape="1">
          <a:blip r:embed="rId2">
            <a:alphaModFix/>
          </a:blip>
          <a:srcRect b="0" l="0" r="0" t="0"/>
          <a:stretch/>
        </p:blipFill>
        <p:spPr>
          <a:xfrm>
            <a:off x="489774" y="546282"/>
            <a:ext cx="4325121" cy="1539243"/>
          </a:xfrm>
          <a:prstGeom prst="rect">
            <a:avLst/>
          </a:prstGeom>
          <a:noFill/>
          <a:ln>
            <a:noFill/>
          </a:ln>
        </p:spPr>
      </p:pic>
      <p:sp>
        <p:nvSpPr>
          <p:cNvPr id="27" name="Google Shape;27;p6"/>
          <p:cNvSpPr txBox="1"/>
          <p:nvPr>
            <p:ph type="ctrTitle"/>
          </p:nvPr>
        </p:nvSpPr>
        <p:spPr>
          <a:xfrm>
            <a:off x="939978" y="3991480"/>
            <a:ext cx="10177029" cy="1167973"/>
          </a:xfrm>
          <a:prstGeom prst="rect">
            <a:avLst/>
          </a:prstGeom>
          <a:noFill/>
          <a:ln>
            <a:noFill/>
          </a:ln>
        </p:spPr>
        <p:txBody>
          <a:bodyPr anchorCtr="0" anchor="t" bIns="45700" lIns="91425" spcFirstLastPara="1" rIns="91425" wrap="square" tIns="45700">
            <a:noAutofit/>
          </a:bodyPr>
          <a:lstStyle>
            <a:lvl1pPr lvl="0" marR="0" rtl="0" algn="l">
              <a:lnSpc>
                <a:spcPct val="102272"/>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8" name="Google Shape;28;p6"/>
          <p:cNvSpPr txBox="1"/>
          <p:nvPr>
            <p:ph idx="1" type="subTitle"/>
          </p:nvPr>
        </p:nvSpPr>
        <p:spPr>
          <a:xfrm>
            <a:off x="951129" y="5228106"/>
            <a:ext cx="5563972" cy="35156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1pPr>
            <a:lvl2pPr lvl="1" marR="0" rtl="0" algn="ctr">
              <a:lnSpc>
                <a:spcPct val="90000"/>
              </a:lnSpc>
              <a:spcBef>
                <a:spcPts val="500"/>
              </a:spcBef>
              <a:spcAft>
                <a:spcPts val="0"/>
              </a:spcAft>
              <a:buClr>
                <a:srgbClr val="343434"/>
              </a:buClr>
              <a:buSzPts val="2000"/>
              <a:buFont typeface="Arial"/>
              <a:buNone/>
              <a:defRPr b="0" i="0" sz="2000" u="none" cap="none" strike="noStrike">
                <a:solidFill>
                  <a:srgbClr val="343434"/>
                </a:solidFill>
                <a:latin typeface="Calibri"/>
                <a:ea typeface="Calibri"/>
                <a:cs typeface="Calibri"/>
                <a:sym typeface="Calibri"/>
              </a:defRPr>
            </a:lvl2pPr>
            <a:lvl3pPr lvl="2" marR="0" rtl="0" algn="ctr">
              <a:lnSpc>
                <a:spcPct val="90000"/>
              </a:lnSpc>
              <a:spcBef>
                <a:spcPts val="500"/>
              </a:spcBef>
              <a:spcAft>
                <a:spcPts val="0"/>
              </a:spcAft>
              <a:buClr>
                <a:srgbClr val="343434"/>
              </a:buClr>
              <a:buSzPts val="1800"/>
              <a:buFont typeface="Arial"/>
              <a:buNone/>
              <a:defRPr b="0" i="0" sz="1800" u="none" cap="none" strike="noStrike">
                <a:solidFill>
                  <a:srgbClr val="343434"/>
                </a:solidFill>
                <a:latin typeface="Calibri"/>
                <a:ea typeface="Calibri"/>
                <a:cs typeface="Calibri"/>
                <a:sym typeface="Calibri"/>
              </a:defRPr>
            </a:lvl3pPr>
            <a:lvl4pPr lvl="3"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4pPr>
            <a:lvl5pPr lvl="4"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9" name="Google Shape;29;p6"/>
          <p:cNvSpPr txBox="1"/>
          <p:nvPr>
            <p:ph idx="2" type="body"/>
          </p:nvPr>
        </p:nvSpPr>
        <p:spPr>
          <a:xfrm>
            <a:off x="939978" y="5788552"/>
            <a:ext cx="7764847" cy="6810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1pPr>
            <a:lvl2pPr indent="-342900" lvl="1" marL="9144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2pPr>
            <a:lvl3pPr indent="-330200" lvl="2" marL="13716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 name="Google Shape;30;p6"/>
          <p:cNvSpPr/>
          <p:nvPr>
            <p:ph idx="3" type="pic"/>
          </p:nvPr>
        </p:nvSpPr>
        <p:spPr>
          <a:xfrm>
            <a:off x="6229884" y="546282"/>
            <a:ext cx="5517616" cy="3361283"/>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 name="Shape 31"/>
        <p:cNvGrpSpPr/>
        <p:nvPr/>
      </p:nvGrpSpPr>
      <p:grpSpPr>
        <a:xfrm>
          <a:off x="0" y="0"/>
          <a:ext cx="0" cy="0"/>
          <a:chOff x="0" y="0"/>
          <a:chExt cx="0" cy="0"/>
        </a:xfrm>
      </p:grpSpPr>
      <p:cxnSp>
        <p:nvCxnSpPr>
          <p:cNvPr id="32" name="Google Shape;32;g9e98a019e7_0_169"/>
          <p:cNvCxnSpPr/>
          <p:nvPr/>
        </p:nvCxnSpPr>
        <p:spPr>
          <a:xfrm>
            <a:off x="566934" y="6320000"/>
            <a:ext cx="11062500" cy="0"/>
          </a:xfrm>
          <a:prstGeom prst="straightConnector1">
            <a:avLst/>
          </a:prstGeom>
          <a:noFill/>
          <a:ln cap="flat" cmpd="sng" w="19050">
            <a:solidFill>
              <a:schemeClr val="dk2"/>
            </a:solidFill>
            <a:prstDash val="solid"/>
            <a:round/>
            <a:headEnd len="sm" w="sm" type="none"/>
            <a:tailEnd len="sm" w="sm" type="none"/>
          </a:ln>
        </p:spPr>
      </p:cxnSp>
      <p:cxnSp>
        <p:nvCxnSpPr>
          <p:cNvPr id="33" name="Google Shape;33;g9e98a019e7_0_169"/>
          <p:cNvCxnSpPr/>
          <p:nvPr/>
        </p:nvCxnSpPr>
        <p:spPr>
          <a:xfrm>
            <a:off x="566931" y="554200"/>
            <a:ext cx="244500" cy="0"/>
          </a:xfrm>
          <a:prstGeom prst="straightConnector1">
            <a:avLst/>
          </a:prstGeom>
          <a:noFill/>
          <a:ln cap="flat" cmpd="sng" w="19050">
            <a:solidFill>
              <a:schemeClr val="dk2"/>
            </a:solidFill>
            <a:prstDash val="solid"/>
            <a:round/>
            <a:headEnd len="sm" w="sm" type="none"/>
            <a:tailEnd len="sm" w="sm" type="none"/>
          </a:ln>
        </p:spPr>
      </p:cxnSp>
      <p:sp>
        <p:nvSpPr>
          <p:cNvPr id="34" name="Google Shape;34;g9e98a019e7_0_169"/>
          <p:cNvSpPr txBox="1"/>
          <p:nvPr>
            <p:ph idx="1" type="body"/>
          </p:nvPr>
        </p:nvSpPr>
        <p:spPr>
          <a:xfrm>
            <a:off x="437356" y="5634700"/>
            <a:ext cx="11184900" cy="524700"/>
          </a:xfrm>
          <a:prstGeom prst="rect">
            <a:avLst/>
          </a:prstGeom>
          <a:noFill/>
          <a:ln>
            <a:noFill/>
          </a:ln>
        </p:spPr>
        <p:txBody>
          <a:bodyPr anchorCtr="0" anchor="ctr" bIns="121900" lIns="121900" spcFirstLastPara="1" rIns="121900" wrap="square" tIns="121900">
            <a:noAutofit/>
          </a:bodyPr>
          <a:lstStyle>
            <a:lvl1pPr indent="-228600" lvl="0" marL="45720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stStyle>
          <a:p/>
        </p:txBody>
      </p:sp>
      <p:sp>
        <p:nvSpPr>
          <p:cNvPr id="35" name="Google Shape;35;g9e98a019e7_0_169"/>
          <p:cNvSpPr txBox="1"/>
          <p:nvPr>
            <p:ph idx="12" type="sldNum"/>
          </p:nvPr>
        </p:nvSpPr>
        <p:spPr>
          <a:xfrm>
            <a:off x="11330666" y="6251679"/>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cxnSp>
        <p:nvCxnSpPr>
          <p:cNvPr id="37" name="Google Shape;37;g953b794893_0_259"/>
          <p:cNvCxnSpPr/>
          <p:nvPr/>
        </p:nvCxnSpPr>
        <p:spPr>
          <a:xfrm>
            <a:off x="566934" y="6320000"/>
            <a:ext cx="11062500" cy="0"/>
          </a:xfrm>
          <a:prstGeom prst="straightConnector1">
            <a:avLst/>
          </a:prstGeom>
          <a:noFill/>
          <a:ln cap="flat" cmpd="sng" w="19050">
            <a:solidFill>
              <a:schemeClr val="dk2"/>
            </a:solidFill>
            <a:prstDash val="solid"/>
            <a:round/>
            <a:headEnd len="sm" w="sm" type="none"/>
            <a:tailEnd len="sm" w="sm" type="none"/>
          </a:ln>
        </p:spPr>
      </p:cxnSp>
      <p:cxnSp>
        <p:nvCxnSpPr>
          <p:cNvPr id="38" name="Google Shape;38;g953b794893_0_259"/>
          <p:cNvCxnSpPr/>
          <p:nvPr/>
        </p:nvCxnSpPr>
        <p:spPr>
          <a:xfrm>
            <a:off x="566934" y="554200"/>
            <a:ext cx="11062500" cy="0"/>
          </a:xfrm>
          <a:prstGeom prst="straightConnector1">
            <a:avLst/>
          </a:prstGeom>
          <a:noFill/>
          <a:ln cap="flat" cmpd="sng" w="38100">
            <a:solidFill>
              <a:schemeClr val="dk2"/>
            </a:solidFill>
            <a:prstDash val="solid"/>
            <a:round/>
            <a:headEnd len="sm" w="sm" type="none"/>
            <a:tailEnd len="sm" w="sm" type="none"/>
          </a:ln>
        </p:spPr>
      </p:cxnSp>
      <p:sp>
        <p:nvSpPr>
          <p:cNvPr id="39" name="Google Shape;39;g953b794893_0_259"/>
          <p:cNvSpPr txBox="1"/>
          <p:nvPr>
            <p:ph hasCustomPrompt="1" type="title"/>
          </p:nvPr>
        </p:nvSpPr>
        <p:spPr>
          <a:xfrm>
            <a:off x="1138600" y="1739800"/>
            <a:ext cx="9914700" cy="2051100"/>
          </a:xfrm>
          <a:prstGeom prst="rect">
            <a:avLst/>
          </a:prstGeom>
          <a:noFill/>
          <a:ln>
            <a:noFill/>
          </a:ln>
        </p:spPr>
        <p:txBody>
          <a:bodyPr anchorCtr="0" anchor="ctr" bIns="121900" lIns="121900" spcFirstLastPara="1" rIns="121900" wrap="square" tIns="121900">
            <a:noAutofit/>
          </a:bodyPr>
          <a:lstStyle>
            <a:lvl1pPr lvl="0" marR="0" rtl="0" algn="ctr">
              <a:lnSpc>
                <a:spcPct val="100000"/>
              </a:lnSpc>
              <a:spcBef>
                <a:spcPts val="0"/>
              </a:spcBef>
              <a:spcAft>
                <a:spcPts val="0"/>
              </a:spcAft>
              <a:buClr>
                <a:schemeClr val="dk1"/>
              </a:buClr>
              <a:buSzPts val="12800"/>
              <a:buFont typeface="Lato"/>
              <a:buChar char="●"/>
              <a:defRPr b="0" i="0" sz="12800" u="none" cap="none" strike="noStrike">
                <a:solidFill>
                  <a:schemeClr val="dk1"/>
                </a:solidFill>
                <a:latin typeface="Lato"/>
                <a:ea typeface="Lato"/>
                <a:cs typeface="Lato"/>
                <a:sym typeface="Lato"/>
              </a:defRPr>
            </a:lvl1pPr>
            <a:lvl2pPr lvl="1" marR="0" rtl="0" algn="ctr">
              <a:lnSpc>
                <a:spcPct val="100000"/>
              </a:lnSpc>
              <a:spcBef>
                <a:spcPts val="0"/>
              </a:spcBef>
              <a:spcAft>
                <a:spcPts val="0"/>
              </a:spcAft>
              <a:buClr>
                <a:schemeClr val="dk1"/>
              </a:buClr>
              <a:buSzPts val="12800"/>
              <a:buFont typeface="Lato"/>
              <a:buChar char="○"/>
              <a:defRPr b="0" i="0" sz="12800" u="none" cap="none" strike="noStrike">
                <a:solidFill>
                  <a:schemeClr val="dk1"/>
                </a:solidFill>
                <a:latin typeface="Lato"/>
                <a:ea typeface="Lato"/>
                <a:cs typeface="Lato"/>
                <a:sym typeface="Lato"/>
              </a:defRPr>
            </a:lvl2pPr>
            <a:lvl3pPr lvl="2" marR="0" rtl="0" algn="ctr">
              <a:lnSpc>
                <a:spcPct val="100000"/>
              </a:lnSpc>
              <a:spcBef>
                <a:spcPts val="0"/>
              </a:spcBef>
              <a:spcAft>
                <a:spcPts val="0"/>
              </a:spcAft>
              <a:buClr>
                <a:schemeClr val="dk1"/>
              </a:buClr>
              <a:buSzPts val="12800"/>
              <a:buFont typeface="Lato"/>
              <a:buChar char="■"/>
              <a:defRPr b="0" i="0" sz="12800" u="none" cap="none" strike="noStrike">
                <a:solidFill>
                  <a:schemeClr val="dk1"/>
                </a:solidFill>
                <a:latin typeface="Lato"/>
                <a:ea typeface="Lato"/>
                <a:cs typeface="Lato"/>
                <a:sym typeface="Lato"/>
              </a:defRPr>
            </a:lvl3pPr>
            <a:lvl4pPr lvl="3" marR="0" rtl="0" algn="ctr">
              <a:lnSpc>
                <a:spcPct val="100000"/>
              </a:lnSpc>
              <a:spcBef>
                <a:spcPts val="0"/>
              </a:spcBef>
              <a:spcAft>
                <a:spcPts val="0"/>
              </a:spcAft>
              <a:buClr>
                <a:schemeClr val="dk1"/>
              </a:buClr>
              <a:buSzPts val="12800"/>
              <a:buFont typeface="Lato"/>
              <a:buChar char="●"/>
              <a:defRPr b="0" i="0" sz="12800" u="none" cap="none" strike="noStrike">
                <a:solidFill>
                  <a:schemeClr val="dk1"/>
                </a:solidFill>
                <a:latin typeface="Lato"/>
                <a:ea typeface="Lato"/>
                <a:cs typeface="Lato"/>
                <a:sym typeface="Lato"/>
              </a:defRPr>
            </a:lvl4pPr>
            <a:lvl5pPr lvl="4" marR="0" rtl="0" algn="ctr">
              <a:lnSpc>
                <a:spcPct val="100000"/>
              </a:lnSpc>
              <a:spcBef>
                <a:spcPts val="0"/>
              </a:spcBef>
              <a:spcAft>
                <a:spcPts val="0"/>
              </a:spcAft>
              <a:buClr>
                <a:schemeClr val="dk1"/>
              </a:buClr>
              <a:buSzPts val="12800"/>
              <a:buFont typeface="Lato"/>
              <a:buChar char="○"/>
              <a:defRPr b="0" i="0" sz="12800" u="none" cap="none" strike="noStrike">
                <a:solidFill>
                  <a:schemeClr val="dk1"/>
                </a:solidFill>
                <a:latin typeface="Lato"/>
                <a:ea typeface="Lato"/>
                <a:cs typeface="Lato"/>
                <a:sym typeface="Lato"/>
              </a:defRPr>
            </a:lvl5pPr>
            <a:lvl6pPr lvl="5" marR="0" rtl="0" algn="ctr">
              <a:lnSpc>
                <a:spcPct val="100000"/>
              </a:lnSpc>
              <a:spcBef>
                <a:spcPts val="0"/>
              </a:spcBef>
              <a:spcAft>
                <a:spcPts val="0"/>
              </a:spcAft>
              <a:buClr>
                <a:schemeClr val="dk1"/>
              </a:buClr>
              <a:buSzPts val="12800"/>
              <a:buFont typeface="Lato"/>
              <a:buChar char="■"/>
              <a:defRPr b="0" i="0" sz="12800" u="none" cap="none" strike="noStrike">
                <a:solidFill>
                  <a:schemeClr val="dk1"/>
                </a:solidFill>
                <a:latin typeface="Lato"/>
                <a:ea typeface="Lato"/>
                <a:cs typeface="Lato"/>
                <a:sym typeface="Lato"/>
              </a:defRPr>
            </a:lvl6pPr>
            <a:lvl7pPr lvl="6" marR="0" rtl="0" algn="ctr">
              <a:lnSpc>
                <a:spcPct val="100000"/>
              </a:lnSpc>
              <a:spcBef>
                <a:spcPts val="0"/>
              </a:spcBef>
              <a:spcAft>
                <a:spcPts val="0"/>
              </a:spcAft>
              <a:buClr>
                <a:schemeClr val="dk1"/>
              </a:buClr>
              <a:buSzPts val="12800"/>
              <a:buFont typeface="Lato"/>
              <a:buChar char="●"/>
              <a:defRPr b="0" i="0" sz="12800" u="none" cap="none" strike="noStrike">
                <a:solidFill>
                  <a:schemeClr val="dk1"/>
                </a:solidFill>
                <a:latin typeface="Lato"/>
                <a:ea typeface="Lato"/>
                <a:cs typeface="Lato"/>
                <a:sym typeface="Lato"/>
              </a:defRPr>
            </a:lvl7pPr>
            <a:lvl8pPr lvl="7" marR="0" rtl="0" algn="ctr">
              <a:lnSpc>
                <a:spcPct val="100000"/>
              </a:lnSpc>
              <a:spcBef>
                <a:spcPts val="0"/>
              </a:spcBef>
              <a:spcAft>
                <a:spcPts val="0"/>
              </a:spcAft>
              <a:buClr>
                <a:schemeClr val="dk1"/>
              </a:buClr>
              <a:buSzPts val="12800"/>
              <a:buFont typeface="Lato"/>
              <a:buChar char="○"/>
              <a:defRPr b="0" i="0" sz="12800" u="none" cap="none" strike="noStrike">
                <a:solidFill>
                  <a:schemeClr val="dk1"/>
                </a:solidFill>
                <a:latin typeface="Lato"/>
                <a:ea typeface="Lato"/>
                <a:cs typeface="Lato"/>
                <a:sym typeface="Lato"/>
              </a:defRPr>
            </a:lvl8pPr>
            <a:lvl9pPr lvl="8" marR="0" rtl="0" algn="ctr">
              <a:lnSpc>
                <a:spcPct val="100000"/>
              </a:lnSpc>
              <a:spcBef>
                <a:spcPts val="0"/>
              </a:spcBef>
              <a:spcAft>
                <a:spcPts val="0"/>
              </a:spcAft>
              <a:buClr>
                <a:schemeClr val="dk1"/>
              </a:buClr>
              <a:buSzPts val="12800"/>
              <a:buFont typeface="Lato"/>
              <a:buChar char="■"/>
              <a:defRPr b="0" i="0" sz="12800" u="none" cap="none" strike="noStrike">
                <a:solidFill>
                  <a:schemeClr val="dk1"/>
                </a:solidFill>
                <a:latin typeface="Lato"/>
                <a:ea typeface="Lato"/>
                <a:cs typeface="Lato"/>
                <a:sym typeface="Lato"/>
              </a:defRPr>
            </a:lvl9pPr>
          </a:lstStyle>
          <a:p>
            <a:r>
              <a:t>xx%</a:t>
            </a:r>
          </a:p>
        </p:txBody>
      </p:sp>
      <p:sp>
        <p:nvSpPr>
          <p:cNvPr id="40" name="Google Shape;40;g953b794893_0_259"/>
          <p:cNvSpPr txBox="1"/>
          <p:nvPr>
            <p:ph idx="1" type="body"/>
          </p:nvPr>
        </p:nvSpPr>
        <p:spPr>
          <a:xfrm>
            <a:off x="1138600" y="3892600"/>
            <a:ext cx="9914700" cy="1428900"/>
          </a:xfrm>
          <a:prstGeom prst="rect">
            <a:avLst/>
          </a:prstGeom>
          <a:noFill/>
          <a:ln>
            <a:noFill/>
          </a:ln>
        </p:spPr>
        <p:txBody>
          <a:bodyPr anchorCtr="0" anchor="ctr" bIns="121900" lIns="121900" spcFirstLastPara="1" rIns="121900" wrap="square" tIns="121900">
            <a:noAutofit/>
          </a:bodyPr>
          <a:lstStyle>
            <a:lvl1pPr indent="-349250" lvl="0" marL="457200" marR="0" rtl="0" algn="ctr">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1pPr>
            <a:lvl2pPr indent="-349250" lvl="1" marL="914400" marR="0" rtl="0" algn="ctr">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2pPr>
            <a:lvl3pPr indent="-349250" lvl="2" marL="1371600" marR="0" rtl="0" algn="ctr">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3pPr>
            <a:lvl4pPr indent="-349250" lvl="3" marL="1828800" marR="0" rtl="0" algn="ctr">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4pPr>
            <a:lvl5pPr indent="-349250" lvl="4" marL="2286000" marR="0" rtl="0" algn="ctr">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5pPr>
            <a:lvl6pPr indent="-349250" lvl="5" marL="2743200" marR="0" rtl="0" algn="ctr">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6pPr>
            <a:lvl7pPr indent="-349250" lvl="6" marL="3200400" marR="0" rtl="0" algn="ctr">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7pPr>
            <a:lvl8pPr indent="-349250" lvl="7" marL="3657600" marR="0" rtl="0" algn="ctr">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8pPr>
            <a:lvl9pPr indent="-349250" lvl="8" marL="4114800" marR="0" rtl="0" algn="ctr">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9pPr>
          </a:lstStyle>
          <a:p/>
        </p:txBody>
      </p:sp>
      <p:sp>
        <p:nvSpPr>
          <p:cNvPr id="41" name="Google Shape;41;g953b794893_0_259"/>
          <p:cNvSpPr txBox="1"/>
          <p:nvPr>
            <p:ph idx="12" type="sldNum"/>
          </p:nvPr>
        </p:nvSpPr>
        <p:spPr>
          <a:xfrm>
            <a:off x="11330666" y="6251679"/>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b_Title slide">
  <p:cSld name="2b_Title slide">
    <p:spTree>
      <p:nvGrpSpPr>
        <p:cNvPr id="42" name="Shape 42"/>
        <p:cNvGrpSpPr/>
        <p:nvPr/>
      </p:nvGrpSpPr>
      <p:grpSpPr>
        <a:xfrm>
          <a:off x="0" y="0"/>
          <a:ext cx="0" cy="0"/>
          <a:chOff x="0" y="0"/>
          <a:chExt cx="0" cy="0"/>
        </a:xfrm>
      </p:grpSpPr>
      <p:sp>
        <p:nvSpPr>
          <p:cNvPr id="43" name="Google Shape;43;p4"/>
          <p:cNvSpPr/>
          <p:nvPr/>
        </p:nvSpPr>
        <p:spPr>
          <a:xfrm>
            <a:off x="7913406" y="556624"/>
            <a:ext cx="4278594" cy="411657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 name="Google Shape;44;p4"/>
          <p:cNvSpPr/>
          <p:nvPr/>
        </p:nvSpPr>
        <p:spPr>
          <a:xfrm>
            <a:off x="0" y="3415144"/>
            <a:ext cx="11887200" cy="3442856"/>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 name="Google Shape;45;p4"/>
          <p:cNvSpPr txBox="1"/>
          <p:nvPr>
            <p:ph type="ctrTitle"/>
          </p:nvPr>
        </p:nvSpPr>
        <p:spPr>
          <a:xfrm>
            <a:off x="939977" y="4119073"/>
            <a:ext cx="6417952" cy="1040380"/>
          </a:xfrm>
          <a:prstGeom prst="rect">
            <a:avLst/>
          </a:prstGeom>
          <a:noFill/>
          <a:ln>
            <a:noFill/>
          </a:ln>
        </p:spPr>
        <p:txBody>
          <a:bodyPr anchorCtr="0" anchor="t" bIns="45700" lIns="91425" spcFirstLastPara="1" rIns="91425" wrap="square" tIns="45700">
            <a:noAutofit/>
          </a:bodyPr>
          <a:lstStyle>
            <a:lvl1pPr lvl="0" marR="0" rtl="0" algn="l">
              <a:lnSpc>
                <a:spcPct val="102272"/>
              </a:lnSpc>
              <a:spcBef>
                <a:spcPts val="0"/>
              </a:spcBef>
              <a:spcAft>
                <a:spcPts val="0"/>
              </a:spcAft>
              <a:buClr>
                <a:schemeClr val="lt2"/>
              </a:buClr>
              <a:buSzPts val="4400"/>
              <a:buFont typeface="Calibri"/>
              <a:buNone/>
              <a:defRPr b="1" i="0" sz="44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6" name="Google Shape;46;p4"/>
          <p:cNvSpPr txBox="1"/>
          <p:nvPr>
            <p:ph idx="1" type="subTitle"/>
          </p:nvPr>
        </p:nvSpPr>
        <p:spPr>
          <a:xfrm>
            <a:off x="951128" y="5228106"/>
            <a:ext cx="6405115" cy="35156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2"/>
              </a:buClr>
              <a:buSzPts val="2000"/>
              <a:buFont typeface="Arial"/>
              <a:buNone/>
              <a:defRPr b="0" i="0" sz="2000" u="none" cap="none" strike="noStrike">
                <a:solidFill>
                  <a:schemeClr val="lt2"/>
                </a:solidFill>
                <a:latin typeface="Calibri"/>
                <a:ea typeface="Calibri"/>
                <a:cs typeface="Calibri"/>
                <a:sym typeface="Calibri"/>
              </a:defRPr>
            </a:lvl1pPr>
            <a:lvl2pPr lvl="1" marR="0" rtl="0" algn="ctr">
              <a:lnSpc>
                <a:spcPct val="90000"/>
              </a:lnSpc>
              <a:spcBef>
                <a:spcPts val="500"/>
              </a:spcBef>
              <a:spcAft>
                <a:spcPts val="0"/>
              </a:spcAft>
              <a:buClr>
                <a:srgbClr val="343434"/>
              </a:buClr>
              <a:buSzPts val="2000"/>
              <a:buFont typeface="Arial"/>
              <a:buNone/>
              <a:defRPr b="0" i="0" sz="2000" u="none" cap="none" strike="noStrike">
                <a:solidFill>
                  <a:srgbClr val="343434"/>
                </a:solidFill>
                <a:latin typeface="Calibri"/>
                <a:ea typeface="Calibri"/>
                <a:cs typeface="Calibri"/>
                <a:sym typeface="Calibri"/>
              </a:defRPr>
            </a:lvl2pPr>
            <a:lvl3pPr lvl="2" marR="0" rtl="0" algn="ctr">
              <a:lnSpc>
                <a:spcPct val="90000"/>
              </a:lnSpc>
              <a:spcBef>
                <a:spcPts val="500"/>
              </a:spcBef>
              <a:spcAft>
                <a:spcPts val="0"/>
              </a:spcAft>
              <a:buClr>
                <a:srgbClr val="343434"/>
              </a:buClr>
              <a:buSzPts val="1800"/>
              <a:buFont typeface="Arial"/>
              <a:buNone/>
              <a:defRPr b="0" i="0" sz="1800" u="none" cap="none" strike="noStrike">
                <a:solidFill>
                  <a:srgbClr val="343434"/>
                </a:solidFill>
                <a:latin typeface="Calibri"/>
                <a:ea typeface="Calibri"/>
                <a:cs typeface="Calibri"/>
                <a:sym typeface="Calibri"/>
              </a:defRPr>
            </a:lvl3pPr>
            <a:lvl4pPr lvl="3"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4pPr>
            <a:lvl5pPr lvl="4"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47" name="Google Shape;47;p4"/>
          <p:cNvSpPr txBox="1"/>
          <p:nvPr>
            <p:ph idx="2" type="body"/>
          </p:nvPr>
        </p:nvSpPr>
        <p:spPr>
          <a:xfrm>
            <a:off x="939979" y="5788552"/>
            <a:ext cx="6417952" cy="60241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2"/>
              </a:buClr>
              <a:buSzPts val="2000"/>
              <a:buFont typeface="Arial"/>
              <a:buNone/>
              <a:defRPr b="0" i="0" sz="2000" u="none" cap="none" strike="noStrike">
                <a:solidFill>
                  <a:schemeClr val="lt2"/>
                </a:solidFill>
                <a:latin typeface="Calibri"/>
                <a:ea typeface="Calibri"/>
                <a:cs typeface="Calibri"/>
                <a:sym typeface="Calibri"/>
              </a:defRPr>
            </a:lvl1pPr>
            <a:lvl2pPr indent="-342900" lvl="1" marL="9144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2pPr>
            <a:lvl3pPr indent="-330200" lvl="2" marL="13716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48" name="Google Shape;48;p4"/>
          <p:cNvPicPr preferRelativeResize="0"/>
          <p:nvPr/>
        </p:nvPicPr>
        <p:blipFill rotWithShape="1">
          <a:blip r:embed="rId2">
            <a:alphaModFix/>
          </a:blip>
          <a:srcRect b="0" l="0" r="0" t="0"/>
          <a:stretch/>
        </p:blipFill>
        <p:spPr>
          <a:xfrm>
            <a:off x="489774" y="546282"/>
            <a:ext cx="4325121" cy="1539243"/>
          </a:xfrm>
          <a:prstGeom prst="rect">
            <a:avLst/>
          </a:prstGeom>
          <a:noFill/>
          <a:ln>
            <a:noFill/>
          </a:ln>
        </p:spPr>
      </p:pic>
      <p:sp>
        <p:nvSpPr>
          <p:cNvPr id="49" name="Google Shape;49;p4"/>
          <p:cNvSpPr/>
          <p:nvPr>
            <p:ph idx="3" type="pic"/>
          </p:nvPr>
        </p:nvSpPr>
        <p:spPr>
          <a:xfrm>
            <a:off x="7397551" y="847142"/>
            <a:ext cx="4153375" cy="5543827"/>
          </a:xfrm>
          <a:prstGeom prst="rect">
            <a:avLst/>
          </a:prstGeom>
          <a:solidFill>
            <a:schemeClr val="lt1"/>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b_Title slide">
  <p:cSld name="1b_Title slide">
    <p:spTree>
      <p:nvGrpSpPr>
        <p:cNvPr id="50" name="Shape 50"/>
        <p:cNvGrpSpPr/>
        <p:nvPr/>
      </p:nvGrpSpPr>
      <p:grpSpPr>
        <a:xfrm>
          <a:off x="0" y="0"/>
          <a:ext cx="0" cy="0"/>
          <a:chOff x="0" y="0"/>
          <a:chExt cx="0" cy="0"/>
        </a:xfrm>
      </p:grpSpPr>
      <p:sp>
        <p:nvSpPr>
          <p:cNvPr id="51" name="Google Shape;51;p7"/>
          <p:cNvSpPr/>
          <p:nvPr/>
        </p:nvSpPr>
        <p:spPr>
          <a:xfrm>
            <a:off x="11747499" y="3415144"/>
            <a:ext cx="444501" cy="3442856"/>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2" name="Google Shape;52;p7"/>
          <p:cNvSpPr/>
          <p:nvPr/>
        </p:nvSpPr>
        <p:spPr>
          <a:xfrm>
            <a:off x="11747499" y="1"/>
            <a:ext cx="449172" cy="342597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3" name="Google Shape;53;p7"/>
          <p:cNvPicPr preferRelativeResize="0"/>
          <p:nvPr/>
        </p:nvPicPr>
        <p:blipFill rotWithShape="1">
          <a:blip r:embed="rId2">
            <a:alphaModFix/>
          </a:blip>
          <a:srcRect b="0" l="0" r="0" t="0"/>
          <a:stretch/>
        </p:blipFill>
        <p:spPr>
          <a:xfrm>
            <a:off x="489774" y="546282"/>
            <a:ext cx="4325121" cy="1539243"/>
          </a:xfrm>
          <a:prstGeom prst="rect">
            <a:avLst/>
          </a:prstGeom>
          <a:noFill/>
          <a:ln>
            <a:noFill/>
          </a:ln>
        </p:spPr>
      </p:pic>
      <p:sp>
        <p:nvSpPr>
          <p:cNvPr id="54" name="Google Shape;54;p7"/>
          <p:cNvSpPr txBox="1"/>
          <p:nvPr>
            <p:ph type="ctrTitle"/>
          </p:nvPr>
        </p:nvSpPr>
        <p:spPr>
          <a:xfrm>
            <a:off x="939977" y="3991480"/>
            <a:ext cx="5575123" cy="1167973"/>
          </a:xfrm>
          <a:prstGeom prst="rect">
            <a:avLst/>
          </a:prstGeom>
          <a:noFill/>
          <a:ln>
            <a:noFill/>
          </a:ln>
        </p:spPr>
        <p:txBody>
          <a:bodyPr anchorCtr="0" anchor="t" bIns="45700" lIns="91425" spcFirstLastPara="1" rIns="91425" wrap="square" tIns="45700">
            <a:noAutofit/>
          </a:bodyPr>
          <a:lstStyle>
            <a:lvl1pPr lvl="0" marR="0" rtl="0" algn="l">
              <a:lnSpc>
                <a:spcPct val="102272"/>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5" name="Google Shape;55;p7"/>
          <p:cNvSpPr txBox="1"/>
          <p:nvPr>
            <p:ph idx="1" type="subTitle"/>
          </p:nvPr>
        </p:nvSpPr>
        <p:spPr>
          <a:xfrm>
            <a:off x="951129" y="5228106"/>
            <a:ext cx="5563972" cy="35156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1pPr>
            <a:lvl2pPr lvl="1" marR="0" rtl="0" algn="ctr">
              <a:lnSpc>
                <a:spcPct val="90000"/>
              </a:lnSpc>
              <a:spcBef>
                <a:spcPts val="500"/>
              </a:spcBef>
              <a:spcAft>
                <a:spcPts val="0"/>
              </a:spcAft>
              <a:buClr>
                <a:srgbClr val="343434"/>
              </a:buClr>
              <a:buSzPts val="2000"/>
              <a:buFont typeface="Arial"/>
              <a:buNone/>
              <a:defRPr b="0" i="0" sz="2000" u="none" cap="none" strike="noStrike">
                <a:solidFill>
                  <a:srgbClr val="343434"/>
                </a:solidFill>
                <a:latin typeface="Calibri"/>
                <a:ea typeface="Calibri"/>
                <a:cs typeface="Calibri"/>
                <a:sym typeface="Calibri"/>
              </a:defRPr>
            </a:lvl2pPr>
            <a:lvl3pPr lvl="2" marR="0" rtl="0" algn="ctr">
              <a:lnSpc>
                <a:spcPct val="90000"/>
              </a:lnSpc>
              <a:spcBef>
                <a:spcPts val="500"/>
              </a:spcBef>
              <a:spcAft>
                <a:spcPts val="0"/>
              </a:spcAft>
              <a:buClr>
                <a:srgbClr val="343434"/>
              </a:buClr>
              <a:buSzPts val="1800"/>
              <a:buFont typeface="Arial"/>
              <a:buNone/>
              <a:defRPr b="0" i="0" sz="1800" u="none" cap="none" strike="noStrike">
                <a:solidFill>
                  <a:srgbClr val="343434"/>
                </a:solidFill>
                <a:latin typeface="Calibri"/>
                <a:ea typeface="Calibri"/>
                <a:cs typeface="Calibri"/>
                <a:sym typeface="Calibri"/>
              </a:defRPr>
            </a:lvl3pPr>
            <a:lvl4pPr lvl="3"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4pPr>
            <a:lvl5pPr lvl="4"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56" name="Google Shape;56;p7"/>
          <p:cNvSpPr txBox="1"/>
          <p:nvPr>
            <p:ph idx="2" type="body"/>
          </p:nvPr>
        </p:nvSpPr>
        <p:spPr>
          <a:xfrm>
            <a:off x="939979" y="5788552"/>
            <a:ext cx="5575123" cy="6810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1pPr>
            <a:lvl2pPr indent="-342900" lvl="1" marL="9144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2pPr>
            <a:lvl3pPr indent="-330200" lvl="2" marL="13716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7" name="Google Shape;57;p7"/>
          <p:cNvSpPr/>
          <p:nvPr>
            <p:ph idx="3" type="pic"/>
          </p:nvPr>
        </p:nvSpPr>
        <p:spPr>
          <a:xfrm>
            <a:off x="6515100" y="546100"/>
            <a:ext cx="5223854" cy="5495777"/>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c_Title slide">
  <p:cSld name="1c_Title slide">
    <p:spTree>
      <p:nvGrpSpPr>
        <p:cNvPr id="58" name="Shape 58"/>
        <p:cNvGrpSpPr/>
        <p:nvPr/>
      </p:nvGrpSpPr>
      <p:grpSpPr>
        <a:xfrm>
          <a:off x="0" y="0"/>
          <a:ext cx="0" cy="0"/>
          <a:chOff x="0" y="0"/>
          <a:chExt cx="0" cy="0"/>
        </a:xfrm>
      </p:grpSpPr>
      <p:sp>
        <p:nvSpPr>
          <p:cNvPr id="59" name="Google Shape;59;p8"/>
          <p:cNvSpPr/>
          <p:nvPr/>
        </p:nvSpPr>
        <p:spPr>
          <a:xfrm>
            <a:off x="11747499" y="3415144"/>
            <a:ext cx="444501" cy="3442856"/>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0" name="Google Shape;60;p8"/>
          <p:cNvSpPr/>
          <p:nvPr/>
        </p:nvSpPr>
        <p:spPr>
          <a:xfrm>
            <a:off x="11747499" y="1"/>
            <a:ext cx="449172" cy="342597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1" name="Google Shape;61;p8"/>
          <p:cNvPicPr preferRelativeResize="0"/>
          <p:nvPr/>
        </p:nvPicPr>
        <p:blipFill rotWithShape="1">
          <a:blip r:embed="rId2">
            <a:alphaModFix/>
          </a:blip>
          <a:srcRect b="0" l="0" r="0" t="0"/>
          <a:stretch/>
        </p:blipFill>
        <p:spPr>
          <a:xfrm>
            <a:off x="489774" y="546282"/>
            <a:ext cx="4325121" cy="1539243"/>
          </a:xfrm>
          <a:prstGeom prst="rect">
            <a:avLst/>
          </a:prstGeom>
          <a:noFill/>
          <a:ln>
            <a:noFill/>
          </a:ln>
        </p:spPr>
      </p:pic>
      <p:sp>
        <p:nvSpPr>
          <p:cNvPr id="62" name="Google Shape;62;p8"/>
          <p:cNvSpPr txBox="1"/>
          <p:nvPr>
            <p:ph type="ctrTitle"/>
          </p:nvPr>
        </p:nvSpPr>
        <p:spPr>
          <a:xfrm>
            <a:off x="939977" y="3991480"/>
            <a:ext cx="5575123" cy="1167973"/>
          </a:xfrm>
          <a:prstGeom prst="rect">
            <a:avLst/>
          </a:prstGeom>
          <a:noFill/>
          <a:ln>
            <a:noFill/>
          </a:ln>
        </p:spPr>
        <p:txBody>
          <a:bodyPr anchorCtr="0" anchor="t" bIns="45700" lIns="91425" spcFirstLastPara="1" rIns="91425" wrap="square" tIns="45700">
            <a:noAutofit/>
          </a:bodyPr>
          <a:lstStyle>
            <a:lvl1pPr lvl="0" marR="0" rtl="0" algn="l">
              <a:lnSpc>
                <a:spcPct val="102272"/>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3" name="Google Shape;63;p8"/>
          <p:cNvSpPr txBox="1"/>
          <p:nvPr>
            <p:ph idx="1" type="subTitle"/>
          </p:nvPr>
        </p:nvSpPr>
        <p:spPr>
          <a:xfrm>
            <a:off x="951129" y="5228106"/>
            <a:ext cx="5563972" cy="35156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1pPr>
            <a:lvl2pPr lvl="1" marR="0" rtl="0" algn="ctr">
              <a:lnSpc>
                <a:spcPct val="90000"/>
              </a:lnSpc>
              <a:spcBef>
                <a:spcPts val="500"/>
              </a:spcBef>
              <a:spcAft>
                <a:spcPts val="0"/>
              </a:spcAft>
              <a:buClr>
                <a:srgbClr val="343434"/>
              </a:buClr>
              <a:buSzPts val="2000"/>
              <a:buFont typeface="Arial"/>
              <a:buNone/>
              <a:defRPr b="0" i="0" sz="2000" u="none" cap="none" strike="noStrike">
                <a:solidFill>
                  <a:srgbClr val="343434"/>
                </a:solidFill>
                <a:latin typeface="Calibri"/>
                <a:ea typeface="Calibri"/>
                <a:cs typeface="Calibri"/>
                <a:sym typeface="Calibri"/>
              </a:defRPr>
            </a:lvl2pPr>
            <a:lvl3pPr lvl="2" marR="0" rtl="0" algn="ctr">
              <a:lnSpc>
                <a:spcPct val="90000"/>
              </a:lnSpc>
              <a:spcBef>
                <a:spcPts val="500"/>
              </a:spcBef>
              <a:spcAft>
                <a:spcPts val="0"/>
              </a:spcAft>
              <a:buClr>
                <a:srgbClr val="343434"/>
              </a:buClr>
              <a:buSzPts val="1800"/>
              <a:buFont typeface="Arial"/>
              <a:buNone/>
              <a:defRPr b="0" i="0" sz="1800" u="none" cap="none" strike="noStrike">
                <a:solidFill>
                  <a:srgbClr val="343434"/>
                </a:solidFill>
                <a:latin typeface="Calibri"/>
                <a:ea typeface="Calibri"/>
                <a:cs typeface="Calibri"/>
                <a:sym typeface="Calibri"/>
              </a:defRPr>
            </a:lvl3pPr>
            <a:lvl4pPr lvl="3"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4pPr>
            <a:lvl5pPr lvl="4"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64" name="Google Shape;64;p8"/>
          <p:cNvSpPr txBox="1"/>
          <p:nvPr>
            <p:ph idx="2" type="body"/>
          </p:nvPr>
        </p:nvSpPr>
        <p:spPr>
          <a:xfrm>
            <a:off x="939979" y="5788552"/>
            <a:ext cx="5575123" cy="6810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1pPr>
            <a:lvl2pPr indent="-342900" lvl="1" marL="9144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2pPr>
            <a:lvl3pPr indent="-330200" lvl="2" marL="13716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5" name="Google Shape;65;p8"/>
          <p:cNvSpPr/>
          <p:nvPr>
            <p:ph idx="3" type="pic"/>
          </p:nvPr>
        </p:nvSpPr>
        <p:spPr>
          <a:xfrm>
            <a:off x="6358071" y="566738"/>
            <a:ext cx="5389429" cy="2714847"/>
          </a:xfrm>
          <a:prstGeom prst="rect">
            <a:avLst/>
          </a:prstGeom>
          <a:noFill/>
          <a:ln>
            <a:noFill/>
          </a:ln>
        </p:spPr>
      </p:sp>
      <p:sp>
        <p:nvSpPr>
          <p:cNvPr id="66" name="Google Shape;66;p8"/>
          <p:cNvSpPr/>
          <p:nvPr>
            <p:ph idx="4" type="pic"/>
          </p:nvPr>
        </p:nvSpPr>
        <p:spPr>
          <a:xfrm>
            <a:off x="6648628" y="2931207"/>
            <a:ext cx="5548043" cy="3544759"/>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towardsdatascience.com/metrics-to-evaluate-your-machine-learning-algorithm-f10ba6e3823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hyperlink" Target="https://squarkai.com/wp-content/uploads/2019/06/Confusion-Matrix-1024x749.png" TargetMode="External"/><Relationship Id="rId5"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en.wikipedia.org/wiki/Loss_functions_for_classification" TargetMode="External"/><Relationship Id="rId4" Type="http://schemas.openxmlformats.org/officeDocument/2006/relationships/hyperlink" Target="https://towardsdatascience.com/understanding-binary-cross-entropy-log-loss-a-visual-explanation-a3ac6025181a" TargetMode="External"/><Relationship Id="rId5" Type="http://schemas.openxmlformats.org/officeDocument/2006/relationships/hyperlink" Target="https://www.kaggle.com/dansbecker/what-is-log-los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docs.eyesopen.com/toolkits/cookbook/python/_images/roc-theory-small.png" TargetMode="Externa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13.png"/><Relationship Id="rId5"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s://towardsdatascience.com/metrics-to-evaluate-your-machine-learning-algorithm-f10ba6e38234"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5.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scikit-learn.org/stable/modules/naive_bayes.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scikit-learn.org/stable/modules/naive_bayes.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scikit-learn.org/stable/modules/naive_bayes.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9.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hyperlink" Target="https://www.saedsayad.com/naive_bayesian.ht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hyperlink" Target="https://www.saedsayad.com/naive_bayesian.htm" TargetMode="External"/><Relationship Id="rId4" Type="http://schemas.openxmlformats.org/officeDocument/2006/relationships/image" Target="../media/image27.png"/><Relationship Id="rId9" Type="http://schemas.openxmlformats.org/officeDocument/2006/relationships/image" Target="../media/image24.png"/><Relationship Id="rId5" Type="http://schemas.openxmlformats.org/officeDocument/2006/relationships/image" Target="../media/image23.png"/><Relationship Id="rId6" Type="http://schemas.openxmlformats.org/officeDocument/2006/relationships/image" Target="../media/image21.png"/><Relationship Id="rId7" Type="http://schemas.openxmlformats.org/officeDocument/2006/relationships/image" Target="../media/image25.png"/><Relationship Id="rId8" Type="http://schemas.openxmlformats.org/officeDocument/2006/relationships/image" Target="../media/image26.png"/><Relationship Id="rId11" Type="http://schemas.openxmlformats.org/officeDocument/2006/relationships/image" Target="../media/image22.png"/><Relationship Id="rId10" Type="http://schemas.openxmlformats.org/officeDocument/2006/relationships/image" Target="../media/image30.png"/><Relationship Id="rId13" Type="http://schemas.openxmlformats.org/officeDocument/2006/relationships/image" Target="../media/image28.png"/><Relationship Id="rId12"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hyperlink" Target="https://www.saedsayad.com/naive_bayesian.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6.png"/><Relationship Id="rId4" Type="http://schemas.openxmlformats.org/officeDocument/2006/relationships/image" Target="../media/image31.png"/><Relationship Id="rId5" Type="http://schemas.openxmlformats.org/officeDocument/2006/relationships/image" Target="../media/image35.png"/><Relationship Id="rId6" Type="http://schemas.openxmlformats.org/officeDocument/2006/relationships/image" Target="../media/image33.png"/><Relationship Id="rId7" Type="http://schemas.openxmlformats.org/officeDocument/2006/relationships/image" Target="../media/image34.png"/><Relationship Id="rId8"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s://towardsdatascience.com/naive-bayes-classifier-81d512f50a7c" TargetMode="External"/><Relationship Id="rId4" Type="http://schemas.openxmlformats.org/officeDocument/2006/relationships/hyperlink" Target="https://machinelearningmastery.com/naive-bayes-for-machine-learning/" TargetMode="External"/><Relationship Id="rId5" Type="http://schemas.openxmlformats.org/officeDocument/2006/relationships/hyperlink" Target="https://blog.floydhub.com/naive-bayes-for-machine-learning/" TargetMode="External"/><Relationship Id="rId6" Type="http://schemas.openxmlformats.org/officeDocument/2006/relationships/hyperlink" Target="https://www.datacamp.com/community/tutorials/naive-bayes-scikit-lear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saedsayad.com/naive_bayesian.ht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04da29d8d6_0_0"/>
          <p:cNvSpPr txBox="1"/>
          <p:nvPr>
            <p:ph type="title"/>
          </p:nvPr>
        </p:nvSpPr>
        <p:spPr>
          <a:xfrm>
            <a:off x="415600" y="1665502"/>
            <a:ext cx="10332300" cy="14955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Clr>
                <a:schemeClr val="lt2"/>
              </a:buClr>
              <a:buSzPts val="4400"/>
              <a:buFont typeface="Calibri"/>
              <a:buNone/>
            </a:pPr>
            <a:r>
              <a:rPr lang="en-GB" sz="5400"/>
              <a:t>Applied Machine Learning and Data Mining</a:t>
            </a:r>
            <a:endParaRPr sz="5400"/>
          </a:p>
        </p:txBody>
      </p:sp>
      <p:sp>
        <p:nvSpPr>
          <p:cNvPr id="174" name="Google Shape;174;g104da29d8d6_0_0"/>
          <p:cNvSpPr txBox="1"/>
          <p:nvPr>
            <p:ph idx="1" type="body"/>
          </p:nvPr>
        </p:nvSpPr>
        <p:spPr>
          <a:xfrm>
            <a:off x="501717" y="4545228"/>
            <a:ext cx="2760900" cy="516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lt2"/>
              </a:buClr>
              <a:buSzPts val="2000"/>
              <a:buNone/>
            </a:pPr>
            <a:r>
              <a:rPr lang="en-GB" sz="2100">
                <a:solidFill>
                  <a:srgbClr val="000000"/>
                </a:solidFill>
              </a:rPr>
              <a:t>Dr. Alaa Mohasseb</a:t>
            </a:r>
            <a:endParaRPr sz="2100">
              <a:solidFill>
                <a:srgbClr val="000000"/>
              </a:solidFill>
            </a:endParaRPr>
          </a:p>
          <a:p>
            <a:pPr indent="0" lvl="0" marL="0" rtl="0" algn="l">
              <a:lnSpc>
                <a:spcPct val="90000"/>
              </a:lnSpc>
              <a:spcBef>
                <a:spcPts val="1000"/>
              </a:spcBef>
              <a:spcAft>
                <a:spcPts val="0"/>
              </a:spcAft>
              <a:buClr>
                <a:schemeClr val="lt2"/>
              </a:buClr>
              <a:buSzPts val="2000"/>
              <a:buNone/>
            </a:pPr>
            <a:r>
              <a:t/>
            </a:r>
            <a:endParaRPr sz="2100">
              <a:solidFill>
                <a:srgbClr val="000000"/>
              </a:solidFill>
            </a:endParaRPr>
          </a:p>
        </p:txBody>
      </p:sp>
      <p:sp>
        <p:nvSpPr>
          <p:cNvPr id="175" name="Google Shape;175;g104da29d8d6_0_0"/>
          <p:cNvSpPr txBox="1"/>
          <p:nvPr>
            <p:ph idx="1" type="subTitle"/>
          </p:nvPr>
        </p:nvSpPr>
        <p:spPr>
          <a:xfrm>
            <a:off x="415600" y="3778829"/>
            <a:ext cx="8636400" cy="516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rgbClr val="343434"/>
              </a:buClr>
              <a:buSzPts val="2000"/>
              <a:buFont typeface="Arial"/>
              <a:buNone/>
            </a:pPr>
            <a:r>
              <a:rPr b="1" i="0" lang="en-GB" sz="2500" u="none" cap="none" strike="noStrike">
                <a:solidFill>
                  <a:srgbClr val="000000"/>
                </a:solidFill>
                <a:latin typeface="Calibri"/>
                <a:ea typeface="Calibri"/>
                <a:cs typeface="Calibri"/>
                <a:sym typeface="Calibri"/>
              </a:rPr>
              <a:t>Week </a:t>
            </a:r>
            <a:r>
              <a:rPr b="1" i="0" lang="en-GB" sz="2500" u="none" cap="none" strike="noStrike">
                <a:solidFill>
                  <a:srgbClr val="343434"/>
                </a:solidFill>
                <a:latin typeface="Calibri"/>
                <a:ea typeface="Calibri"/>
                <a:cs typeface="Calibri"/>
                <a:sym typeface="Calibri"/>
              </a:rPr>
              <a:t>9</a:t>
            </a:r>
            <a:r>
              <a:rPr b="1" i="0" lang="en-GB" sz="2500" u="none" cap="none" strike="noStrike">
                <a:solidFill>
                  <a:srgbClr val="000000"/>
                </a:solidFill>
                <a:latin typeface="Calibri"/>
                <a:ea typeface="Calibri"/>
                <a:cs typeface="Calibri"/>
                <a:sym typeface="Calibri"/>
              </a:rPr>
              <a:t>:</a:t>
            </a:r>
            <a:r>
              <a:rPr b="0" i="0" lang="en-GB" sz="2500" u="none" cap="none" strike="noStrike">
                <a:solidFill>
                  <a:srgbClr val="000000"/>
                </a:solidFill>
                <a:latin typeface="Calibri"/>
                <a:ea typeface="Calibri"/>
                <a:cs typeface="Calibri"/>
                <a:sym typeface="Calibri"/>
              </a:rPr>
              <a:t> </a:t>
            </a:r>
            <a:r>
              <a:rPr b="0" i="0" lang="en-GB" sz="2500" u="none" cap="none" strike="noStrike">
                <a:solidFill>
                  <a:schemeClr val="dk1"/>
                </a:solidFill>
                <a:latin typeface="Calibri"/>
                <a:ea typeface="Calibri"/>
                <a:cs typeface="Calibri"/>
                <a:sym typeface="Calibri"/>
              </a:rPr>
              <a:t>Machine Learning Algorithms: Classification Part 1</a:t>
            </a:r>
            <a:endParaRPr b="0" i="0" sz="25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rgbClr val="343434"/>
              </a:buClr>
              <a:buSzPts val="2000"/>
              <a:buFont typeface="Arial"/>
              <a:buNone/>
            </a:pPr>
            <a:r>
              <a:t/>
            </a:r>
            <a:endParaRPr b="0" i="0" sz="25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lt2"/>
              </a:buClr>
              <a:buSzPts val="2000"/>
              <a:buFont typeface="Arial"/>
              <a:buNone/>
            </a:pPr>
            <a:r>
              <a:t/>
            </a:r>
            <a:endParaRPr b="0" i="0" sz="2500" u="none" cap="none" strike="noStrike">
              <a:solidFill>
                <a:srgbClr val="000000"/>
              </a:solidFill>
              <a:latin typeface="Calibri"/>
              <a:ea typeface="Calibri"/>
              <a:cs typeface="Calibri"/>
              <a:sym typeface="Calibri"/>
            </a:endParaRPr>
          </a:p>
        </p:txBody>
      </p:sp>
      <p:cxnSp>
        <p:nvCxnSpPr>
          <p:cNvPr id="176" name="Google Shape;176;g104da29d8d6_0_0"/>
          <p:cNvCxnSpPr/>
          <p:nvPr/>
        </p:nvCxnSpPr>
        <p:spPr>
          <a:xfrm>
            <a:off x="501725" y="4375900"/>
            <a:ext cx="95739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104da29d8d6_0_501"/>
          <p:cNvSpPr/>
          <p:nvPr/>
        </p:nvSpPr>
        <p:spPr>
          <a:xfrm>
            <a:off x="7730718" y="1993156"/>
            <a:ext cx="3325200" cy="2723400"/>
          </a:xfrm>
          <a:prstGeom prst="rect">
            <a:avLst/>
          </a:prstGeom>
          <a:solidFill>
            <a:srgbClr val="A805A8">
              <a:alpha val="4705"/>
            </a:srgbClr>
          </a:solidFill>
          <a:ln cap="flat" cmpd="sng" w="25400">
            <a:solidFill>
              <a:srgbClr val="A805A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7" name="Google Shape;307;g104da29d8d6_0_501"/>
          <p:cNvSpPr/>
          <p:nvPr/>
        </p:nvSpPr>
        <p:spPr>
          <a:xfrm>
            <a:off x="7742380" y="2005641"/>
            <a:ext cx="3325200" cy="452700"/>
          </a:xfrm>
          <a:prstGeom prst="rect">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8" name="Google Shape;308;g104da29d8d6_0_501"/>
          <p:cNvSpPr/>
          <p:nvPr/>
        </p:nvSpPr>
        <p:spPr>
          <a:xfrm>
            <a:off x="5310909" y="3698982"/>
            <a:ext cx="1381200" cy="765000"/>
          </a:xfrm>
          <a:prstGeom prst="rect">
            <a:avLst/>
          </a:prstGeom>
          <a:solidFill>
            <a:srgbClr val="0078BF">
              <a:alpha val="14509"/>
            </a:srgbClr>
          </a:solidFill>
          <a:ln cap="flat" cmpd="sng" w="25400">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9" name="Google Shape;309;g104da29d8d6_0_501"/>
          <p:cNvSpPr/>
          <p:nvPr/>
        </p:nvSpPr>
        <p:spPr>
          <a:xfrm>
            <a:off x="5310909" y="2175520"/>
            <a:ext cx="1381200" cy="765000"/>
          </a:xfrm>
          <a:prstGeom prst="rect">
            <a:avLst/>
          </a:prstGeom>
          <a:solidFill>
            <a:srgbClr val="0078BF">
              <a:alpha val="14509"/>
            </a:srgbClr>
          </a:solidFill>
          <a:ln cap="flat" cmpd="sng" w="25400">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0" name="Google Shape;310;g104da29d8d6_0_501"/>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Example</a:t>
            </a:r>
            <a:endParaRPr/>
          </a:p>
        </p:txBody>
      </p:sp>
      <p:sp>
        <p:nvSpPr>
          <p:cNvPr id="311" name="Google Shape;311;g104da29d8d6_0_501"/>
          <p:cNvSpPr txBox="1"/>
          <p:nvPr>
            <p:ph idx="1" type="body"/>
          </p:nvPr>
        </p:nvSpPr>
        <p:spPr>
          <a:xfrm>
            <a:off x="7823555" y="2002089"/>
            <a:ext cx="2466300" cy="465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rgbClr val="000000"/>
              </a:buClr>
              <a:buSzPts val="2400"/>
              <a:buFont typeface="Arial"/>
              <a:buNone/>
            </a:pPr>
            <a:r>
              <a:rPr b="1" i="0" lang="en-GB" sz="1400" u="none" cap="none" strike="noStrike">
                <a:solidFill>
                  <a:schemeClr val="lt1"/>
                </a:solidFill>
                <a:latin typeface="Montserrat Medium"/>
                <a:ea typeface="Montserrat Medium"/>
                <a:cs typeface="Montserrat Medium"/>
                <a:sym typeface="Montserrat Medium"/>
              </a:rPr>
              <a:t>Ration Examples:</a:t>
            </a:r>
            <a:endParaRPr b="0" i="0" sz="1400" u="none" cap="none" strike="noStrike">
              <a:solidFill>
                <a:schemeClr val="lt1"/>
              </a:solidFill>
              <a:latin typeface="Montserrat Medium"/>
              <a:ea typeface="Montserrat Medium"/>
              <a:cs typeface="Montserrat Medium"/>
              <a:sym typeface="Montserrat Medium"/>
            </a:endParaRPr>
          </a:p>
        </p:txBody>
      </p:sp>
      <p:grpSp>
        <p:nvGrpSpPr>
          <p:cNvPr id="312" name="Google Shape;312;g104da29d8d6_0_501"/>
          <p:cNvGrpSpPr/>
          <p:nvPr/>
        </p:nvGrpSpPr>
        <p:grpSpPr>
          <a:xfrm>
            <a:off x="561813" y="2139699"/>
            <a:ext cx="1549938" cy="2190545"/>
            <a:chOff x="8724181" y="2293276"/>
            <a:chExt cx="789576" cy="823080"/>
          </a:xfrm>
        </p:grpSpPr>
        <p:sp>
          <p:nvSpPr>
            <p:cNvPr id="313" name="Google Shape;313;g104da29d8d6_0_501"/>
            <p:cNvSpPr/>
            <p:nvPr/>
          </p:nvSpPr>
          <p:spPr>
            <a:xfrm>
              <a:off x="8724181" y="2293276"/>
              <a:ext cx="789576" cy="165045"/>
            </a:xfrm>
            <a:custGeom>
              <a:rect b="b" l="l" r="r" t="t"/>
              <a:pathLst>
                <a:path extrusionOk="0" h="165045" w="789576">
                  <a:moveTo>
                    <a:pt x="394789" y="165045"/>
                  </a:moveTo>
                  <a:cubicBezTo>
                    <a:pt x="378614" y="165045"/>
                    <a:pt x="0" y="164055"/>
                    <a:pt x="0" y="82523"/>
                  </a:cubicBezTo>
                  <a:cubicBezTo>
                    <a:pt x="0" y="990"/>
                    <a:pt x="378614" y="0"/>
                    <a:pt x="394789" y="0"/>
                  </a:cubicBezTo>
                  <a:cubicBezTo>
                    <a:pt x="410963" y="0"/>
                    <a:pt x="789577" y="990"/>
                    <a:pt x="789577" y="82523"/>
                  </a:cubicBezTo>
                  <a:cubicBezTo>
                    <a:pt x="789577" y="164220"/>
                    <a:pt x="410963" y="165045"/>
                    <a:pt x="394789" y="165045"/>
                  </a:cubicBezTo>
                  <a:close/>
                  <a:moveTo>
                    <a:pt x="394789" y="29378"/>
                  </a:moveTo>
                  <a:cubicBezTo>
                    <a:pt x="164386" y="29378"/>
                    <a:pt x="36310" y="63873"/>
                    <a:pt x="29378" y="83183"/>
                  </a:cubicBezTo>
                  <a:cubicBezTo>
                    <a:pt x="36475" y="101338"/>
                    <a:pt x="164550" y="135832"/>
                    <a:pt x="394789" y="135832"/>
                  </a:cubicBezTo>
                  <a:cubicBezTo>
                    <a:pt x="623046" y="135832"/>
                    <a:pt x="750792" y="101998"/>
                    <a:pt x="760034" y="82523"/>
                  </a:cubicBezTo>
                  <a:cubicBezTo>
                    <a:pt x="750956" y="63212"/>
                    <a:pt x="623046" y="29378"/>
                    <a:pt x="394789" y="29378"/>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104da29d8d6_0_501"/>
            <p:cNvSpPr/>
            <p:nvPr/>
          </p:nvSpPr>
          <p:spPr>
            <a:xfrm>
              <a:off x="8724181" y="2360944"/>
              <a:ext cx="789576" cy="233208"/>
            </a:xfrm>
            <a:custGeom>
              <a:rect b="b" l="l" r="r" t="t"/>
              <a:pathLst>
                <a:path extrusionOk="0" h="233208" w="789576">
                  <a:moveTo>
                    <a:pt x="394789" y="233209"/>
                  </a:moveTo>
                  <a:cubicBezTo>
                    <a:pt x="378614" y="233209"/>
                    <a:pt x="0" y="232219"/>
                    <a:pt x="0" y="150686"/>
                  </a:cubicBezTo>
                  <a:lnTo>
                    <a:pt x="0" y="14854"/>
                  </a:lnTo>
                  <a:cubicBezTo>
                    <a:pt x="0" y="6767"/>
                    <a:pt x="6602" y="165"/>
                    <a:pt x="14689" y="165"/>
                  </a:cubicBezTo>
                  <a:cubicBezTo>
                    <a:pt x="22776" y="165"/>
                    <a:pt x="29378" y="6767"/>
                    <a:pt x="29378" y="14854"/>
                  </a:cubicBezTo>
                  <a:cubicBezTo>
                    <a:pt x="36310" y="33669"/>
                    <a:pt x="164386" y="68164"/>
                    <a:pt x="394789" y="68164"/>
                  </a:cubicBezTo>
                  <a:cubicBezTo>
                    <a:pt x="624367" y="68164"/>
                    <a:pt x="752442" y="33834"/>
                    <a:pt x="760199" y="14524"/>
                  </a:cubicBezTo>
                  <a:cubicBezTo>
                    <a:pt x="760199" y="13864"/>
                    <a:pt x="760199" y="13204"/>
                    <a:pt x="760364" y="12708"/>
                  </a:cubicBezTo>
                  <a:cubicBezTo>
                    <a:pt x="761189" y="5446"/>
                    <a:pt x="767296" y="0"/>
                    <a:pt x="774888" y="0"/>
                  </a:cubicBezTo>
                  <a:cubicBezTo>
                    <a:pt x="782975" y="0"/>
                    <a:pt x="789577" y="6767"/>
                    <a:pt x="789577" y="14854"/>
                  </a:cubicBezTo>
                  <a:lnTo>
                    <a:pt x="789577" y="150686"/>
                  </a:lnTo>
                  <a:cubicBezTo>
                    <a:pt x="789577" y="232219"/>
                    <a:pt x="410963" y="233209"/>
                    <a:pt x="394789" y="233209"/>
                  </a:cubicBezTo>
                  <a:close/>
                  <a:moveTo>
                    <a:pt x="29378" y="50009"/>
                  </a:moveTo>
                  <a:lnTo>
                    <a:pt x="29378" y="150686"/>
                  </a:lnTo>
                  <a:cubicBezTo>
                    <a:pt x="36310" y="169501"/>
                    <a:pt x="164386" y="203996"/>
                    <a:pt x="394789" y="203996"/>
                  </a:cubicBezTo>
                  <a:cubicBezTo>
                    <a:pt x="625192" y="203996"/>
                    <a:pt x="753267" y="169501"/>
                    <a:pt x="760199" y="150191"/>
                  </a:cubicBezTo>
                  <a:lnTo>
                    <a:pt x="760199" y="50009"/>
                  </a:lnTo>
                  <a:cubicBezTo>
                    <a:pt x="671074" y="96882"/>
                    <a:pt x="408157" y="97542"/>
                    <a:pt x="394789" y="97542"/>
                  </a:cubicBezTo>
                  <a:cubicBezTo>
                    <a:pt x="381420" y="97377"/>
                    <a:pt x="118503" y="96882"/>
                    <a:pt x="29378" y="50009"/>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g104da29d8d6_0_501"/>
            <p:cNvSpPr/>
            <p:nvPr/>
          </p:nvSpPr>
          <p:spPr>
            <a:xfrm>
              <a:off x="8724181" y="2883148"/>
              <a:ext cx="789576" cy="233208"/>
            </a:xfrm>
            <a:custGeom>
              <a:rect b="b" l="l" r="r" t="t"/>
              <a:pathLst>
                <a:path extrusionOk="0" h="233208" w="789576">
                  <a:moveTo>
                    <a:pt x="394789" y="233209"/>
                  </a:moveTo>
                  <a:cubicBezTo>
                    <a:pt x="378614" y="233209"/>
                    <a:pt x="0" y="232219"/>
                    <a:pt x="0" y="150686"/>
                  </a:cubicBezTo>
                  <a:lnTo>
                    <a:pt x="0" y="14854"/>
                  </a:lnTo>
                  <a:cubicBezTo>
                    <a:pt x="0" y="6767"/>
                    <a:pt x="6602" y="165"/>
                    <a:pt x="14689" y="165"/>
                  </a:cubicBezTo>
                  <a:cubicBezTo>
                    <a:pt x="22776" y="165"/>
                    <a:pt x="29378" y="6767"/>
                    <a:pt x="29378" y="14854"/>
                  </a:cubicBezTo>
                  <a:cubicBezTo>
                    <a:pt x="36310" y="33669"/>
                    <a:pt x="164386" y="68164"/>
                    <a:pt x="394789" y="68164"/>
                  </a:cubicBezTo>
                  <a:cubicBezTo>
                    <a:pt x="624367" y="68164"/>
                    <a:pt x="752442" y="33834"/>
                    <a:pt x="760199" y="14524"/>
                  </a:cubicBezTo>
                  <a:cubicBezTo>
                    <a:pt x="760199" y="13864"/>
                    <a:pt x="760199" y="13204"/>
                    <a:pt x="760364" y="12708"/>
                  </a:cubicBezTo>
                  <a:cubicBezTo>
                    <a:pt x="761189" y="5447"/>
                    <a:pt x="767296" y="0"/>
                    <a:pt x="774888" y="0"/>
                  </a:cubicBezTo>
                  <a:cubicBezTo>
                    <a:pt x="782975" y="0"/>
                    <a:pt x="789577" y="6767"/>
                    <a:pt x="789577" y="14854"/>
                  </a:cubicBezTo>
                  <a:lnTo>
                    <a:pt x="789577" y="150686"/>
                  </a:lnTo>
                  <a:cubicBezTo>
                    <a:pt x="789577" y="232219"/>
                    <a:pt x="410963" y="233209"/>
                    <a:pt x="394789" y="233209"/>
                  </a:cubicBezTo>
                  <a:close/>
                  <a:moveTo>
                    <a:pt x="29378" y="50009"/>
                  </a:moveTo>
                  <a:lnTo>
                    <a:pt x="29378" y="150686"/>
                  </a:lnTo>
                  <a:cubicBezTo>
                    <a:pt x="36310" y="169501"/>
                    <a:pt x="164386" y="203996"/>
                    <a:pt x="394789" y="203996"/>
                  </a:cubicBezTo>
                  <a:cubicBezTo>
                    <a:pt x="625192" y="203996"/>
                    <a:pt x="753267" y="169501"/>
                    <a:pt x="760199" y="150191"/>
                  </a:cubicBezTo>
                  <a:lnTo>
                    <a:pt x="760199" y="50009"/>
                  </a:lnTo>
                  <a:cubicBezTo>
                    <a:pt x="671074" y="96882"/>
                    <a:pt x="408157" y="97542"/>
                    <a:pt x="394789" y="97542"/>
                  </a:cubicBezTo>
                  <a:cubicBezTo>
                    <a:pt x="381420" y="97377"/>
                    <a:pt x="118503" y="96717"/>
                    <a:pt x="29378" y="50009"/>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104da29d8d6_0_501"/>
            <p:cNvSpPr/>
            <p:nvPr/>
          </p:nvSpPr>
          <p:spPr>
            <a:xfrm>
              <a:off x="8792878" y="2472222"/>
              <a:ext cx="93900" cy="42048"/>
            </a:xfrm>
            <a:custGeom>
              <a:rect b="b" l="l" r="r" t="t"/>
              <a:pathLst>
                <a:path extrusionOk="0" h="42048" w="93900">
                  <a:moveTo>
                    <a:pt x="79349" y="42049"/>
                  </a:moveTo>
                  <a:cubicBezTo>
                    <a:pt x="78524" y="42049"/>
                    <a:pt x="77864" y="42049"/>
                    <a:pt x="77039" y="41884"/>
                  </a:cubicBezTo>
                  <a:cubicBezTo>
                    <a:pt x="52117" y="38088"/>
                    <a:pt x="29835" y="33632"/>
                    <a:pt x="11021" y="28845"/>
                  </a:cubicBezTo>
                  <a:cubicBezTo>
                    <a:pt x="3098" y="26865"/>
                    <a:pt x="-1523" y="18943"/>
                    <a:pt x="457" y="11020"/>
                  </a:cubicBezTo>
                  <a:cubicBezTo>
                    <a:pt x="2438" y="3098"/>
                    <a:pt x="10360" y="-1523"/>
                    <a:pt x="18283" y="457"/>
                  </a:cubicBezTo>
                  <a:cubicBezTo>
                    <a:pt x="36272" y="5079"/>
                    <a:pt x="57563" y="9205"/>
                    <a:pt x="81495" y="12836"/>
                  </a:cubicBezTo>
                  <a:cubicBezTo>
                    <a:pt x="89417" y="13991"/>
                    <a:pt x="95029" y="21583"/>
                    <a:pt x="93708" y="29505"/>
                  </a:cubicBezTo>
                  <a:cubicBezTo>
                    <a:pt x="92553" y="36932"/>
                    <a:pt x="86446" y="42049"/>
                    <a:pt x="79349" y="42049"/>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g104da29d8d6_0_501"/>
            <p:cNvSpPr/>
            <p:nvPr/>
          </p:nvSpPr>
          <p:spPr>
            <a:xfrm>
              <a:off x="8935884" y="2494251"/>
              <a:ext cx="99764" cy="34049"/>
            </a:xfrm>
            <a:custGeom>
              <a:rect b="b" l="l" r="r" t="t"/>
              <a:pathLst>
                <a:path extrusionOk="0" h="34049" w="99764">
                  <a:moveTo>
                    <a:pt x="85378" y="34049"/>
                  </a:moveTo>
                  <a:cubicBezTo>
                    <a:pt x="60126" y="32894"/>
                    <a:pt x="36195" y="31244"/>
                    <a:pt x="13419" y="29263"/>
                  </a:cubicBezTo>
                  <a:cubicBezTo>
                    <a:pt x="5332" y="28603"/>
                    <a:pt x="-610" y="21506"/>
                    <a:pt x="50" y="13419"/>
                  </a:cubicBezTo>
                  <a:cubicBezTo>
                    <a:pt x="710" y="5332"/>
                    <a:pt x="7477" y="-610"/>
                    <a:pt x="15894" y="50"/>
                  </a:cubicBezTo>
                  <a:cubicBezTo>
                    <a:pt x="38176" y="2031"/>
                    <a:pt x="61777" y="3681"/>
                    <a:pt x="85873" y="4836"/>
                  </a:cubicBezTo>
                  <a:cubicBezTo>
                    <a:pt x="93961" y="5167"/>
                    <a:pt x="100233" y="12098"/>
                    <a:pt x="99737" y="20186"/>
                  </a:cubicBezTo>
                  <a:cubicBezTo>
                    <a:pt x="99572" y="27943"/>
                    <a:pt x="93135" y="34049"/>
                    <a:pt x="85378" y="34049"/>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g104da29d8d6_0_501"/>
            <p:cNvSpPr/>
            <p:nvPr/>
          </p:nvSpPr>
          <p:spPr>
            <a:xfrm>
              <a:off x="9254637" y="2412930"/>
              <a:ext cx="125434" cy="175776"/>
            </a:xfrm>
            <a:custGeom>
              <a:rect b="b" l="l" r="r" t="t"/>
              <a:pathLst>
                <a:path extrusionOk="0" h="175776" w="125434">
                  <a:moveTo>
                    <a:pt x="14524" y="175776"/>
                  </a:moveTo>
                  <a:cubicBezTo>
                    <a:pt x="10893" y="175776"/>
                    <a:pt x="7262" y="174456"/>
                    <a:pt x="4621" y="171815"/>
                  </a:cubicBezTo>
                  <a:cubicBezTo>
                    <a:pt x="1651" y="169010"/>
                    <a:pt x="0" y="165214"/>
                    <a:pt x="0" y="161087"/>
                  </a:cubicBezTo>
                  <a:lnTo>
                    <a:pt x="0" y="25255"/>
                  </a:lnTo>
                  <a:cubicBezTo>
                    <a:pt x="0" y="17663"/>
                    <a:pt x="5941" y="11226"/>
                    <a:pt x="13534" y="10731"/>
                  </a:cubicBezTo>
                  <a:cubicBezTo>
                    <a:pt x="47863" y="8090"/>
                    <a:pt x="79882" y="4459"/>
                    <a:pt x="108600" y="168"/>
                  </a:cubicBezTo>
                  <a:cubicBezTo>
                    <a:pt x="112891" y="-492"/>
                    <a:pt x="117182" y="828"/>
                    <a:pt x="120318" y="3469"/>
                  </a:cubicBezTo>
                  <a:cubicBezTo>
                    <a:pt x="123619" y="6275"/>
                    <a:pt x="125435" y="10236"/>
                    <a:pt x="125435" y="14527"/>
                  </a:cubicBezTo>
                  <a:lnTo>
                    <a:pt x="125435" y="150359"/>
                  </a:lnTo>
                  <a:cubicBezTo>
                    <a:pt x="125435" y="157621"/>
                    <a:pt x="120153" y="163728"/>
                    <a:pt x="113056" y="164884"/>
                  </a:cubicBezTo>
                  <a:cubicBezTo>
                    <a:pt x="83678" y="169340"/>
                    <a:pt x="50999" y="172971"/>
                    <a:pt x="15844" y="175611"/>
                  </a:cubicBezTo>
                  <a:cubicBezTo>
                    <a:pt x="15349" y="175611"/>
                    <a:pt x="15019" y="175776"/>
                    <a:pt x="14524" y="175776"/>
                  </a:cubicBezTo>
                  <a:close/>
                  <a:moveTo>
                    <a:pt x="29213" y="38789"/>
                  </a:moveTo>
                  <a:lnTo>
                    <a:pt x="29213" y="145078"/>
                  </a:lnTo>
                  <a:cubicBezTo>
                    <a:pt x="52814" y="143098"/>
                    <a:pt x="75261" y="140457"/>
                    <a:pt x="96057" y="137651"/>
                  </a:cubicBezTo>
                  <a:lnTo>
                    <a:pt x="96057" y="31527"/>
                  </a:lnTo>
                  <a:cubicBezTo>
                    <a:pt x="75095" y="34333"/>
                    <a:pt x="52814" y="36808"/>
                    <a:pt x="29213" y="38789"/>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g104da29d8d6_0_501"/>
            <p:cNvSpPr/>
            <p:nvPr/>
          </p:nvSpPr>
          <p:spPr>
            <a:xfrm>
              <a:off x="8769899" y="2529179"/>
              <a:ext cx="698141" cy="145515"/>
            </a:xfrm>
            <a:custGeom>
              <a:rect b="b" l="l" r="r" t="t"/>
              <a:pathLst>
                <a:path extrusionOk="0" h="145515" w="698141">
                  <a:moveTo>
                    <a:pt x="349071" y="145516"/>
                  </a:moveTo>
                  <a:cubicBezTo>
                    <a:pt x="334877" y="145516"/>
                    <a:pt x="0" y="144691"/>
                    <a:pt x="0" y="71081"/>
                  </a:cubicBezTo>
                  <a:lnTo>
                    <a:pt x="0" y="14635"/>
                  </a:lnTo>
                  <a:cubicBezTo>
                    <a:pt x="0" y="10014"/>
                    <a:pt x="2310" y="5558"/>
                    <a:pt x="6107" y="2752"/>
                  </a:cubicBezTo>
                  <a:cubicBezTo>
                    <a:pt x="9902" y="-54"/>
                    <a:pt x="14854" y="-714"/>
                    <a:pt x="19310" y="771"/>
                  </a:cubicBezTo>
                  <a:cubicBezTo>
                    <a:pt x="84503" y="22227"/>
                    <a:pt x="210928" y="35596"/>
                    <a:pt x="349071" y="35596"/>
                  </a:cubicBezTo>
                  <a:cubicBezTo>
                    <a:pt x="487214" y="35596"/>
                    <a:pt x="613638" y="22227"/>
                    <a:pt x="678832" y="771"/>
                  </a:cubicBezTo>
                  <a:cubicBezTo>
                    <a:pt x="683288" y="-714"/>
                    <a:pt x="688239" y="111"/>
                    <a:pt x="692035" y="2752"/>
                  </a:cubicBezTo>
                  <a:cubicBezTo>
                    <a:pt x="695831" y="5558"/>
                    <a:pt x="698142" y="9849"/>
                    <a:pt x="698142" y="14635"/>
                  </a:cubicBezTo>
                  <a:lnTo>
                    <a:pt x="698142" y="71081"/>
                  </a:lnTo>
                  <a:cubicBezTo>
                    <a:pt x="698142" y="144691"/>
                    <a:pt x="363264" y="145516"/>
                    <a:pt x="349071" y="145516"/>
                  </a:cubicBezTo>
                  <a:close/>
                  <a:moveTo>
                    <a:pt x="29378" y="70420"/>
                  </a:moveTo>
                  <a:cubicBezTo>
                    <a:pt x="39116" y="87090"/>
                    <a:pt x="152667" y="116303"/>
                    <a:pt x="349071" y="116303"/>
                  </a:cubicBezTo>
                  <a:cubicBezTo>
                    <a:pt x="545475" y="116303"/>
                    <a:pt x="659191" y="87090"/>
                    <a:pt x="668764" y="70420"/>
                  </a:cubicBezTo>
                  <a:lnTo>
                    <a:pt x="668764" y="34275"/>
                  </a:lnTo>
                  <a:cubicBezTo>
                    <a:pt x="597134" y="53256"/>
                    <a:pt x="477806" y="64974"/>
                    <a:pt x="349071" y="64974"/>
                  </a:cubicBezTo>
                  <a:cubicBezTo>
                    <a:pt x="220335" y="64974"/>
                    <a:pt x="100842" y="53421"/>
                    <a:pt x="29378" y="34275"/>
                  </a:cubicBezTo>
                  <a:lnTo>
                    <a:pt x="29378" y="70420"/>
                  </a:ln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104da29d8d6_0_501"/>
            <p:cNvSpPr/>
            <p:nvPr/>
          </p:nvSpPr>
          <p:spPr>
            <a:xfrm>
              <a:off x="8724181" y="2622211"/>
              <a:ext cx="789576" cy="233209"/>
            </a:xfrm>
            <a:custGeom>
              <a:rect b="b" l="l" r="r" t="t"/>
              <a:pathLst>
                <a:path extrusionOk="0" h="233209" w="789576">
                  <a:moveTo>
                    <a:pt x="394789" y="233209"/>
                  </a:moveTo>
                  <a:cubicBezTo>
                    <a:pt x="378614" y="233209"/>
                    <a:pt x="0" y="232219"/>
                    <a:pt x="0" y="150686"/>
                  </a:cubicBezTo>
                  <a:lnTo>
                    <a:pt x="0" y="14854"/>
                  </a:lnTo>
                  <a:cubicBezTo>
                    <a:pt x="0" y="6767"/>
                    <a:pt x="6602" y="165"/>
                    <a:pt x="14689" y="165"/>
                  </a:cubicBezTo>
                  <a:cubicBezTo>
                    <a:pt x="22776" y="165"/>
                    <a:pt x="29378" y="6767"/>
                    <a:pt x="29378" y="14854"/>
                  </a:cubicBezTo>
                  <a:cubicBezTo>
                    <a:pt x="36310" y="33669"/>
                    <a:pt x="164386" y="68164"/>
                    <a:pt x="394789" y="68164"/>
                  </a:cubicBezTo>
                  <a:cubicBezTo>
                    <a:pt x="624367" y="68164"/>
                    <a:pt x="752442" y="33834"/>
                    <a:pt x="760199" y="14524"/>
                  </a:cubicBezTo>
                  <a:cubicBezTo>
                    <a:pt x="760199" y="13864"/>
                    <a:pt x="760199" y="13204"/>
                    <a:pt x="760364" y="12709"/>
                  </a:cubicBezTo>
                  <a:cubicBezTo>
                    <a:pt x="761189" y="5447"/>
                    <a:pt x="767296" y="0"/>
                    <a:pt x="774888" y="0"/>
                  </a:cubicBezTo>
                  <a:cubicBezTo>
                    <a:pt x="782975" y="0"/>
                    <a:pt x="789577" y="6767"/>
                    <a:pt x="789577" y="14854"/>
                  </a:cubicBezTo>
                  <a:lnTo>
                    <a:pt x="789577" y="150686"/>
                  </a:lnTo>
                  <a:cubicBezTo>
                    <a:pt x="789577" y="232219"/>
                    <a:pt x="410963" y="233209"/>
                    <a:pt x="394789" y="233209"/>
                  </a:cubicBezTo>
                  <a:close/>
                  <a:moveTo>
                    <a:pt x="29378" y="50009"/>
                  </a:moveTo>
                  <a:lnTo>
                    <a:pt x="29378" y="150686"/>
                  </a:lnTo>
                  <a:cubicBezTo>
                    <a:pt x="36310" y="169502"/>
                    <a:pt x="164386" y="203996"/>
                    <a:pt x="394789" y="203996"/>
                  </a:cubicBezTo>
                  <a:cubicBezTo>
                    <a:pt x="625192" y="203996"/>
                    <a:pt x="753267" y="169502"/>
                    <a:pt x="760199" y="150191"/>
                  </a:cubicBezTo>
                  <a:lnTo>
                    <a:pt x="760199" y="50009"/>
                  </a:lnTo>
                  <a:cubicBezTo>
                    <a:pt x="671074" y="96882"/>
                    <a:pt x="408157" y="97542"/>
                    <a:pt x="394789" y="97542"/>
                  </a:cubicBezTo>
                  <a:cubicBezTo>
                    <a:pt x="381420" y="97377"/>
                    <a:pt x="118503" y="96717"/>
                    <a:pt x="29378" y="50009"/>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g104da29d8d6_0_501"/>
            <p:cNvSpPr/>
            <p:nvPr/>
          </p:nvSpPr>
          <p:spPr>
            <a:xfrm>
              <a:off x="8792878" y="2733489"/>
              <a:ext cx="93900" cy="42048"/>
            </a:xfrm>
            <a:custGeom>
              <a:rect b="b" l="l" r="r" t="t"/>
              <a:pathLst>
                <a:path extrusionOk="0" h="42048" w="93900">
                  <a:moveTo>
                    <a:pt x="79349" y="42049"/>
                  </a:moveTo>
                  <a:cubicBezTo>
                    <a:pt x="78524" y="42049"/>
                    <a:pt x="77864" y="42049"/>
                    <a:pt x="77039" y="41884"/>
                  </a:cubicBezTo>
                  <a:cubicBezTo>
                    <a:pt x="52117" y="38088"/>
                    <a:pt x="29835" y="33632"/>
                    <a:pt x="11021" y="28845"/>
                  </a:cubicBezTo>
                  <a:cubicBezTo>
                    <a:pt x="3098" y="26865"/>
                    <a:pt x="-1523" y="18943"/>
                    <a:pt x="457" y="11020"/>
                  </a:cubicBezTo>
                  <a:cubicBezTo>
                    <a:pt x="2438" y="3098"/>
                    <a:pt x="10360" y="-1523"/>
                    <a:pt x="18283" y="457"/>
                  </a:cubicBezTo>
                  <a:cubicBezTo>
                    <a:pt x="36272" y="5079"/>
                    <a:pt x="57563" y="9205"/>
                    <a:pt x="81495" y="12836"/>
                  </a:cubicBezTo>
                  <a:cubicBezTo>
                    <a:pt x="89417" y="13991"/>
                    <a:pt x="95029" y="21583"/>
                    <a:pt x="93708" y="29505"/>
                  </a:cubicBezTo>
                  <a:cubicBezTo>
                    <a:pt x="92553" y="36767"/>
                    <a:pt x="86446" y="42049"/>
                    <a:pt x="79349" y="42049"/>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g104da29d8d6_0_501"/>
            <p:cNvSpPr/>
            <p:nvPr/>
          </p:nvSpPr>
          <p:spPr>
            <a:xfrm>
              <a:off x="8935884" y="2755517"/>
              <a:ext cx="99764" cy="34049"/>
            </a:xfrm>
            <a:custGeom>
              <a:rect b="b" l="l" r="r" t="t"/>
              <a:pathLst>
                <a:path extrusionOk="0" h="34049" w="99764">
                  <a:moveTo>
                    <a:pt x="85378" y="34050"/>
                  </a:moveTo>
                  <a:cubicBezTo>
                    <a:pt x="60126" y="32894"/>
                    <a:pt x="36195" y="31244"/>
                    <a:pt x="13419" y="29263"/>
                  </a:cubicBezTo>
                  <a:cubicBezTo>
                    <a:pt x="5332" y="28603"/>
                    <a:pt x="-610" y="21506"/>
                    <a:pt x="50" y="13419"/>
                  </a:cubicBezTo>
                  <a:cubicBezTo>
                    <a:pt x="710" y="5332"/>
                    <a:pt x="7477" y="-610"/>
                    <a:pt x="15894" y="50"/>
                  </a:cubicBezTo>
                  <a:cubicBezTo>
                    <a:pt x="38176" y="2031"/>
                    <a:pt x="61777" y="3681"/>
                    <a:pt x="85873" y="4671"/>
                  </a:cubicBezTo>
                  <a:cubicBezTo>
                    <a:pt x="93961" y="5001"/>
                    <a:pt x="100233" y="11933"/>
                    <a:pt x="99737" y="20021"/>
                  </a:cubicBezTo>
                  <a:cubicBezTo>
                    <a:pt x="99572" y="27943"/>
                    <a:pt x="93135" y="34050"/>
                    <a:pt x="85378" y="34050"/>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g104da29d8d6_0_501"/>
            <p:cNvSpPr/>
            <p:nvPr/>
          </p:nvSpPr>
          <p:spPr>
            <a:xfrm>
              <a:off x="9254637" y="2674197"/>
              <a:ext cx="125434" cy="175611"/>
            </a:xfrm>
            <a:custGeom>
              <a:rect b="b" l="l" r="r" t="t"/>
              <a:pathLst>
                <a:path extrusionOk="0" h="175611" w="125434">
                  <a:moveTo>
                    <a:pt x="14524" y="175611"/>
                  </a:moveTo>
                  <a:cubicBezTo>
                    <a:pt x="10893" y="175611"/>
                    <a:pt x="7262" y="174291"/>
                    <a:pt x="4621" y="171650"/>
                  </a:cubicBezTo>
                  <a:cubicBezTo>
                    <a:pt x="1651" y="168845"/>
                    <a:pt x="0" y="165048"/>
                    <a:pt x="0" y="160922"/>
                  </a:cubicBezTo>
                  <a:lnTo>
                    <a:pt x="0" y="25255"/>
                  </a:lnTo>
                  <a:cubicBezTo>
                    <a:pt x="0" y="17663"/>
                    <a:pt x="5941" y="11226"/>
                    <a:pt x="13534" y="10731"/>
                  </a:cubicBezTo>
                  <a:cubicBezTo>
                    <a:pt x="47863" y="8090"/>
                    <a:pt x="79882" y="4459"/>
                    <a:pt x="108600" y="168"/>
                  </a:cubicBezTo>
                  <a:cubicBezTo>
                    <a:pt x="112891" y="-492"/>
                    <a:pt x="117182" y="828"/>
                    <a:pt x="120318" y="3469"/>
                  </a:cubicBezTo>
                  <a:cubicBezTo>
                    <a:pt x="123619" y="6275"/>
                    <a:pt x="125435" y="10236"/>
                    <a:pt x="125435" y="14527"/>
                  </a:cubicBezTo>
                  <a:lnTo>
                    <a:pt x="125435" y="150359"/>
                  </a:lnTo>
                  <a:cubicBezTo>
                    <a:pt x="125435" y="157621"/>
                    <a:pt x="120153" y="163728"/>
                    <a:pt x="113056" y="164884"/>
                  </a:cubicBezTo>
                  <a:cubicBezTo>
                    <a:pt x="83678" y="169340"/>
                    <a:pt x="50999" y="172971"/>
                    <a:pt x="15844" y="175611"/>
                  </a:cubicBezTo>
                  <a:cubicBezTo>
                    <a:pt x="15349" y="175611"/>
                    <a:pt x="15019" y="175611"/>
                    <a:pt x="14524" y="175611"/>
                  </a:cubicBezTo>
                  <a:close/>
                  <a:moveTo>
                    <a:pt x="29213" y="38789"/>
                  </a:moveTo>
                  <a:lnTo>
                    <a:pt x="29213" y="145078"/>
                  </a:lnTo>
                  <a:cubicBezTo>
                    <a:pt x="52814" y="143097"/>
                    <a:pt x="75261" y="140457"/>
                    <a:pt x="96057" y="137651"/>
                  </a:cubicBezTo>
                  <a:lnTo>
                    <a:pt x="96057" y="31527"/>
                  </a:lnTo>
                  <a:cubicBezTo>
                    <a:pt x="75095" y="34333"/>
                    <a:pt x="52814" y="36808"/>
                    <a:pt x="29213" y="38789"/>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g104da29d8d6_0_501"/>
            <p:cNvSpPr/>
            <p:nvPr/>
          </p:nvSpPr>
          <p:spPr>
            <a:xfrm>
              <a:off x="9254637" y="2934969"/>
              <a:ext cx="125434" cy="175776"/>
            </a:xfrm>
            <a:custGeom>
              <a:rect b="b" l="l" r="r" t="t"/>
              <a:pathLst>
                <a:path extrusionOk="0" h="175776" w="125434">
                  <a:moveTo>
                    <a:pt x="14524" y="175776"/>
                  </a:moveTo>
                  <a:cubicBezTo>
                    <a:pt x="10893" y="175776"/>
                    <a:pt x="7262" y="174456"/>
                    <a:pt x="4621" y="171815"/>
                  </a:cubicBezTo>
                  <a:cubicBezTo>
                    <a:pt x="1651" y="169010"/>
                    <a:pt x="0" y="165214"/>
                    <a:pt x="0" y="161087"/>
                  </a:cubicBezTo>
                  <a:lnTo>
                    <a:pt x="0" y="25255"/>
                  </a:lnTo>
                  <a:cubicBezTo>
                    <a:pt x="0" y="17663"/>
                    <a:pt x="5941" y="11226"/>
                    <a:pt x="13534" y="10731"/>
                  </a:cubicBezTo>
                  <a:cubicBezTo>
                    <a:pt x="47863" y="8090"/>
                    <a:pt x="79882" y="4459"/>
                    <a:pt x="108600" y="168"/>
                  </a:cubicBezTo>
                  <a:cubicBezTo>
                    <a:pt x="112891" y="-492"/>
                    <a:pt x="117182" y="828"/>
                    <a:pt x="120318" y="3469"/>
                  </a:cubicBezTo>
                  <a:cubicBezTo>
                    <a:pt x="123619" y="6275"/>
                    <a:pt x="125435" y="10236"/>
                    <a:pt x="125435" y="14527"/>
                  </a:cubicBezTo>
                  <a:lnTo>
                    <a:pt x="125435" y="150359"/>
                  </a:lnTo>
                  <a:cubicBezTo>
                    <a:pt x="125435" y="157621"/>
                    <a:pt x="120153" y="163728"/>
                    <a:pt x="113056" y="164883"/>
                  </a:cubicBezTo>
                  <a:cubicBezTo>
                    <a:pt x="83678" y="169340"/>
                    <a:pt x="50999" y="172971"/>
                    <a:pt x="15844" y="175776"/>
                  </a:cubicBezTo>
                  <a:cubicBezTo>
                    <a:pt x="15349" y="175776"/>
                    <a:pt x="15019" y="175776"/>
                    <a:pt x="14524" y="175776"/>
                  </a:cubicBezTo>
                  <a:close/>
                  <a:moveTo>
                    <a:pt x="29213" y="38954"/>
                  </a:moveTo>
                  <a:lnTo>
                    <a:pt x="29213" y="145243"/>
                  </a:lnTo>
                  <a:cubicBezTo>
                    <a:pt x="52814" y="143262"/>
                    <a:pt x="75261" y="140622"/>
                    <a:pt x="96057" y="137816"/>
                  </a:cubicBezTo>
                  <a:lnTo>
                    <a:pt x="96057" y="31692"/>
                  </a:lnTo>
                  <a:cubicBezTo>
                    <a:pt x="75261" y="34498"/>
                    <a:pt x="52814" y="36973"/>
                    <a:pt x="29213" y="38954"/>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g104da29d8d6_0_501"/>
            <p:cNvSpPr/>
            <p:nvPr/>
          </p:nvSpPr>
          <p:spPr>
            <a:xfrm>
              <a:off x="8769899" y="2790446"/>
              <a:ext cx="698141" cy="145515"/>
            </a:xfrm>
            <a:custGeom>
              <a:rect b="b" l="l" r="r" t="t"/>
              <a:pathLst>
                <a:path extrusionOk="0" h="145515" w="698141">
                  <a:moveTo>
                    <a:pt x="349071" y="145516"/>
                  </a:moveTo>
                  <a:cubicBezTo>
                    <a:pt x="334877" y="145516"/>
                    <a:pt x="0" y="144691"/>
                    <a:pt x="0" y="71081"/>
                  </a:cubicBezTo>
                  <a:lnTo>
                    <a:pt x="0" y="14635"/>
                  </a:lnTo>
                  <a:cubicBezTo>
                    <a:pt x="0" y="10014"/>
                    <a:pt x="2310" y="5558"/>
                    <a:pt x="6107" y="2752"/>
                  </a:cubicBezTo>
                  <a:cubicBezTo>
                    <a:pt x="9902" y="-54"/>
                    <a:pt x="14854" y="-714"/>
                    <a:pt x="19310" y="771"/>
                  </a:cubicBezTo>
                  <a:cubicBezTo>
                    <a:pt x="84503" y="22227"/>
                    <a:pt x="210928" y="35596"/>
                    <a:pt x="349071" y="35596"/>
                  </a:cubicBezTo>
                  <a:cubicBezTo>
                    <a:pt x="487214" y="35596"/>
                    <a:pt x="613638" y="22227"/>
                    <a:pt x="678832" y="771"/>
                  </a:cubicBezTo>
                  <a:cubicBezTo>
                    <a:pt x="683288" y="-714"/>
                    <a:pt x="688239" y="111"/>
                    <a:pt x="692035" y="2752"/>
                  </a:cubicBezTo>
                  <a:cubicBezTo>
                    <a:pt x="695831" y="5558"/>
                    <a:pt x="698142" y="9849"/>
                    <a:pt x="698142" y="14635"/>
                  </a:cubicBezTo>
                  <a:lnTo>
                    <a:pt x="698142" y="71081"/>
                  </a:lnTo>
                  <a:cubicBezTo>
                    <a:pt x="698142" y="144691"/>
                    <a:pt x="363264" y="145516"/>
                    <a:pt x="349071" y="145516"/>
                  </a:cubicBezTo>
                  <a:close/>
                  <a:moveTo>
                    <a:pt x="29378" y="70420"/>
                  </a:moveTo>
                  <a:cubicBezTo>
                    <a:pt x="39116" y="87090"/>
                    <a:pt x="152667" y="116303"/>
                    <a:pt x="349071" y="116303"/>
                  </a:cubicBezTo>
                  <a:cubicBezTo>
                    <a:pt x="545475" y="116303"/>
                    <a:pt x="659191" y="87090"/>
                    <a:pt x="668764" y="70420"/>
                  </a:cubicBezTo>
                  <a:lnTo>
                    <a:pt x="668764" y="34275"/>
                  </a:lnTo>
                  <a:cubicBezTo>
                    <a:pt x="597134" y="53256"/>
                    <a:pt x="477806" y="64974"/>
                    <a:pt x="349071" y="64974"/>
                  </a:cubicBezTo>
                  <a:cubicBezTo>
                    <a:pt x="220335" y="64974"/>
                    <a:pt x="100842" y="53421"/>
                    <a:pt x="29378" y="34275"/>
                  </a:cubicBezTo>
                  <a:lnTo>
                    <a:pt x="29378" y="70420"/>
                  </a:ln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g104da29d8d6_0_501"/>
            <p:cNvSpPr/>
            <p:nvPr/>
          </p:nvSpPr>
          <p:spPr>
            <a:xfrm>
              <a:off x="8724181" y="2589784"/>
              <a:ext cx="789247" cy="129803"/>
            </a:xfrm>
            <a:custGeom>
              <a:rect b="b" l="l" r="r" t="t"/>
              <a:pathLst>
                <a:path extrusionOk="0" h="129803" w="789247">
                  <a:moveTo>
                    <a:pt x="394789" y="129804"/>
                  </a:moveTo>
                  <a:cubicBezTo>
                    <a:pt x="378614" y="129804"/>
                    <a:pt x="0" y="128813"/>
                    <a:pt x="0" y="47281"/>
                  </a:cubicBezTo>
                  <a:cubicBezTo>
                    <a:pt x="0" y="22194"/>
                    <a:pt x="32349" y="8660"/>
                    <a:pt x="56611" y="738"/>
                  </a:cubicBezTo>
                  <a:cubicBezTo>
                    <a:pt x="64038" y="-1738"/>
                    <a:pt x="72125" y="2224"/>
                    <a:pt x="74766" y="9486"/>
                  </a:cubicBezTo>
                  <a:cubicBezTo>
                    <a:pt x="82853" y="25990"/>
                    <a:pt x="196734" y="55698"/>
                    <a:pt x="394623" y="55698"/>
                  </a:cubicBezTo>
                  <a:cubicBezTo>
                    <a:pt x="592513" y="55698"/>
                    <a:pt x="706394" y="25990"/>
                    <a:pt x="714481" y="9486"/>
                  </a:cubicBezTo>
                  <a:cubicBezTo>
                    <a:pt x="717287" y="2224"/>
                    <a:pt x="725209" y="-1572"/>
                    <a:pt x="732636" y="903"/>
                  </a:cubicBezTo>
                  <a:cubicBezTo>
                    <a:pt x="756898" y="8825"/>
                    <a:pt x="789247" y="22359"/>
                    <a:pt x="789247" y="47446"/>
                  </a:cubicBezTo>
                  <a:cubicBezTo>
                    <a:pt x="789577" y="128813"/>
                    <a:pt x="410963" y="129804"/>
                    <a:pt x="394789" y="129804"/>
                  </a:cubicBezTo>
                  <a:close/>
                  <a:moveTo>
                    <a:pt x="56281" y="31932"/>
                  </a:moveTo>
                  <a:cubicBezTo>
                    <a:pt x="32514" y="41009"/>
                    <a:pt x="29378" y="47611"/>
                    <a:pt x="29378" y="47776"/>
                  </a:cubicBezTo>
                  <a:cubicBezTo>
                    <a:pt x="36475" y="65931"/>
                    <a:pt x="164550" y="100426"/>
                    <a:pt x="394789" y="100426"/>
                  </a:cubicBezTo>
                  <a:cubicBezTo>
                    <a:pt x="624862" y="100426"/>
                    <a:pt x="752937" y="66096"/>
                    <a:pt x="760199" y="46786"/>
                  </a:cubicBezTo>
                  <a:cubicBezTo>
                    <a:pt x="759704" y="46786"/>
                    <a:pt x="755578" y="40349"/>
                    <a:pt x="733297" y="31932"/>
                  </a:cubicBezTo>
                  <a:cubicBezTo>
                    <a:pt x="688239" y="73358"/>
                    <a:pt x="504544" y="84911"/>
                    <a:pt x="394789" y="84911"/>
                  </a:cubicBezTo>
                  <a:cubicBezTo>
                    <a:pt x="285034" y="84911"/>
                    <a:pt x="101338" y="73523"/>
                    <a:pt x="56281" y="31932"/>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g104da29d8d6_0_501"/>
            <p:cNvSpPr/>
            <p:nvPr/>
          </p:nvSpPr>
          <p:spPr>
            <a:xfrm>
              <a:off x="8724181" y="2850722"/>
              <a:ext cx="789576" cy="129802"/>
            </a:xfrm>
            <a:custGeom>
              <a:rect b="b" l="l" r="r" t="t"/>
              <a:pathLst>
                <a:path extrusionOk="0" h="129802" w="789576">
                  <a:moveTo>
                    <a:pt x="394789" y="129802"/>
                  </a:moveTo>
                  <a:cubicBezTo>
                    <a:pt x="378614" y="129802"/>
                    <a:pt x="0" y="128812"/>
                    <a:pt x="0" y="47280"/>
                  </a:cubicBezTo>
                  <a:cubicBezTo>
                    <a:pt x="0" y="22193"/>
                    <a:pt x="32349" y="8659"/>
                    <a:pt x="56611" y="737"/>
                  </a:cubicBezTo>
                  <a:cubicBezTo>
                    <a:pt x="64203" y="-1739"/>
                    <a:pt x="72290" y="2222"/>
                    <a:pt x="74931" y="9649"/>
                  </a:cubicBezTo>
                  <a:cubicBezTo>
                    <a:pt x="83018" y="26154"/>
                    <a:pt x="196899" y="55862"/>
                    <a:pt x="394789" y="55862"/>
                  </a:cubicBezTo>
                  <a:cubicBezTo>
                    <a:pt x="592678" y="55862"/>
                    <a:pt x="706559" y="26154"/>
                    <a:pt x="714647" y="9649"/>
                  </a:cubicBezTo>
                  <a:cubicBezTo>
                    <a:pt x="717287" y="2222"/>
                    <a:pt x="725374" y="-1574"/>
                    <a:pt x="732966" y="737"/>
                  </a:cubicBezTo>
                  <a:cubicBezTo>
                    <a:pt x="757228" y="8659"/>
                    <a:pt x="789577" y="22028"/>
                    <a:pt x="789577" y="47280"/>
                  </a:cubicBezTo>
                  <a:cubicBezTo>
                    <a:pt x="789577" y="128977"/>
                    <a:pt x="410963" y="129802"/>
                    <a:pt x="394789" y="129802"/>
                  </a:cubicBezTo>
                  <a:close/>
                  <a:moveTo>
                    <a:pt x="56116" y="32095"/>
                  </a:moveTo>
                  <a:cubicBezTo>
                    <a:pt x="32514" y="41008"/>
                    <a:pt x="29378" y="47775"/>
                    <a:pt x="29378" y="47940"/>
                  </a:cubicBezTo>
                  <a:cubicBezTo>
                    <a:pt x="36475" y="66095"/>
                    <a:pt x="164550" y="100589"/>
                    <a:pt x="394789" y="100589"/>
                  </a:cubicBezTo>
                  <a:cubicBezTo>
                    <a:pt x="624862" y="100589"/>
                    <a:pt x="752937" y="66260"/>
                    <a:pt x="760199" y="46949"/>
                  </a:cubicBezTo>
                  <a:cubicBezTo>
                    <a:pt x="759704" y="46949"/>
                    <a:pt x="755743" y="40678"/>
                    <a:pt x="733461" y="32260"/>
                  </a:cubicBezTo>
                  <a:cubicBezTo>
                    <a:pt x="688734" y="73852"/>
                    <a:pt x="504709" y="85405"/>
                    <a:pt x="394789" y="85405"/>
                  </a:cubicBezTo>
                  <a:cubicBezTo>
                    <a:pt x="284868" y="85405"/>
                    <a:pt x="100843" y="73687"/>
                    <a:pt x="56116" y="32095"/>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g104da29d8d6_0_501"/>
            <p:cNvSpPr/>
            <p:nvPr/>
          </p:nvSpPr>
          <p:spPr>
            <a:xfrm>
              <a:off x="8790530" y="3011883"/>
              <a:ext cx="29378" cy="74930"/>
            </a:xfrm>
            <a:custGeom>
              <a:rect b="b" l="l" r="r" t="t"/>
              <a:pathLst>
                <a:path extrusionOk="0" h="74930" w="29378">
                  <a:moveTo>
                    <a:pt x="14689" y="74931"/>
                  </a:moveTo>
                  <a:cubicBezTo>
                    <a:pt x="6602" y="74931"/>
                    <a:pt x="0" y="68329"/>
                    <a:pt x="0" y="60242"/>
                  </a:cubicBezTo>
                  <a:lnTo>
                    <a:pt x="0" y="14689"/>
                  </a:lnTo>
                  <a:cubicBezTo>
                    <a:pt x="0" y="6602"/>
                    <a:pt x="6602" y="0"/>
                    <a:pt x="14689" y="0"/>
                  </a:cubicBezTo>
                  <a:cubicBezTo>
                    <a:pt x="22776" y="0"/>
                    <a:pt x="29378" y="6602"/>
                    <a:pt x="29378" y="14689"/>
                  </a:cubicBezTo>
                  <a:lnTo>
                    <a:pt x="29378" y="60242"/>
                  </a:lnTo>
                  <a:cubicBezTo>
                    <a:pt x="29378" y="68329"/>
                    <a:pt x="22776" y="74931"/>
                    <a:pt x="14689" y="74931"/>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g104da29d8d6_0_501"/>
            <p:cNvSpPr/>
            <p:nvPr/>
          </p:nvSpPr>
          <p:spPr>
            <a:xfrm>
              <a:off x="8861664" y="2989107"/>
              <a:ext cx="29378" cy="111570"/>
            </a:xfrm>
            <a:custGeom>
              <a:rect b="b" l="l" r="r" t="t"/>
              <a:pathLst>
                <a:path extrusionOk="0" h="111570" w="29378">
                  <a:moveTo>
                    <a:pt x="14689" y="111571"/>
                  </a:moveTo>
                  <a:cubicBezTo>
                    <a:pt x="6602" y="111571"/>
                    <a:pt x="0" y="104969"/>
                    <a:pt x="0" y="96882"/>
                  </a:cubicBezTo>
                  <a:lnTo>
                    <a:pt x="0" y="14689"/>
                  </a:lnTo>
                  <a:cubicBezTo>
                    <a:pt x="0" y="6602"/>
                    <a:pt x="6602" y="0"/>
                    <a:pt x="14689" y="0"/>
                  </a:cubicBezTo>
                  <a:cubicBezTo>
                    <a:pt x="22776" y="0"/>
                    <a:pt x="29378" y="6602"/>
                    <a:pt x="29378" y="14689"/>
                  </a:cubicBezTo>
                  <a:lnTo>
                    <a:pt x="29378" y="96882"/>
                  </a:lnTo>
                  <a:cubicBezTo>
                    <a:pt x="29378" y="104969"/>
                    <a:pt x="22776" y="111571"/>
                    <a:pt x="14689" y="111571"/>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0" name="Google Shape;330;g104da29d8d6_0_501"/>
          <p:cNvGrpSpPr/>
          <p:nvPr/>
        </p:nvGrpSpPr>
        <p:grpSpPr>
          <a:xfrm>
            <a:off x="3279830" y="2086359"/>
            <a:ext cx="982544" cy="678458"/>
            <a:chOff x="1023756" y="682492"/>
            <a:chExt cx="309853" cy="213957"/>
          </a:xfrm>
        </p:grpSpPr>
        <p:grpSp>
          <p:nvGrpSpPr>
            <p:cNvPr id="331" name="Google Shape;331;g104da29d8d6_0_501"/>
            <p:cNvGrpSpPr/>
            <p:nvPr/>
          </p:nvGrpSpPr>
          <p:grpSpPr>
            <a:xfrm>
              <a:off x="1078750" y="682492"/>
              <a:ext cx="254859" cy="184491"/>
              <a:chOff x="1078750" y="682492"/>
              <a:chExt cx="254859" cy="184491"/>
            </a:xfrm>
          </p:grpSpPr>
          <p:sp>
            <p:nvSpPr>
              <p:cNvPr id="332" name="Google Shape;332;g104da29d8d6_0_501"/>
              <p:cNvSpPr/>
              <p:nvPr/>
            </p:nvSpPr>
            <p:spPr>
              <a:xfrm>
                <a:off x="1078750" y="682492"/>
                <a:ext cx="254859" cy="184491"/>
              </a:xfrm>
              <a:custGeom>
                <a:rect b="b" l="l" r="r" t="t"/>
                <a:pathLst>
                  <a:path extrusionOk="0" h="184491" w="254859">
                    <a:moveTo>
                      <a:pt x="242411" y="184491"/>
                    </a:moveTo>
                    <a:lnTo>
                      <a:pt x="254806" y="42745"/>
                    </a:lnTo>
                    <a:cubicBezTo>
                      <a:pt x="255507" y="34871"/>
                      <a:pt x="249297" y="28089"/>
                      <a:pt x="241372" y="28089"/>
                    </a:cubicBezTo>
                    <a:lnTo>
                      <a:pt x="149776" y="28089"/>
                    </a:lnTo>
                    <a:cubicBezTo>
                      <a:pt x="143851" y="28089"/>
                      <a:pt x="139200" y="22996"/>
                      <a:pt x="139720" y="17098"/>
                    </a:cubicBezTo>
                    <a:lnTo>
                      <a:pt x="140265" y="10992"/>
                    </a:lnTo>
                    <a:cubicBezTo>
                      <a:pt x="140785" y="5093"/>
                      <a:pt x="136134" y="0"/>
                      <a:pt x="130209" y="0"/>
                    </a:cubicBezTo>
                    <a:lnTo>
                      <a:pt x="36482" y="0"/>
                    </a:lnTo>
                    <a:cubicBezTo>
                      <a:pt x="31234" y="0"/>
                      <a:pt x="26868" y="4002"/>
                      <a:pt x="26426" y="9225"/>
                    </a:cubicBezTo>
                    <a:lnTo>
                      <a:pt x="25595" y="18839"/>
                    </a:lnTo>
                    <a:cubicBezTo>
                      <a:pt x="25127" y="24062"/>
                      <a:pt x="20762" y="28063"/>
                      <a:pt x="15539" y="28063"/>
                    </a:cubicBezTo>
                    <a:lnTo>
                      <a:pt x="14136" y="28063"/>
                    </a:lnTo>
                    <a:cubicBezTo>
                      <a:pt x="7146" y="28063"/>
                      <a:pt x="1325" y="33416"/>
                      <a:pt x="702" y="40354"/>
                    </a:cubicBezTo>
                    <a:lnTo>
                      <a:pt x="0" y="4828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g104da29d8d6_0_501"/>
              <p:cNvSpPr/>
              <p:nvPr/>
            </p:nvSpPr>
            <p:spPr>
              <a:xfrm>
                <a:off x="1116818" y="696575"/>
                <a:ext cx="89828" cy="2598"/>
              </a:xfrm>
              <a:custGeom>
                <a:rect b="b" l="l" r="r" t="t"/>
                <a:pathLst>
                  <a:path extrusionOk="0" h="2598" w="89828">
                    <a:moveTo>
                      <a:pt x="0" y="0"/>
                    </a:moveTo>
                    <a:lnTo>
                      <a:pt x="89829"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g104da29d8d6_0_501"/>
              <p:cNvSpPr/>
              <p:nvPr/>
            </p:nvSpPr>
            <p:spPr>
              <a:xfrm>
                <a:off x="1115571" y="710607"/>
                <a:ext cx="89854" cy="2598"/>
              </a:xfrm>
              <a:custGeom>
                <a:rect b="b" l="l" r="r" t="t"/>
                <a:pathLst>
                  <a:path extrusionOk="0" h="2598" w="89854">
                    <a:moveTo>
                      <a:pt x="0" y="0"/>
                    </a:moveTo>
                    <a:lnTo>
                      <a:pt x="89855"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5" name="Google Shape;335;g104da29d8d6_0_501"/>
            <p:cNvSpPr/>
            <p:nvPr/>
          </p:nvSpPr>
          <p:spPr>
            <a:xfrm>
              <a:off x="1023756" y="742594"/>
              <a:ext cx="292519" cy="153855"/>
            </a:xfrm>
            <a:custGeom>
              <a:rect b="b" l="l" r="r" t="t"/>
              <a:pathLst>
                <a:path extrusionOk="0" h="153855" w="292519">
                  <a:moveTo>
                    <a:pt x="89580" y="29778"/>
                  </a:moveTo>
                  <a:lnTo>
                    <a:pt x="248918" y="29778"/>
                  </a:lnTo>
                  <a:cubicBezTo>
                    <a:pt x="255024" y="29778"/>
                    <a:pt x="260351" y="33884"/>
                    <a:pt x="261936" y="39757"/>
                  </a:cubicBezTo>
                  <a:lnTo>
                    <a:pt x="292520" y="153855"/>
                  </a:lnTo>
                  <a:lnTo>
                    <a:pt x="45899" y="153855"/>
                  </a:lnTo>
                  <a:cubicBezTo>
                    <a:pt x="41326" y="153855"/>
                    <a:pt x="37325" y="150789"/>
                    <a:pt x="36129" y="146372"/>
                  </a:cubicBezTo>
                  <a:lnTo>
                    <a:pt x="348" y="12732"/>
                  </a:lnTo>
                  <a:cubicBezTo>
                    <a:pt x="-1367" y="6314"/>
                    <a:pt x="3466" y="0"/>
                    <a:pt x="10119" y="0"/>
                  </a:cubicBezTo>
                  <a:lnTo>
                    <a:pt x="63543" y="0"/>
                  </a:lnTo>
                  <a:cubicBezTo>
                    <a:pt x="69649" y="0"/>
                    <a:pt x="74976" y="4106"/>
                    <a:pt x="76561" y="9978"/>
                  </a:cubicBezTo>
                  <a:lnTo>
                    <a:pt x="79861" y="22269"/>
                  </a:lnTo>
                  <a:cubicBezTo>
                    <a:pt x="81005" y="26712"/>
                    <a:pt x="85006" y="29778"/>
                    <a:pt x="89580" y="29778"/>
                  </a:cubicBezTo>
                  <a:close/>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g104da29d8d6_0_501"/>
            <p:cNvSpPr/>
            <p:nvPr/>
          </p:nvSpPr>
          <p:spPr>
            <a:xfrm>
              <a:off x="1156912" y="841440"/>
              <a:ext cx="36222" cy="2598"/>
            </a:xfrm>
            <a:custGeom>
              <a:rect b="b" l="l" r="r" t="t"/>
              <a:pathLst>
                <a:path extrusionOk="0" h="2598" w="36222">
                  <a:moveTo>
                    <a:pt x="36223" y="0"/>
                  </a:moveTo>
                  <a:lnTo>
                    <a:pt x="0"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g104da29d8d6_0_501"/>
            <p:cNvSpPr/>
            <p:nvPr/>
          </p:nvSpPr>
          <p:spPr>
            <a:xfrm>
              <a:off x="1152235" y="824030"/>
              <a:ext cx="36222" cy="2598"/>
            </a:xfrm>
            <a:custGeom>
              <a:rect b="b" l="l" r="r" t="t"/>
              <a:pathLst>
                <a:path extrusionOk="0" h="2598" w="36222">
                  <a:moveTo>
                    <a:pt x="0" y="0"/>
                  </a:moveTo>
                  <a:lnTo>
                    <a:pt x="36223"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g104da29d8d6_0_501"/>
            <p:cNvSpPr/>
            <p:nvPr/>
          </p:nvSpPr>
          <p:spPr>
            <a:xfrm>
              <a:off x="1111361" y="806620"/>
              <a:ext cx="122647" cy="52229"/>
            </a:xfrm>
            <a:custGeom>
              <a:rect b="b" l="l" r="r" t="t"/>
              <a:pathLst>
                <a:path extrusionOk="0" h="52229" w="122647">
                  <a:moveTo>
                    <a:pt x="122648" y="52229"/>
                  </a:moveTo>
                  <a:lnTo>
                    <a:pt x="108668" y="0"/>
                  </a:lnTo>
                  <a:lnTo>
                    <a:pt x="0" y="0"/>
                  </a:lnTo>
                  <a:lnTo>
                    <a:pt x="14006" y="52229"/>
                  </a:lnTo>
                  <a:close/>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g104da29d8d6_0_501"/>
            <p:cNvSpPr/>
            <p:nvPr/>
          </p:nvSpPr>
          <p:spPr>
            <a:xfrm>
              <a:off x="1113440" y="732512"/>
              <a:ext cx="199900" cy="77486"/>
            </a:xfrm>
            <a:custGeom>
              <a:rect b="b" l="l" r="r" t="t"/>
              <a:pathLst>
                <a:path extrusionOk="0" h="77486" w="199900">
                  <a:moveTo>
                    <a:pt x="0" y="21229"/>
                  </a:moveTo>
                  <a:lnTo>
                    <a:pt x="1845" y="0"/>
                  </a:lnTo>
                  <a:lnTo>
                    <a:pt x="199900" y="0"/>
                  </a:lnTo>
                  <a:lnTo>
                    <a:pt x="193118" y="77486"/>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0" name="Google Shape;340;g104da29d8d6_0_501"/>
          <p:cNvGrpSpPr/>
          <p:nvPr/>
        </p:nvGrpSpPr>
        <p:grpSpPr>
          <a:xfrm>
            <a:off x="3279830" y="3552180"/>
            <a:ext cx="982544" cy="678458"/>
            <a:chOff x="1023756" y="682492"/>
            <a:chExt cx="309853" cy="213957"/>
          </a:xfrm>
        </p:grpSpPr>
        <p:grpSp>
          <p:nvGrpSpPr>
            <p:cNvPr id="341" name="Google Shape;341;g104da29d8d6_0_501"/>
            <p:cNvGrpSpPr/>
            <p:nvPr/>
          </p:nvGrpSpPr>
          <p:grpSpPr>
            <a:xfrm>
              <a:off x="1078750" y="682492"/>
              <a:ext cx="254859" cy="184491"/>
              <a:chOff x="1078750" y="682492"/>
              <a:chExt cx="254859" cy="184491"/>
            </a:xfrm>
          </p:grpSpPr>
          <p:sp>
            <p:nvSpPr>
              <p:cNvPr id="342" name="Google Shape;342;g104da29d8d6_0_501"/>
              <p:cNvSpPr/>
              <p:nvPr/>
            </p:nvSpPr>
            <p:spPr>
              <a:xfrm>
                <a:off x="1078750" y="682492"/>
                <a:ext cx="254859" cy="184491"/>
              </a:xfrm>
              <a:custGeom>
                <a:rect b="b" l="l" r="r" t="t"/>
                <a:pathLst>
                  <a:path extrusionOk="0" h="184491" w="254859">
                    <a:moveTo>
                      <a:pt x="242411" y="184491"/>
                    </a:moveTo>
                    <a:lnTo>
                      <a:pt x="254806" y="42745"/>
                    </a:lnTo>
                    <a:cubicBezTo>
                      <a:pt x="255507" y="34871"/>
                      <a:pt x="249297" y="28089"/>
                      <a:pt x="241372" y="28089"/>
                    </a:cubicBezTo>
                    <a:lnTo>
                      <a:pt x="149776" y="28089"/>
                    </a:lnTo>
                    <a:cubicBezTo>
                      <a:pt x="143851" y="28089"/>
                      <a:pt x="139200" y="22996"/>
                      <a:pt x="139720" y="17098"/>
                    </a:cubicBezTo>
                    <a:lnTo>
                      <a:pt x="140265" y="10992"/>
                    </a:lnTo>
                    <a:cubicBezTo>
                      <a:pt x="140785" y="5093"/>
                      <a:pt x="136134" y="0"/>
                      <a:pt x="130209" y="0"/>
                    </a:cubicBezTo>
                    <a:lnTo>
                      <a:pt x="36482" y="0"/>
                    </a:lnTo>
                    <a:cubicBezTo>
                      <a:pt x="31234" y="0"/>
                      <a:pt x="26868" y="4002"/>
                      <a:pt x="26426" y="9225"/>
                    </a:cubicBezTo>
                    <a:lnTo>
                      <a:pt x="25595" y="18839"/>
                    </a:lnTo>
                    <a:cubicBezTo>
                      <a:pt x="25127" y="24062"/>
                      <a:pt x="20762" y="28063"/>
                      <a:pt x="15539" y="28063"/>
                    </a:cubicBezTo>
                    <a:lnTo>
                      <a:pt x="14136" y="28063"/>
                    </a:lnTo>
                    <a:cubicBezTo>
                      <a:pt x="7146" y="28063"/>
                      <a:pt x="1325" y="33416"/>
                      <a:pt x="702" y="40354"/>
                    </a:cubicBezTo>
                    <a:lnTo>
                      <a:pt x="0" y="4828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g104da29d8d6_0_501"/>
              <p:cNvSpPr/>
              <p:nvPr/>
            </p:nvSpPr>
            <p:spPr>
              <a:xfrm>
                <a:off x="1116818" y="696575"/>
                <a:ext cx="89828" cy="2598"/>
              </a:xfrm>
              <a:custGeom>
                <a:rect b="b" l="l" r="r" t="t"/>
                <a:pathLst>
                  <a:path extrusionOk="0" h="2598" w="89828">
                    <a:moveTo>
                      <a:pt x="0" y="0"/>
                    </a:moveTo>
                    <a:lnTo>
                      <a:pt x="89829"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g104da29d8d6_0_501"/>
              <p:cNvSpPr/>
              <p:nvPr/>
            </p:nvSpPr>
            <p:spPr>
              <a:xfrm>
                <a:off x="1115571" y="710607"/>
                <a:ext cx="89854" cy="2598"/>
              </a:xfrm>
              <a:custGeom>
                <a:rect b="b" l="l" r="r" t="t"/>
                <a:pathLst>
                  <a:path extrusionOk="0" h="2598" w="89854">
                    <a:moveTo>
                      <a:pt x="0" y="0"/>
                    </a:moveTo>
                    <a:lnTo>
                      <a:pt x="89855"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5" name="Google Shape;345;g104da29d8d6_0_501"/>
            <p:cNvSpPr/>
            <p:nvPr/>
          </p:nvSpPr>
          <p:spPr>
            <a:xfrm>
              <a:off x="1023756" y="742594"/>
              <a:ext cx="292519" cy="153855"/>
            </a:xfrm>
            <a:custGeom>
              <a:rect b="b" l="l" r="r" t="t"/>
              <a:pathLst>
                <a:path extrusionOk="0" h="153855" w="292519">
                  <a:moveTo>
                    <a:pt x="89580" y="29778"/>
                  </a:moveTo>
                  <a:lnTo>
                    <a:pt x="248918" y="29778"/>
                  </a:lnTo>
                  <a:cubicBezTo>
                    <a:pt x="255024" y="29778"/>
                    <a:pt x="260351" y="33884"/>
                    <a:pt x="261936" y="39757"/>
                  </a:cubicBezTo>
                  <a:lnTo>
                    <a:pt x="292520" y="153855"/>
                  </a:lnTo>
                  <a:lnTo>
                    <a:pt x="45899" y="153855"/>
                  </a:lnTo>
                  <a:cubicBezTo>
                    <a:pt x="41326" y="153855"/>
                    <a:pt x="37325" y="150789"/>
                    <a:pt x="36129" y="146372"/>
                  </a:cubicBezTo>
                  <a:lnTo>
                    <a:pt x="348" y="12732"/>
                  </a:lnTo>
                  <a:cubicBezTo>
                    <a:pt x="-1367" y="6314"/>
                    <a:pt x="3466" y="0"/>
                    <a:pt x="10119" y="0"/>
                  </a:cubicBezTo>
                  <a:lnTo>
                    <a:pt x="63543" y="0"/>
                  </a:lnTo>
                  <a:cubicBezTo>
                    <a:pt x="69649" y="0"/>
                    <a:pt x="74976" y="4106"/>
                    <a:pt x="76561" y="9978"/>
                  </a:cubicBezTo>
                  <a:lnTo>
                    <a:pt x="79861" y="22269"/>
                  </a:lnTo>
                  <a:cubicBezTo>
                    <a:pt x="81005" y="26712"/>
                    <a:pt x="85006" y="29778"/>
                    <a:pt x="89580" y="29778"/>
                  </a:cubicBezTo>
                  <a:close/>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g104da29d8d6_0_501"/>
            <p:cNvSpPr/>
            <p:nvPr/>
          </p:nvSpPr>
          <p:spPr>
            <a:xfrm>
              <a:off x="1156912" y="841440"/>
              <a:ext cx="36222" cy="2598"/>
            </a:xfrm>
            <a:custGeom>
              <a:rect b="b" l="l" r="r" t="t"/>
              <a:pathLst>
                <a:path extrusionOk="0" h="2598" w="36222">
                  <a:moveTo>
                    <a:pt x="36223" y="0"/>
                  </a:moveTo>
                  <a:lnTo>
                    <a:pt x="0"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g104da29d8d6_0_501"/>
            <p:cNvSpPr/>
            <p:nvPr/>
          </p:nvSpPr>
          <p:spPr>
            <a:xfrm>
              <a:off x="1152235" y="824030"/>
              <a:ext cx="36222" cy="2598"/>
            </a:xfrm>
            <a:custGeom>
              <a:rect b="b" l="l" r="r" t="t"/>
              <a:pathLst>
                <a:path extrusionOk="0" h="2598" w="36222">
                  <a:moveTo>
                    <a:pt x="0" y="0"/>
                  </a:moveTo>
                  <a:lnTo>
                    <a:pt x="36223"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g104da29d8d6_0_501"/>
            <p:cNvSpPr/>
            <p:nvPr/>
          </p:nvSpPr>
          <p:spPr>
            <a:xfrm>
              <a:off x="1111361" y="806620"/>
              <a:ext cx="122647" cy="52229"/>
            </a:xfrm>
            <a:custGeom>
              <a:rect b="b" l="l" r="r" t="t"/>
              <a:pathLst>
                <a:path extrusionOk="0" h="52229" w="122647">
                  <a:moveTo>
                    <a:pt x="122648" y="52229"/>
                  </a:moveTo>
                  <a:lnTo>
                    <a:pt x="108668" y="0"/>
                  </a:lnTo>
                  <a:lnTo>
                    <a:pt x="0" y="0"/>
                  </a:lnTo>
                  <a:lnTo>
                    <a:pt x="14006" y="52229"/>
                  </a:lnTo>
                  <a:close/>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g104da29d8d6_0_501"/>
            <p:cNvSpPr/>
            <p:nvPr/>
          </p:nvSpPr>
          <p:spPr>
            <a:xfrm>
              <a:off x="1113440" y="732512"/>
              <a:ext cx="199900" cy="77486"/>
            </a:xfrm>
            <a:custGeom>
              <a:rect b="b" l="l" r="r" t="t"/>
              <a:pathLst>
                <a:path extrusionOk="0" h="77486" w="199900">
                  <a:moveTo>
                    <a:pt x="0" y="21229"/>
                  </a:moveTo>
                  <a:lnTo>
                    <a:pt x="1845" y="0"/>
                  </a:lnTo>
                  <a:lnTo>
                    <a:pt x="199900" y="0"/>
                  </a:lnTo>
                  <a:lnTo>
                    <a:pt x="193118" y="77486"/>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0" name="Google Shape;350;g104da29d8d6_0_501"/>
          <p:cNvSpPr txBox="1"/>
          <p:nvPr/>
        </p:nvSpPr>
        <p:spPr>
          <a:xfrm>
            <a:off x="911232" y="4458375"/>
            <a:ext cx="896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Dataset</a:t>
            </a:r>
            <a:endParaRPr b="0" i="0" sz="1400" u="none" cap="none" strike="noStrike">
              <a:solidFill>
                <a:srgbClr val="646464"/>
              </a:solidFill>
              <a:latin typeface="Montserrat Medium"/>
              <a:ea typeface="Montserrat Medium"/>
              <a:cs typeface="Montserrat Medium"/>
              <a:sym typeface="Montserrat Medium"/>
            </a:endParaRPr>
          </a:p>
        </p:txBody>
      </p:sp>
      <p:sp>
        <p:nvSpPr>
          <p:cNvPr id="351" name="Google Shape;351;g104da29d8d6_0_501"/>
          <p:cNvSpPr txBox="1"/>
          <p:nvPr/>
        </p:nvSpPr>
        <p:spPr>
          <a:xfrm>
            <a:off x="3178561" y="2852320"/>
            <a:ext cx="12828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Training Set</a:t>
            </a:r>
            <a:endParaRPr b="0" i="0" sz="1400" u="none" cap="none" strike="noStrike">
              <a:solidFill>
                <a:srgbClr val="646464"/>
              </a:solidFill>
              <a:latin typeface="Montserrat Medium"/>
              <a:ea typeface="Montserrat Medium"/>
              <a:cs typeface="Montserrat Medium"/>
              <a:sym typeface="Montserrat Medium"/>
            </a:endParaRPr>
          </a:p>
        </p:txBody>
      </p:sp>
      <p:sp>
        <p:nvSpPr>
          <p:cNvPr id="352" name="Google Shape;352;g104da29d8d6_0_501"/>
          <p:cNvSpPr txBox="1"/>
          <p:nvPr/>
        </p:nvSpPr>
        <p:spPr>
          <a:xfrm>
            <a:off x="3346838" y="4265735"/>
            <a:ext cx="9093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Test Set</a:t>
            </a:r>
            <a:endParaRPr b="0" i="0" sz="1400" u="none" cap="none" strike="noStrike">
              <a:solidFill>
                <a:srgbClr val="646464"/>
              </a:solidFill>
              <a:latin typeface="Montserrat Medium"/>
              <a:ea typeface="Montserrat Medium"/>
              <a:cs typeface="Montserrat Medium"/>
              <a:sym typeface="Montserrat Medium"/>
            </a:endParaRPr>
          </a:p>
        </p:txBody>
      </p:sp>
      <p:sp>
        <p:nvSpPr>
          <p:cNvPr id="353" name="Google Shape;353;g104da29d8d6_0_501"/>
          <p:cNvSpPr/>
          <p:nvPr/>
        </p:nvSpPr>
        <p:spPr>
          <a:xfrm rot="-1800027">
            <a:off x="2482771" y="2511000"/>
            <a:ext cx="608992" cy="433729"/>
          </a:xfrm>
          <a:prstGeom prst="rightArrow">
            <a:avLst>
              <a:gd fmla="val 50000" name="adj1"/>
              <a:gd fmla="val 62777" name="adj2"/>
            </a:avLst>
          </a:prstGeom>
          <a:solidFill>
            <a:srgbClr val="0078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4" name="Google Shape;354;g104da29d8d6_0_501"/>
          <p:cNvSpPr/>
          <p:nvPr/>
        </p:nvSpPr>
        <p:spPr>
          <a:xfrm rot="1800027">
            <a:off x="2467339" y="3627858"/>
            <a:ext cx="608992" cy="433729"/>
          </a:xfrm>
          <a:prstGeom prst="rightArrow">
            <a:avLst>
              <a:gd fmla="val 50000" name="adj1"/>
              <a:gd fmla="val 62777" name="adj2"/>
            </a:avLst>
          </a:prstGeom>
          <a:solidFill>
            <a:srgbClr val="0078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5" name="Google Shape;355;g104da29d8d6_0_501"/>
          <p:cNvSpPr/>
          <p:nvPr/>
        </p:nvSpPr>
        <p:spPr>
          <a:xfrm>
            <a:off x="4539699" y="2359381"/>
            <a:ext cx="609000" cy="433800"/>
          </a:xfrm>
          <a:prstGeom prst="rightArrow">
            <a:avLst>
              <a:gd fmla="val 50000" name="adj1"/>
              <a:gd fmla="val 62777" name="adj2"/>
            </a:avLst>
          </a:prstGeom>
          <a:solidFill>
            <a:srgbClr val="0078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6" name="Google Shape;356;g104da29d8d6_0_501"/>
          <p:cNvSpPr/>
          <p:nvPr/>
        </p:nvSpPr>
        <p:spPr>
          <a:xfrm>
            <a:off x="4539699" y="3811741"/>
            <a:ext cx="609000" cy="433800"/>
          </a:xfrm>
          <a:prstGeom prst="rightArrow">
            <a:avLst>
              <a:gd fmla="val 50000" name="adj1"/>
              <a:gd fmla="val 62777" name="adj2"/>
            </a:avLst>
          </a:prstGeom>
          <a:solidFill>
            <a:srgbClr val="0078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7" name="Google Shape;357;g104da29d8d6_0_501"/>
          <p:cNvSpPr/>
          <p:nvPr/>
        </p:nvSpPr>
        <p:spPr>
          <a:xfrm rot="5400000">
            <a:off x="5708470" y="3095854"/>
            <a:ext cx="609000" cy="433800"/>
          </a:xfrm>
          <a:prstGeom prst="rightArrow">
            <a:avLst>
              <a:gd fmla="val 50000" name="adj1"/>
              <a:gd fmla="val 62777" name="adj2"/>
            </a:avLst>
          </a:prstGeom>
          <a:solidFill>
            <a:srgbClr val="0078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8" name="Google Shape;358;g104da29d8d6_0_501"/>
          <p:cNvSpPr/>
          <p:nvPr/>
        </p:nvSpPr>
        <p:spPr>
          <a:xfrm rot="5400000">
            <a:off x="5708470" y="4804077"/>
            <a:ext cx="609000" cy="433800"/>
          </a:xfrm>
          <a:prstGeom prst="rightArrow">
            <a:avLst>
              <a:gd fmla="val 50000" name="adj1"/>
              <a:gd fmla="val 62777" name="adj2"/>
            </a:avLst>
          </a:prstGeom>
          <a:solidFill>
            <a:srgbClr val="0078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9" name="Google Shape;359;g104da29d8d6_0_501"/>
          <p:cNvSpPr txBox="1"/>
          <p:nvPr/>
        </p:nvSpPr>
        <p:spPr>
          <a:xfrm>
            <a:off x="5513509" y="5415662"/>
            <a:ext cx="9990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Estimate</a:t>
            </a:r>
            <a:endParaRPr b="0" i="0" sz="1400" u="none" cap="none" strike="noStrike">
              <a:solidFill>
                <a:srgbClr val="646464"/>
              </a:solidFill>
              <a:latin typeface="Montserrat Medium"/>
              <a:ea typeface="Montserrat Medium"/>
              <a:cs typeface="Montserrat Medium"/>
              <a:sym typeface="Montserrat Medium"/>
            </a:endParaRPr>
          </a:p>
        </p:txBody>
      </p:sp>
      <p:sp>
        <p:nvSpPr>
          <p:cNvPr id="360" name="Google Shape;360;g104da29d8d6_0_501"/>
          <p:cNvSpPr txBox="1"/>
          <p:nvPr/>
        </p:nvSpPr>
        <p:spPr>
          <a:xfrm>
            <a:off x="5513510" y="3906444"/>
            <a:ext cx="9990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Classifier</a:t>
            </a:r>
            <a:endParaRPr b="0" i="0" sz="1400" u="none" cap="none" strike="noStrike">
              <a:solidFill>
                <a:srgbClr val="646464"/>
              </a:solidFill>
              <a:latin typeface="Montserrat Medium"/>
              <a:ea typeface="Montserrat Medium"/>
              <a:cs typeface="Montserrat Medium"/>
              <a:sym typeface="Montserrat Medium"/>
            </a:endParaRPr>
          </a:p>
        </p:txBody>
      </p:sp>
      <p:sp>
        <p:nvSpPr>
          <p:cNvPr id="361" name="Google Shape;361;g104da29d8d6_0_501"/>
          <p:cNvSpPr txBox="1"/>
          <p:nvPr/>
        </p:nvSpPr>
        <p:spPr>
          <a:xfrm>
            <a:off x="5457405" y="2301177"/>
            <a:ext cx="11112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Learning</a:t>
            </a:r>
            <a:br>
              <a:rPr b="0" i="0" lang="en-GB" sz="1400" u="none" cap="none" strike="noStrike">
                <a:solidFill>
                  <a:srgbClr val="646464"/>
                </a:solidFill>
                <a:latin typeface="Montserrat Medium"/>
                <a:ea typeface="Montserrat Medium"/>
                <a:cs typeface="Montserrat Medium"/>
                <a:sym typeface="Montserrat Medium"/>
              </a:rPr>
            </a:br>
            <a:r>
              <a:rPr b="0" i="0" lang="en-GB" sz="1400" u="none" cap="none" strike="noStrike">
                <a:solidFill>
                  <a:srgbClr val="646464"/>
                </a:solidFill>
                <a:latin typeface="Montserrat Medium"/>
                <a:ea typeface="Montserrat Medium"/>
                <a:cs typeface="Montserrat Medium"/>
                <a:sym typeface="Montserrat Medium"/>
              </a:rPr>
              <a:t>Algorithm</a:t>
            </a:r>
            <a:endParaRPr b="0" i="0" sz="1400" u="none" cap="none" strike="noStrike">
              <a:solidFill>
                <a:srgbClr val="646464"/>
              </a:solidFill>
              <a:latin typeface="Montserrat Medium"/>
              <a:ea typeface="Montserrat Medium"/>
              <a:cs typeface="Montserrat Medium"/>
              <a:sym typeface="Montserrat Medium"/>
            </a:endParaRPr>
          </a:p>
        </p:txBody>
      </p:sp>
      <p:sp>
        <p:nvSpPr>
          <p:cNvPr id="362" name="Google Shape;362;g104da29d8d6_0_501"/>
          <p:cNvSpPr txBox="1"/>
          <p:nvPr/>
        </p:nvSpPr>
        <p:spPr>
          <a:xfrm>
            <a:off x="7852232" y="2558016"/>
            <a:ext cx="3447900" cy="23097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90000"/>
              </a:lnSpc>
              <a:spcBef>
                <a:spcPts val="0"/>
              </a:spcBef>
              <a:spcAft>
                <a:spcPts val="0"/>
              </a:spcAft>
              <a:buClr>
                <a:srgbClr val="646464"/>
              </a:buClr>
              <a:buSzPts val="1400"/>
              <a:buFont typeface="Arial"/>
              <a:buChar char="•"/>
            </a:pPr>
            <a:r>
              <a:rPr b="0" i="0" lang="en-GB" sz="1400" u="none" cap="none" strike="noStrike">
                <a:solidFill>
                  <a:srgbClr val="646464"/>
                </a:solidFill>
                <a:latin typeface="Montserrat Medium"/>
                <a:ea typeface="Montserrat Medium"/>
                <a:cs typeface="Montserrat Medium"/>
                <a:sym typeface="Montserrat Medium"/>
              </a:rPr>
              <a:t>Train 80%, Test 20%</a:t>
            </a:r>
            <a:endParaRPr b="0" i="0" sz="1400" u="none" cap="none" strike="noStrike">
              <a:solidFill>
                <a:srgbClr val="000000"/>
              </a:solidFill>
              <a:latin typeface="Arial"/>
              <a:ea typeface="Arial"/>
              <a:cs typeface="Arial"/>
              <a:sym typeface="Arial"/>
            </a:endParaRPr>
          </a:p>
          <a:p>
            <a:pPr indent="-285750" lvl="0" marL="285750" marR="0" rtl="0" algn="l">
              <a:lnSpc>
                <a:spcPct val="90000"/>
              </a:lnSpc>
              <a:spcBef>
                <a:spcPts val="500"/>
              </a:spcBef>
              <a:spcAft>
                <a:spcPts val="0"/>
              </a:spcAft>
              <a:buClr>
                <a:srgbClr val="646464"/>
              </a:buClr>
              <a:buSzPts val="1400"/>
              <a:buFont typeface="Arial"/>
              <a:buChar char="•"/>
            </a:pPr>
            <a:r>
              <a:rPr b="0" i="0" lang="en-GB" sz="1400" u="none" cap="none" strike="noStrike">
                <a:solidFill>
                  <a:srgbClr val="646464"/>
                </a:solidFill>
                <a:latin typeface="Montserrat Medium"/>
                <a:ea typeface="Montserrat Medium"/>
                <a:cs typeface="Montserrat Medium"/>
                <a:sym typeface="Montserrat Medium"/>
              </a:rPr>
              <a:t>Train: 67%, Test: 33%</a:t>
            </a:r>
            <a:endParaRPr b="0" i="0" sz="1400" u="none" cap="none" strike="noStrike">
              <a:solidFill>
                <a:srgbClr val="000000"/>
              </a:solidFill>
              <a:latin typeface="Arial"/>
              <a:ea typeface="Arial"/>
              <a:cs typeface="Arial"/>
              <a:sym typeface="Arial"/>
            </a:endParaRPr>
          </a:p>
          <a:p>
            <a:pPr indent="-285750" lvl="0" marL="285750" marR="0" rtl="0" algn="l">
              <a:lnSpc>
                <a:spcPct val="90000"/>
              </a:lnSpc>
              <a:spcBef>
                <a:spcPts val="500"/>
              </a:spcBef>
              <a:spcAft>
                <a:spcPts val="0"/>
              </a:spcAft>
              <a:buClr>
                <a:srgbClr val="646464"/>
              </a:buClr>
              <a:buSzPts val="1400"/>
              <a:buFont typeface="Arial"/>
              <a:buChar char="•"/>
            </a:pPr>
            <a:r>
              <a:rPr b="0" i="0" lang="en-GB" sz="1400" u="none" cap="none" strike="noStrike">
                <a:solidFill>
                  <a:srgbClr val="646464"/>
                </a:solidFill>
                <a:latin typeface="Montserrat Medium"/>
                <a:ea typeface="Montserrat Medium"/>
                <a:cs typeface="Montserrat Medium"/>
                <a:sym typeface="Montserrat Medium"/>
              </a:rPr>
              <a:t>Train: 50%, Test: 50% </a:t>
            </a:r>
            <a:br>
              <a:rPr b="0" i="0" lang="en-GB" sz="1400" u="none" cap="none" strike="noStrike">
                <a:solidFill>
                  <a:srgbClr val="646464"/>
                </a:solidFill>
                <a:latin typeface="Montserrat Medium"/>
                <a:ea typeface="Montserrat Medium"/>
                <a:cs typeface="Montserrat Medium"/>
                <a:sym typeface="Montserrat Medium"/>
              </a:rPr>
            </a:br>
            <a:r>
              <a:rPr b="0" i="0" lang="en-GB" sz="1400" u="none" cap="none" strike="noStrike">
                <a:solidFill>
                  <a:srgbClr val="646464"/>
                </a:solidFill>
                <a:latin typeface="Montserrat Medium"/>
                <a:ea typeface="Montserrat Medium"/>
                <a:cs typeface="Montserrat Medium"/>
                <a:sym typeface="Montserrat Medium"/>
              </a:rPr>
              <a:t>(Balanced Dataset)</a:t>
            </a:r>
            <a:endParaRPr b="0" i="0" sz="1400" u="none" cap="none" strike="noStrike">
              <a:solidFill>
                <a:srgbClr val="000000"/>
              </a:solidFill>
              <a:latin typeface="Arial"/>
              <a:ea typeface="Arial"/>
              <a:cs typeface="Arial"/>
              <a:sym typeface="Arial"/>
            </a:endParaRPr>
          </a:p>
          <a:p>
            <a:pPr indent="-285750" lvl="0" marL="285750" marR="0" rtl="0" algn="l">
              <a:lnSpc>
                <a:spcPct val="90000"/>
              </a:lnSpc>
              <a:spcBef>
                <a:spcPts val="500"/>
              </a:spcBef>
              <a:spcAft>
                <a:spcPts val="0"/>
              </a:spcAft>
              <a:buClr>
                <a:srgbClr val="646464"/>
              </a:buClr>
              <a:buSzPts val="1400"/>
              <a:buFont typeface="Arial"/>
              <a:buChar char="•"/>
            </a:pPr>
            <a:r>
              <a:rPr b="0" i="0" lang="en-GB" sz="1400" u="none" cap="none" strike="noStrike">
                <a:solidFill>
                  <a:srgbClr val="646464"/>
                </a:solidFill>
                <a:latin typeface="Montserrat Medium"/>
                <a:ea typeface="Montserrat Medium"/>
                <a:cs typeface="Montserrat Medium"/>
                <a:sym typeface="Montserrat Medium"/>
              </a:rPr>
              <a:t>Train 90%, Test 10% </a:t>
            </a:r>
            <a:br>
              <a:rPr b="0" i="0" lang="en-GB" sz="1400" u="none" cap="none" strike="noStrike">
                <a:solidFill>
                  <a:srgbClr val="646464"/>
                </a:solidFill>
                <a:latin typeface="Montserrat Medium"/>
                <a:ea typeface="Montserrat Medium"/>
                <a:cs typeface="Montserrat Medium"/>
                <a:sym typeface="Montserrat Medium"/>
              </a:rPr>
            </a:br>
            <a:r>
              <a:rPr b="0" i="0" lang="en-GB" sz="1400" u="none" cap="none" strike="noStrike">
                <a:solidFill>
                  <a:srgbClr val="646464"/>
                </a:solidFill>
                <a:latin typeface="Montserrat Medium"/>
                <a:ea typeface="Montserrat Medium"/>
                <a:cs typeface="Montserrat Medium"/>
                <a:sym typeface="Montserrat Medium"/>
              </a:rPr>
              <a:t>( used with small dataset)</a:t>
            </a:r>
            <a:endParaRPr b="0" i="0" sz="1400" u="none" cap="none" strike="noStrike">
              <a:solidFill>
                <a:srgbClr val="000000"/>
              </a:solidFill>
              <a:latin typeface="Arial"/>
              <a:ea typeface="Arial"/>
              <a:cs typeface="Arial"/>
              <a:sym typeface="Arial"/>
            </a:endParaRPr>
          </a:p>
          <a:p>
            <a:pPr indent="-285750" lvl="0" marL="285750" marR="0" rtl="0" algn="l">
              <a:lnSpc>
                <a:spcPct val="90000"/>
              </a:lnSpc>
              <a:spcBef>
                <a:spcPts val="500"/>
              </a:spcBef>
              <a:spcAft>
                <a:spcPts val="0"/>
              </a:spcAft>
              <a:buClr>
                <a:srgbClr val="646464"/>
              </a:buClr>
              <a:buSzPts val="1400"/>
              <a:buFont typeface="Arial"/>
              <a:buChar char="•"/>
            </a:pPr>
            <a:r>
              <a:rPr b="0" i="0" lang="en-GB" sz="1400" u="none" cap="none" strike="noStrike">
                <a:solidFill>
                  <a:srgbClr val="646464"/>
                </a:solidFill>
                <a:latin typeface="Montserrat Medium"/>
                <a:ea typeface="Montserrat Medium"/>
                <a:cs typeface="Montserrat Medium"/>
                <a:sym typeface="Montserrat Medium"/>
              </a:rPr>
              <a:t>Train 70%, Test 30%  </a:t>
            </a:r>
            <a:br>
              <a:rPr b="0" i="0" lang="en-GB" sz="1400" u="none" cap="none" strike="noStrike">
                <a:solidFill>
                  <a:srgbClr val="646464"/>
                </a:solidFill>
                <a:latin typeface="Montserrat Medium"/>
                <a:ea typeface="Montserrat Medium"/>
                <a:cs typeface="Montserrat Medium"/>
                <a:sym typeface="Montserrat Medium"/>
              </a:rPr>
            </a:br>
            <a:r>
              <a:rPr b="0" i="0" lang="en-GB" sz="1400" u="none" cap="none" strike="noStrike">
                <a:solidFill>
                  <a:srgbClr val="646464"/>
                </a:solidFill>
                <a:latin typeface="Montserrat Medium"/>
                <a:ea typeface="Montserrat Medium"/>
                <a:cs typeface="Montserrat Medium"/>
                <a:sym typeface="Montserrat Medium"/>
              </a:rPr>
              <a:t>(used when the model is computationally expensive)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g104da29d8d6_0_501"/>
          <p:cNvSpPr txBox="1"/>
          <p:nvPr/>
        </p:nvSpPr>
        <p:spPr>
          <a:xfrm>
            <a:off x="2093583" y="3162191"/>
            <a:ext cx="591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Split</a:t>
            </a:r>
            <a:endParaRPr b="0" i="0" sz="1400" u="none" cap="none" strike="noStrike">
              <a:solidFill>
                <a:srgbClr val="646464"/>
              </a:solidFill>
              <a:latin typeface="Montserrat Medium"/>
              <a:ea typeface="Montserrat Medium"/>
              <a:cs typeface="Montserrat Medium"/>
              <a:sym typeface="Montserra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104da29d8d6_0_563"/>
          <p:cNvSpPr/>
          <p:nvPr/>
        </p:nvSpPr>
        <p:spPr>
          <a:xfrm>
            <a:off x="7069842" y="2319847"/>
            <a:ext cx="4437000" cy="2137500"/>
          </a:xfrm>
          <a:prstGeom prst="rect">
            <a:avLst/>
          </a:prstGeom>
          <a:solidFill>
            <a:srgbClr val="A805A8">
              <a:alpha val="4705"/>
            </a:srgbClr>
          </a:solidFill>
          <a:ln cap="flat" cmpd="sng" w="25400">
            <a:solidFill>
              <a:srgbClr val="A805A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0" name="Google Shape;370;g104da29d8d6_0_563"/>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Cross-Validation</a:t>
            </a:r>
            <a:endParaRPr/>
          </a:p>
        </p:txBody>
      </p:sp>
      <p:sp>
        <p:nvSpPr>
          <p:cNvPr id="371" name="Google Shape;371;g104da29d8d6_0_563"/>
          <p:cNvSpPr txBox="1"/>
          <p:nvPr>
            <p:ph idx="1" type="body"/>
          </p:nvPr>
        </p:nvSpPr>
        <p:spPr>
          <a:xfrm>
            <a:off x="7193454" y="2426166"/>
            <a:ext cx="4437000" cy="16686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SzPts val="2400"/>
              <a:buNone/>
            </a:pPr>
            <a:r>
              <a:rPr b="0" i="0" lang="en-GB" sz="1600" u="none" cap="none" strike="noStrike">
                <a:solidFill>
                  <a:srgbClr val="646464"/>
                </a:solidFill>
                <a:latin typeface="Montserrat Medium"/>
                <a:ea typeface="Montserrat Medium"/>
                <a:cs typeface="Montserrat Medium"/>
                <a:sym typeface="Montserrat Medium"/>
              </a:rPr>
              <a:t>Cross-validation is a method for getting a reliable estimate of model performance using only your training data.</a:t>
            </a:r>
            <a:endParaRPr b="0" i="0" sz="1600" u="none" cap="none" strike="noStrike">
              <a:solidFill>
                <a:srgbClr val="646464"/>
              </a:solidFill>
              <a:latin typeface="Montserrat Medium"/>
              <a:ea typeface="Montserrat Medium"/>
              <a:cs typeface="Montserrat Medium"/>
              <a:sym typeface="Montserrat Medium"/>
            </a:endParaRPr>
          </a:p>
          <a:p>
            <a:pPr indent="0" lvl="0" marL="0" marR="0" rtl="0" algn="l">
              <a:lnSpc>
                <a:spcPct val="140000"/>
              </a:lnSpc>
              <a:spcBef>
                <a:spcPts val="1200"/>
              </a:spcBef>
              <a:spcAft>
                <a:spcPts val="1200"/>
              </a:spcAft>
              <a:buSzPts val="2400"/>
              <a:buNone/>
            </a:pPr>
            <a:r>
              <a:rPr b="0" i="0" lang="en-GB" sz="1600" u="none" cap="none" strike="noStrike">
                <a:solidFill>
                  <a:srgbClr val="646464"/>
                </a:solidFill>
                <a:latin typeface="Montserrat Medium"/>
                <a:ea typeface="Montserrat Medium"/>
                <a:cs typeface="Montserrat Medium"/>
                <a:sym typeface="Montserrat Medium"/>
              </a:rPr>
              <a:t>The most common method is, 10-fold cross-validation.</a:t>
            </a:r>
            <a:endParaRPr b="0" i="0" sz="1600" u="none" cap="none" strike="noStrike">
              <a:solidFill>
                <a:srgbClr val="646464"/>
              </a:solidFill>
              <a:latin typeface="Montserrat Medium"/>
              <a:ea typeface="Montserrat Medium"/>
              <a:cs typeface="Montserrat Medium"/>
              <a:sym typeface="Montserrat Medium"/>
            </a:endParaRPr>
          </a:p>
        </p:txBody>
      </p:sp>
      <p:sp>
        <p:nvSpPr>
          <p:cNvPr id="372" name="Google Shape;372;g104da29d8d6_0_563"/>
          <p:cNvSpPr/>
          <p:nvPr/>
        </p:nvSpPr>
        <p:spPr>
          <a:xfrm>
            <a:off x="5310909" y="3698982"/>
            <a:ext cx="1381200" cy="765000"/>
          </a:xfrm>
          <a:prstGeom prst="rect">
            <a:avLst/>
          </a:prstGeom>
          <a:solidFill>
            <a:srgbClr val="0078BF">
              <a:alpha val="14509"/>
            </a:srgbClr>
          </a:solidFill>
          <a:ln cap="flat" cmpd="sng" w="25400">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3" name="Google Shape;373;g104da29d8d6_0_563"/>
          <p:cNvSpPr/>
          <p:nvPr/>
        </p:nvSpPr>
        <p:spPr>
          <a:xfrm>
            <a:off x="5310909" y="2175520"/>
            <a:ext cx="1381200" cy="765000"/>
          </a:xfrm>
          <a:prstGeom prst="rect">
            <a:avLst/>
          </a:prstGeom>
          <a:solidFill>
            <a:srgbClr val="0078BF">
              <a:alpha val="14509"/>
            </a:srgbClr>
          </a:solidFill>
          <a:ln cap="flat" cmpd="sng" w="25400">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374" name="Google Shape;374;g104da29d8d6_0_563"/>
          <p:cNvGrpSpPr/>
          <p:nvPr/>
        </p:nvGrpSpPr>
        <p:grpSpPr>
          <a:xfrm>
            <a:off x="561813" y="2139699"/>
            <a:ext cx="1549938" cy="2190545"/>
            <a:chOff x="8724181" y="2293276"/>
            <a:chExt cx="789576" cy="823080"/>
          </a:xfrm>
        </p:grpSpPr>
        <p:sp>
          <p:nvSpPr>
            <p:cNvPr id="375" name="Google Shape;375;g104da29d8d6_0_563"/>
            <p:cNvSpPr/>
            <p:nvPr/>
          </p:nvSpPr>
          <p:spPr>
            <a:xfrm>
              <a:off x="8724181" y="2293276"/>
              <a:ext cx="789576" cy="165045"/>
            </a:xfrm>
            <a:custGeom>
              <a:rect b="b" l="l" r="r" t="t"/>
              <a:pathLst>
                <a:path extrusionOk="0" h="165045" w="789576">
                  <a:moveTo>
                    <a:pt x="394789" y="165045"/>
                  </a:moveTo>
                  <a:cubicBezTo>
                    <a:pt x="378614" y="165045"/>
                    <a:pt x="0" y="164055"/>
                    <a:pt x="0" y="82523"/>
                  </a:cubicBezTo>
                  <a:cubicBezTo>
                    <a:pt x="0" y="990"/>
                    <a:pt x="378614" y="0"/>
                    <a:pt x="394789" y="0"/>
                  </a:cubicBezTo>
                  <a:cubicBezTo>
                    <a:pt x="410963" y="0"/>
                    <a:pt x="789577" y="990"/>
                    <a:pt x="789577" y="82523"/>
                  </a:cubicBezTo>
                  <a:cubicBezTo>
                    <a:pt x="789577" y="164220"/>
                    <a:pt x="410963" y="165045"/>
                    <a:pt x="394789" y="165045"/>
                  </a:cubicBezTo>
                  <a:close/>
                  <a:moveTo>
                    <a:pt x="394789" y="29378"/>
                  </a:moveTo>
                  <a:cubicBezTo>
                    <a:pt x="164386" y="29378"/>
                    <a:pt x="36310" y="63873"/>
                    <a:pt x="29378" y="83183"/>
                  </a:cubicBezTo>
                  <a:cubicBezTo>
                    <a:pt x="36475" y="101338"/>
                    <a:pt x="164550" y="135832"/>
                    <a:pt x="394789" y="135832"/>
                  </a:cubicBezTo>
                  <a:cubicBezTo>
                    <a:pt x="623046" y="135832"/>
                    <a:pt x="750792" y="101998"/>
                    <a:pt x="760034" y="82523"/>
                  </a:cubicBezTo>
                  <a:cubicBezTo>
                    <a:pt x="750956" y="63212"/>
                    <a:pt x="623046" y="29378"/>
                    <a:pt x="394789" y="29378"/>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g104da29d8d6_0_563"/>
            <p:cNvSpPr/>
            <p:nvPr/>
          </p:nvSpPr>
          <p:spPr>
            <a:xfrm>
              <a:off x="8724181" y="2360944"/>
              <a:ext cx="789576" cy="233208"/>
            </a:xfrm>
            <a:custGeom>
              <a:rect b="b" l="l" r="r" t="t"/>
              <a:pathLst>
                <a:path extrusionOk="0" h="233208" w="789576">
                  <a:moveTo>
                    <a:pt x="394789" y="233209"/>
                  </a:moveTo>
                  <a:cubicBezTo>
                    <a:pt x="378614" y="233209"/>
                    <a:pt x="0" y="232219"/>
                    <a:pt x="0" y="150686"/>
                  </a:cubicBezTo>
                  <a:lnTo>
                    <a:pt x="0" y="14854"/>
                  </a:lnTo>
                  <a:cubicBezTo>
                    <a:pt x="0" y="6767"/>
                    <a:pt x="6602" y="165"/>
                    <a:pt x="14689" y="165"/>
                  </a:cubicBezTo>
                  <a:cubicBezTo>
                    <a:pt x="22776" y="165"/>
                    <a:pt x="29378" y="6767"/>
                    <a:pt x="29378" y="14854"/>
                  </a:cubicBezTo>
                  <a:cubicBezTo>
                    <a:pt x="36310" y="33669"/>
                    <a:pt x="164386" y="68164"/>
                    <a:pt x="394789" y="68164"/>
                  </a:cubicBezTo>
                  <a:cubicBezTo>
                    <a:pt x="624367" y="68164"/>
                    <a:pt x="752442" y="33834"/>
                    <a:pt x="760199" y="14524"/>
                  </a:cubicBezTo>
                  <a:cubicBezTo>
                    <a:pt x="760199" y="13864"/>
                    <a:pt x="760199" y="13204"/>
                    <a:pt x="760364" y="12708"/>
                  </a:cubicBezTo>
                  <a:cubicBezTo>
                    <a:pt x="761189" y="5446"/>
                    <a:pt x="767296" y="0"/>
                    <a:pt x="774888" y="0"/>
                  </a:cubicBezTo>
                  <a:cubicBezTo>
                    <a:pt x="782975" y="0"/>
                    <a:pt x="789577" y="6767"/>
                    <a:pt x="789577" y="14854"/>
                  </a:cubicBezTo>
                  <a:lnTo>
                    <a:pt x="789577" y="150686"/>
                  </a:lnTo>
                  <a:cubicBezTo>
                    <a:pt x="789577" y="232219"/>
                    <a:pt x="410963" y="233209"/>
                    <a:pt x="394789" y="233209"/>
                  </a:cubicBezTo>
                  <a:close/>
                  <a:moveTo>
                    <a:pt x="29378" y="50009"/>
                  </a:moveTo>
                  <a:lnTo>
                    <a:pt x="29378" y="150686"/>
                  </a:lnTo>
                  <a:cubicBezTo>
                    <a:pt x="36310" y="169501"/>
                    <a:pt x="164386" y="203996"/>
                    <a:pt x="394789" y="203996"/>
                  </a:cubicBezTo>
                  <a:cubicBezTo>
                    <a:pt x="625192" y="203996"/>
                    <a:pt x="753267" y="169501"/>
                    <a:pt x="760199" y="150191"/>
                  </a:cubicBezTo>
                  <a:lnTo>
                    <a:pt x="760199" y="50009"/>
                  </a:lnTo>
                  <a:cubicBezTo>
                    <a:pt x="671074" y="96882"/>
                    <a:pt x="408157" y="97542"/>
                    <a:pt x="394789" y="97542"/>
                  </a:cubicBezTo>
                  <a:cubicBezTo>
                    <a:pt x="381420" y="97377"/>
                    <a:pt x="118503" y="96882"/>
                    <a:pt x="29378" y="50009"/>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g104da29d8d6_0_563"/>
            <p:cNvSpPr/>
            <p:nvPr/>
          </p:nvSpPr>
          <p:spPr>
            <a:xfrm>
              <a:off x="8724181" y="2883148"/>
              <a:ext cx="789576" cy="233208"/>
            </a:xfrm>
            <a:custGeom>
              <a:rect b="b" l="l" r="r" t="t"/>
              <a:pathLst>
                <a:path extrusionOk="0" h="233208" w="789576">
                  <a:moveTo>
                    <a:pt x="394789" y="233209"/>
                  </a:moveTo>
                  <a:cubicBezTo>
                    <a:pt x="378614" y="233209"/>
                    <a:pt x="0" y="232219"/>
                    <a:pt x="0" y="150686"/>
                  </a:cubicBezTo>
                  <a:lnTo>
                    <a:pt x="0" y="14854"/>
                  </a:lnTo>
                  <a:cubicBezTo>
                    <a:pt x="0" y="6767"/>
                    <a:pt x="6602" y="165"/>
                    <a:pt x="14689" y="165"/>
                  </a:cubicBezTo>
                  <a:cubicBezTo>
                    <a:pt x="22776" y="165"/>
                    <a:pt x="29378" y="6767"/>
                    <a:pt x="29378" y="14854"/>
                  </a:cubicBezTo>
                  <a:cubicBezTo>
                    <a:pt x="36310" y="33669"/>
                    <a:pt x="164386" y="68164"/>
                    <a:pt x="394789" y="68164"/>
                  </a:cubicBezTo>
                  <a:cubicBezTo>
                    <a:pt x="624367" y="68164"/>
                    <a:pt x="752442" y="33834"/>
                    <a:pt x="760199" y="14524"/>
                  </a:cubicBezTo>
                  <a:cubicBezTo>
                    <a:pt x="760199" y="13864"/>
                    <a:pt x="760199" y="13204"/>
                    <a:pt x="760364" y="12708"/>
                  </a:cubicBezTo>
                  <a:cubicBezTo>
                    <a:pt x="761189" y="5447"/>
                    <a:pt x="767296" y="0"/>
                    <a:pt x="774888" y="0"/>
                  </a:cubicBezTo>
                  <a:cubicBezTo>
                    <a:pt x="782975" y="0"/>
                    <a:pt x="789577" y="6767"/>
                    <a:pt x="789577" y="14854"/>
                  </a:cubicBezTo>
                  <a:lnTo>
                    <a:pt x="789577" y="150686"/>
                  </a:lnTo>
                  <a:cubicBezTo>
                    <a:pt x="789577" y="232219"/>
                    <a:pt x="410963" y="233209"/>
                    <a:pt x="394789" y="233209"/>
                  </a:cubicBezTo>
                  <a:close/>
                  <a:moveTo>
                    <a:pt x="29378" y="50009"/>
                  </a:moveTo>
                  <a:lnTo>
                    <a:pt x="29378" y="150686"/>
                  </a:lnTo>
                  <a:cubicBezTo>
                    <a:pt x="36310" y="169501"/>
                    <a:pt x="164386" y="203996"/>
                    <a:pt x="394789" y="203996"/>
                  </a:cubicBezTo>
                  <a:cubicBezTo>
                    <a:pt x="625192" y="203996"/>
                    <a:pt x="753267" y="169501"/>
                    <a:pt x="760199" y="150191"/>
                  </a:cubicBezTo>
                  <a:lnTo>
                    <a:pt x="760199" y="50009"/>
                  </a:lnTo>
                  <a:cubicBezTo>
                    <a:pt x="671074" y="96882"/>
                    <a:pt x="408157" y="97542"/>
                    <a:pt x="394789" y="97542"/>
                  </a:cubicBezTo>
                  <a:cubicBezTo>
                    <a:pt x="381420" y="97377"/>
                    <a:pt x="118503" y="96717"/>
                    <a:pt x="29378" y="50009"/>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g104da29d8d6_0_563"/>
            <p:cNvSpPr/>
            <p:nvPr/>
          </p:nvSpPr>
          <p:spPr>
            <a:xfrm>
              <a:off x="8792878" y="2472222"/>
              <a:ext cx="93900" cy="42048"/>
            </a:xfrm>
            <a:custGeom>
              <a:rect b="b" l="l" r="r" t="t"/>
              <a:pathLst>
                <a:path extrusionOk="0" h="42048" w="93900">
                  <a:moveTo>
                    <a:pt x="79349" y="42049"/>
                  </a:moveTo>
                  <a:cubicBezTo>
                    <a:pt x="78524" y="42049"/>
                    <a:pt x="77864" y="42049"/>
                    <a:pt x="77039" y="41884"/>
                  </a:cubicBezTo>
                  <a:cubicBezTo>
                    <a:pt x="52117" y="38088"/>
                    <a:pt x="29835" y="33632"/>
                    <a:pt x="11021" y="28845"/>
                  </a:cubicBezTo>
                  <a:cubicBezTo>
                    <a:pt x="3098" y="26865"/>
                    <a:pt x="-1523" y="18943"/>
                    <a:pt x="457" y="11020"/>
                  </a:cubicBezTo>
                  <a:cubicBezTo>
                    <a:pt x="2438" y="3098"/>
                    <a:pt x="10360" y="-1523"/>
                    <a:pt x="18283" y="457"/>
                  </a:cubicBezTo>
                  <a:cubicBezTo>
                    <a:pt x="36272" y="5079"/>
                    <a:pt x="57563" y="9205"/>
                    <a:pt x="81495" y="12836"/>
                  </a:cubicBezTo>
                  <a:cubicBezTo>
                    <a:pt x="89417" y="13991"/>
                    <a:pt x="95029" y="21583"/>
                    <a:pt x="93708" y="29505"/>
                  </a:cubicBezTo>
                  <a:cubicBezTo>
                    <a:pt x="92553" y="36932"/>
                    <a:pt x="86446" y="42049"/>
                    <a:pt x="79349" y="42049"/>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g104da29d8d6_0_563"/>
            <p:cNvSpPr/>
            <p:nvPr/>
          </p:nvSpPr>
          <p:spPr>
            <a:xfrm>
              <a:off x="8935884" y="2494251"/>
              <a:ext cx="99764" cy="34049"/>
            </a:xfrm>
            <a:custGeom>
              <a:rect b="b" l="l" r="r" t="t"/>
              <a:pathLst>
                <a:path extrusionOk="0" h="34049" w="99764">
                  <a:moveTo>
                    <a:pt x="85378" y="34049"/>
                  </a:moveTo>
                  <a:cubicBezTo>
                    <a:pt x="60126" y="32894"/>
                    <a:pt x="36195" y="31244"/>
                    <a:pt x="13419" y="29263"/>
                  </a:cubicBezTo>
                  <a:cubicBezTo>
                    <a:pt x="5332" y="28603"/>
                    <a:pt x="-610" y="21506"/>
                    <a:pt x="50" y="13419"/>
                  </a:cubicBezTo>
                  <a:cubicBezTo>
                    <a:pt x="710" y="5332"/>
                    <a:pt x="7477" y="-610"/>
                    <a:pt x="15894" y="50"/>
                  </a:cubicBezTo>
                  <a:cubicBezTo>
                    <a:pt x="38176" y="2031"/>
                    <a:pt x="61777" y="3681"/>
                    <a:pt x="85873" y="4836"/>
                  </a:cubicBezTo>
                  <a:cubicBezTo>
                    <a:pt x="93961" y="5167"/>
                    <a:pt x="100233" y="12098"/>
                    <a:pt x="99737" y="20186"/>
                  </a:cubicBezTo>
                  <a:cubicBezTo>
                    <a:pt x="99572" y="27943"/>
                    <a:pt x="93135" y="34049"/>
                    <a:pt x="85378" y="34049"/>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g104da29d8d6_0_563"/>
            <p:cNvSpPr/>
            <p:nvPr/>
          </p:nvSpPr>
          <p:spPr>
            <a:xfrm>
              <a:off x="9254637" y="2412930"/>
              <a:ext cx="125434" cy="175776"/>
            </a:xfrm>
            <a:custGeom>
              <a:rect b="b" l="l" r="r" t="t"/>
              <a:pathLst>
                <a:path extrusionOk="0" h="175776" w="125434">
                  <a:moveTo>
                    <a:pt x="14524" y="175776"/>
                  </a:moveTo>
                  <a:cubicBezTo>
                    <a:pt x="10893" y="175776"/>
                    <a:pt x="7262" y="174456"/>
                    <a:pt x="4621" y="171815"/>
                  </a:cubicBezTo>
                  <a:cubicBezTo>
                    <a:pt x="1651" y="169010"/>
                    <a:pt x="0" y="165214"/>
                    <a:pt x="0" y="161087"/>
                  </a:cubicBezTo>
                  <a:lnTo>
                    <a:pt x="0" y="25255"/>
                  </a:lnTo>
                  <a:cubicBezTo>
                    <a:pt x="0" y="17663"/>
                    <a:pt x="5941" y="11226"/>
                    <a:pt x="13534" y="10731"/>
                  </a:cubicBezTo>
                  <a:cubicBezTo>
                    <a:pt x="47863" y="8090"/>
                    <a:pt x="79882" y="4459"/>
                    <a:pt x="108600" y="168"/>
                  </a:cubicBezTo>
                  <a:cubicBezTo>
                    <a:pt x="112891" y="-492"/>
                    <a:pt x="117182" y="828"/>
                    <a:pt x="120318" y="3469"/>
                  </a:cubicBezTo>
                  <a:cubicBezTo>
                    <a:pt x="123619" y="6275"/>
                    <a:pt x="125435" y="10236"/>
                    <a:pt x="125435" y="14527"/>
                  </a:cubicBezTo>
                  <a:lnTo>
                    <a:pt x="125435" y="150359"/>
                  </a:lnTo>
                  <a:cubicBezTo>
                    <a:pt x="125435" y="157621"/>
                    <a:pt x="120153" y="163728"/>
                    <a:pt x="113056" y="164884"/>
                  </a:cubicBezTo>
                  <a:cubicBezTo>
                    <a:pt x="83678" y="169340"/>
                    <a:pt x="50999" y="172971"/>
                    <a:pt x="15844" y="175611"/>
                  </a:cubicBezTo>
                  <a:cubicBezTo>
                    <a:pt x="15349" y="175611"/>
                    <a:pt x="15019" y="175776"/>
                    <a:pt x="14524" y="175776"/>
                  </a:cubicBezTo>
                  <a:close/>
                  <a:moveTo>
                    <a:pt x="29213" y="38789"/>
                  </a:moveTo>
                  <a:lnTo>
                    <a:pt x="29213" y="145078"/>
                  </a:lnTo>
                  <a:cubicBezTo>
                    <a:pt x="52814" y="143098"/>
                    <a:pt x="75261" y="140457"/>
                    <a:pt x="96057" y="137651"/>
                  </a:cubicBezTo>
                  <a:lnTo>
                    <a:pt x="96057" y="31527"/>
                  </a:lnTo>
                  <a:cubicBezTo>
                    <a:pt x="75095" y="34333"/>
                    <a:pt x="52814" y="36808"/>
                    <a:pt x="29213" y="38789"/>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g104da29d8d6_0_563"/>
            <p:cNvSpPr/>
            <p:nvPr/>
          </p:nvSpPr>
          <p:spPr>
            <a:xfrm>
              <a:off x="8769899" y="2529179"/>
              <a:ext cx="698141" cy="145515"/>
            </a:xfrm>
            <a:custGeom>
              <a:rect b="b" l="l" r="r" t="t"/>
              <a:pathLst>
                <a:path extrusionOk="0" h="145515" w="698141">
                  <a:moveTo>
                    <a:pt x="349071" y="145516"/>
                  </a:moveTo>
                  <a:cubicBezTo>
                    <a:pt x="334877" y="145516"/>
                    <a:pt x="0" y="144691"/>
                    <a:pt x="0" y="71081"/>
                  </a:cubicBezTo>
                  <a:lnTo>
                    <a:pt x="0" y="14635"/>
                  </a:lnTo>
                  <a:cubicBezTo>
                    <a:pt x="0" y="10014"/>
                    <a:pt x="2310" y="5558"/>
                    <a:pt x="6107" y="2752"/>
                  </a:cubicBezTo>
                  <a:cubicBezTo>
                    <a:pt x="9902" y="-54"/>
                    <a:pt x="14854" y="-714"/>
                    <a:pt x="19310" y="771"/>
                  </a:cubicBezTo>
                  <a:cubicBezTo>
                    <a:pt x="84503" y="22227"/>
                    <a:pt x="210928" y="35596"/>
                    <a:pt x="349071" y="35596"/>
                  </a:cubicBezTo>
                  <a:cubicBezTo>
                    <a:pt x="487214" y="35596"/>
                    <a:pt x="613638" y="22227"/>
                    <a:pt x="678832" y="771"/>
                  </a:cubicBezTo>
                  <a:cubicBezTo>
                    <a:pt x="683288" y="-714"/>
                    <a:pt x="688239" y="111"/>
                    <a:pt x="692035" y="2752"/>
                  </a:cubicBezTo>
                  <a:cubicBezTo>
                    <a:pt x="695831" y="5558"/>
                    <a:pt x="698142" y="9849"/>
                    <a:pt x="698142" y="14635"/>
                  </a:cubicBezTo>
                  <a:lnTo>
                    <a:pt x="698142" y="71081"/>
                  </a:lnTo>
                  <a:cubicBezTo>
                    <a:pt x="698142" y="144691"/>
                    <a:pt x="363264" y="145516"/>
                    <a:pt x="349071" y="145516"/>
                  </a:cubicBezTo>
                  <a:close/>
                  <a:moveTo>
                    <a:pt x="29378" y="70420"/>
                  </a:moveTo>
                  <a:cubicBezTo>
                    <a:pt x="39116" y="87090"/>
                    <a:pt x="152667" y="116303"/>
                    <a:pt x="349071" y="116303"/>
                  </a:cubicBezTo>
                  <a:cubicBezTo>
                    <a:pt x="545475" y="116303"/>
                    <a:pt x="659191" y="87090"/>
                    <a:pt x="668764" y="70420"/>
                  </a:cubicBezTo>
                  <a:lnTo>
                    <a:pt x="668764" y="34275"/>
                  </a:lnTo>
                  <a:cubicBezTo>
                    <a:pt x="597134" y="53256"/>
                    <a:pt x="477806" y="64974"/>
                    <a:pt x="349071" y="64974"/>
                  </a:cubicBezTo>
                  <a:cubicBezTo>
                    <a:pt x="220335" y="64974"/>
                    <a:pt x="100842" y="53421"/>
                    <a:pt x="29378" y="34275"/>
                  </a:cubicBezTo>
                  <a:lnTo>
                    <a:pt x="29378" y="70420"/>
                  </a:ln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g104da29d8d6_0_563"/>
            <p:cNvSpPr/>
            <p:nvPr/>
          </p:nvSpPr>
          <p:spPr>
            <a:xfrm>
              <a:off x="8724181" y="2622211"/>
              <a:ext cx="789576" cy="233209"/>
            </a:xfrm>
            <a:custGeom>
              <a:rect b="b" l="l" r="r" t="t"/>
              <a:pathLst>
                <a:path extrusionOk="0" h="233209" w="789576">
                  <a:moveTo>
                    <a:pt x="394789" y="233209"/>
                  </a:moveTo>
                  <a:cubicBezTo>
                    <a:pt x="378614" y="233209"/>
                    <a:pt x="0" y="232219"/>
                    <a:pt x="0" y="150686"/>
                  </a:cubicBezTo>
                  <a:lnTo>
                    <a:pt x="0" y="14854"/>
                  </a:lnTo>
                  <a:cubicBezTo>
                    <a:pt x="0" y="6767"/>
                    <a:pt x="6602" y="165"/>
                    <a:pt x="14689" y="165"/>
                  </a:cubicBezTo>
                  <a:cubicBezTo>
                    <a:pt x="22776" y="165"/>
                    <a:pt x="29378" y="6767"/>
                    <a:pt x="29378" y="14854"/>
                  </a:cubicBezTo>
                  <a:cubicBezTo>
                    <a:pt x="36310" y="33669"/>
                    <a:pt x="164386" y="68164"/>
                    <a:pt x="394789" y="68164"/>
                  </a:cubicBezTo>
                  <a:cubicBezTo>
                    <a:pt x="624367" y="68164"/>
                    <a:pt x="752442" y="33834"/>
                    <a:pt x="760199" y="14524"/>
                  </a:cubicBezTo>
                  <a:cubicBezTo>
                    <a:pt x="760199" y="13864"/>
                    <a:pt x="760199" y="13204"/>
                    <a:pt x="760364" y="12709"/>
                  </a:cubicBezTo>
                  <a:cubicBezTo>
                    <a:pt x="761189" y="5447"/>
                    <a:pt x="767296" y="0"/>
                    <a:pt x="774888" y="0"/>
                  </a:cubicBezTo>
                  <a:cubicBezTo>
                    <a:pt x="782975" y="0"/>
                    <a:pt x="789577" y="6767"/>
                    <a:pt x="789577" y="14854"/>
                  </a:cubicBezTo>
                  <a:lnTo>
                    <a:pt x="789577" y="150686"/>
                  </a:lnTo>
                  <a:cubicBezTo>
                    <a:pt x="789577" y="232219"/>
                    <a:pt x="410963" y="233209"/>
                    <a:pt x="394789" y="233209"/>
                  </a:cubicBezTo>
                  <a:close/>
                  <a:moveTo>
                    <a:pt x="29378" y="50009"/>
                  </a:moveTo>
                  <a:lnTo>
                    <a:pt x="29378" y="150686"/>
                  </a:lnTo>
                  <a:cubicBezTo>
                    <a:pt x="36310" y="169502"/>
                    <a:pt x="164386" y="203996"/>
                    <a:pt x="394789" y="203996"/>
                  </a:cubicBezTo>
                  <a:cubicBezTo>
                    <a:pt x="625192" y="203996"/>
                    <a:pt x="753267" y="169502"/>
                    <a:pt x="760199" y="150191"/>
                  </a:cubicBezTo>
                  <a:lnTo>
                    <a:pt x="760199" y="50009"/>
                  </a:lnTo>
                  <a:cubicBezTo>
                    <a:pt x="671074" y="96882"/>
                    <a:pt x="408157" y="97542"/>
                    <a:pt x="394789" y="97542"/>
                  </a:cubicBezTo>
                  <a:cubicBezTo>
                    <a:pt x="381420" y="97377"/>
                    <a:pt x="118503" y="96717"/>
                    <a:pt x="29378" y="50009"/>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g104da29d8d6_0_563"/>
            <p:cNvSpPr/>
            <p:nvPr/>
          </p:nvSpPr>
          <p:spPr>
            <a:xfrm>
              <a:off x="8792878" y="2733489"/>
              <a:ext cx="93900" cy="42048"/>
            </a:xfrm>
            <a:custGeom>
              <a:rect b="b" l="l" r="r" t="t"/>
              <a:pathLst>
                <a:path extrusionOk="0" h="42048" w="93900">
                  <a:moveTo>
                    <a:pt x="79349" y="42049"/>
                  </a:moveTo>
                  <a:cubicBezTo>
                    <a:pt x="78524" y="42049"/>
                    <a:pt x="77864" y="42049"/>
                    <a:pt x="77039" y="41884"/>
                  </a:cubicBezTo>
                  <a:cubicBezTo>
                    <a:pt x="52117" y="38088"/>
                    <a:pt x="29835" y="33632"/>
                    <a:pt x="11021" y="28845"/>
                  </a:cubicBezTo>
                  <a:cubicBezTo>
                    <a:pt x="3098" y="26865"/>
                    <a:pt x="-1523" y="18943"/>
                    <a:pt x="457" y="11020"/>
                  </a:cubicBezTo>
                  <a:cubicBezTo>
                    <a:pt x="2438" y="3098"/>
                    <a:pt x="10360" y="-1523"/>
                    <a:pt x="18283" y="457"/>
                  </a:cubicBezTo>
                  <a:cubicBezTo>
                    <a:pt x="36272" y="5079"/>
                    <a:pt x="57563" y="9205"/>
                    <a:pt x="81495" y="12836"/>
                  </a:cubicBezTo>
                  <a:cubicBezTo>
                    <a:pt x="89417" y="13991"/>
                    <a:pt x="95029" y="21583"/>
                    <a:pt x="93708" y="29505"/>
                  </a:cubicBezTo>
                  <a:cubicBezTo>
                    <a:pt x="92553" y="36767"/>
                    <a:pt x="86446" y="42049"/>
                    <a:pt x="79349" y="42049"/>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g104da29d8d6_0_563"/>
            <p:cNvSpPr/>
            <p:nvPr/>
          </p:nvSpPr>
          <p:spPr>
            <a:xfrm>
              <a:off x="8935884" y="2755517"/>
              <a:ext cx="99764" cy="34049"/>
            </a:xfrm>
            <a:custGeom>
              <a:rect b="b" l="l" r="r" t="t"/>
              <a:pathLst>
                <a:path extrusionOk="0" h="34049" w="99764">
                  <a:moveTo>
                    <a:pt x="85378" y="34050"/>
                  </a:moveTo>
                  <a:cubicBezTo>
                    <a:pt x="60126" y="32894"/>
                    <a:pt x="36195" y="31244"/>
                    <a:pt x="13419" y="29263"/>
                  </a:cubicBezTo>
                  <a:cubicBezTo>
                    <a:pt x="5332" y="28603"/>
                    <a:pt x="-610" y="21506"/>
                    <a:pt x="50" y="13419"/>
                  </a:cubicBezTo>
                  <a:cubicBezTo>
                    <a:pt x="710" y="5332"/>
                    <a:pt x="7477" y="-610"/>
                    <a:pt x="15894" y="50"/>
                  </a:cubicBezTo>
                  <a:cubicBezTo>
                    <a:pt x="38176" y="2031"/>
                    <a:pt x="61777" y="3681"/>
                    <a:pt x="85873" y="4671"/>
                  </a:cubicBezTo>
                  <a:cubicBezTo>
                    <a:pt x="93961" y="5001"/>
                    <a:pt x="100233" y="11933"/>
                    <a:pt x="99737" y="20021"/>
                  </a:cubicBezTo>
                  <a:cubicBezTo>
                    <a:pt x="99572" y="27943"/>
                    <a:pt x="93135" y="34050"/>
                    <a:pt x="85378" y="34050"/>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g104da29d8d6_0_563"/>
            <p:cNvSpPr/>
            <p:nvPr/>
          </p:nvSpPr>
          <p:spPr>
            <a:xfrm>
              <a:off x="9254637" y="2674197"/>
              <a:ext cx="125434" cy="175611"/>
            </a:xfrm>
            <a:custGeom>
              <a:rect b="b" l="l" r="r" t="t"/>
              <a:pathLst>
                <a:path extrusionOk="0" h="175611" w="125434">
                  <a:moveTo>
                    <a:pt x="14524" y="175611"/>
                  </a:moveTo>
                  <a:cubicBezTo>
                    <a:pt x="10893" y="175611"/>
                    <a:pt x="7262" y="174291"/>
                    <a:pt x="4621" y="171650"/>
                  </a:cubicBezTo>
                  <a:cubicBezTo>
                    <a:pt x="1651" y="168845"/>
                    <a:pt x="0" y="165048"/>
                    <a:pt x="0" y="160922"/>
                  </a:cubicBezTo>
                  <a:lnTo>
                    <a:pt x="0" y="25255"/>
                  </a:lnTo>
                  <a:cubicBezTo>
                    <a:pt x="0" y="17663"/>
                    <a:pt x="5941" y="11226"/>
                    <a:pt x="13534" y="10731"/>
                  </a:cubicBezTo>
                  <a:cubicBezTo>
                    <a:pt x="47863" y="8090"/>
                    <a:pt x="79882" y="4459"/>
                    <a:pt x="108600" y="168"/>
                  </a:cubicBezTo>
                  <a:cubicBezTo>
                    <a:pt x="112891" y="-492"/>
                    <a:pt x="117182" y="828"/>
                    <a:pt x="120318" y="3469"/>
                  </a:cubicBezTo>
                  <a:cubicBezTo>
                    <a:pt x="123619" y="6275"/>
                    <a:pt x="125435" y="10236"/>
                    <a:pt x="125435" y="14527"/>
                  </a:cubicBezTo>
                  <a:lnTo>
                    <a:pt x="125435" y="150359"/>
                  </a:lnTo>
                  <a:cubicBezTo>
                    <a:pt x="125435" y="157621"/>
                    <a:pt x="120153" y="163728"/>
                    <a:pt x="113056" y="164884"/>
                  </a:cubicBezTo>
                  <a:cubicBezTo>
                    <a:pt x="83678" y="169340"/>
                    <a:pt x="50999" y="172971"/>
                    <a:pt x="15844" y="175611"/>
                  </a:cubicBezTo>
                  <a:cubicBezTo>
                    <a:pt x="15349" y="175611"/>
                    <a:pt x="15019" y="175611"/>
                    <a:pt x="14524" y="175611"/>
                  </a:cubicBezTo>
                  <a:close/>
                  <a:moveTo>
                    <a:pt x="29213" y="38789"/>
                  </a:moveTo>
                  <a:lnTo>
                    <a:pt x="29213" y="145078"/>
                  </a:lnTo>
                  <a:cubicBezTo>
                    <a:pt x="52814" y="143097"/>
                    <a:pt x="75261" y="140457"/>
                    <a:pt x="96057" y="137651"/>
                  </a:cubicBezTo>
                  <a:lnTo>
                    <a:pt x="96057" y="31527"/>
                  </a:lnTo>
                  <a:cubicBezTo>
                    <a:pt x="75095" y="34333"/>
                    <a:pt x="52814" y="36808"/>
                    <a:pt x="29213" y="38789"/>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g104da29d8d6_0_563"/>
            <p:cNvSpPr/>
            <p:nvPr/>
          </p:nvSpPr>
          <p:spPr>
            <a:xfrm>
              <a:off x="9254637" y="2934969"/>
              <a:ext cx="125434" cy="175776"/>
            </a:xfrm>
            <a:custGeom>
              <a:rect b="b" l="l" r="r" t="t"/>
              <a:pathLst>
                <a:path extrusionOk="0" h="175776" w="125434">
                  <a:moveTo>
                    <a:pt x="14524" y="175776"/>
                  </a:moveTo>
                  <a:cubicBezTo>
                    <a:pt x="10893" y="175776"/>
                    <a:pt x="7262" y="174456"/>
                    <a:pt x="4621" y="171815"/>
                  </a:cubicBezTo>
                  <a:cubicBezTo>
                    <a:pt x="1651" y="169010"/>
                    <a:pt x="0" y="165214"/>
                    <a:pt x="0" y="161087"/>
                  </a:cubicBezTo>
                  <a:lnTo>
                    <a:pt x="0" y="25255"/>
                  </a:lnTo>
                  <a:cubicBezTo>
                    <a:pt x="0" y="17663"/>
                    <a:pt x="5941" y="11226"/>
                    <a:pt x="13534" y="10731"/>
                  </a:cubicBezTo>
                  <a:cubicBezTo>
                    <a:pt x="47863" y="8090"/>
                    <a:pt x="79882" y="4459"/>
                    <a:pt x="108600" y="168"/>
                  </a:cubicBezTo>
                  <a:cubicBezTo>
                    <a:pt x="112891" y="-492"/>
                    <a:pt x="117182" y="828"/>
                    <a:pt x="120318" y="3469"/>
                  </a:cubicBezTo>
                  <a:cubicBezTo>
                    <a:pt x="123619" y="6275"/>
                    <a:pt x="125435" y="10236"/>
                    <a:pt x="125435" y="14527"/>
                  </a:cubicBezTo>
                  <a:lnTo>
                    <a:pt x="125435" y="150359"/>
                  </a:lnTo>
                  <a:cubicBezTo>
                    <a:pt x="125435" y="157621"/>
                    <a:pt x="120153" y="163728"/>
                    <a:pt x="113056" y="164883"/>
                  </a:cubicBezTo>
                  <a:cubicBezTo>
                    <a:pt x="83678" y="169340"/>
                    <a:pt x="50999" y="172971"/>
                    <a:pt x="15844" y="175776"/>
                  </a:cubicBezTo>
                  <a:cubicBezTo>
                    <a:pt x="15349" y="175776"/>
                    <a:pt x="15019" y="175776"/>
                    <a:pt x="14524" y="175776"/>
                  </a:cubicBezTo>
                  <a:close/>
                  <a:moveTo>
                    <a:pt x="29213" y="38954"/>
                  </a:moveTo>
                  <a:lnTo>
                    <a:pt x="29213" y="145243"/>
                  </a:lnTo>
                  <a:cubicBezTo>
                    <a:pt x="52814" y="143262"/>
                    <a:pt x="75261" y="140622"/>
                    <a:pt x="96057" y="137816"/>
                  </a:cubicBezTo>
                  <a:lnTo>
                    <a:pt x="96057" y="31692"/>
                  </a:lnTo>
                  <a:cubicBezTo>
                    <a:pt x="75261" y="34498"/>
                    <a:pt x="52814" y="36973"/>
                    <a:pt x="29213" y="38954"/>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g104da29d8d6_0_563"/>
            <p:cNvSpPr/>
            <p:nvPr/>
          </p:nvSpPr>
          <p:spPr>
            <a:xfrm>
              <a:off x="8769899" y="2790446"/>
              <a:ext cx="698141" cy="145515"/>
            </a:xfrm>
            <a:custGeom>
              <a:rect b="b" l="l" r="r" t="t"/>
              <a:pathLst>
                <a:path extrusionOk="0" h="145515" w="698141">
                  <a:moveTo>
                    <a:pt x="349071" y="145516"/>
                  </a:moveTo>
                  <a:cubicBezTo>
                    <a:pt x="334877" y="145516"/>
                    <a:pt x="0" y="144691"/>
                    <a:pt x="0" y="71081"/>
                  </a:cubicBezTo>
                  <a:lnTo>
                    <a:pt x="0" y="14635"/>
                  </a:lnTo>
                  <a:cubicBezTo>
                    <a:pt x="0" y="10014"/>
                    <a:pt x="2310" y="5558"/>
                    <a:pt x="6107" y="2752"/>
                  </a:cubicBezTo>
                  <a:cubicBezTo>
                    <a:pt x="9902" y="-54"/>
                    <a:pt x="14854" y="-714"/>
                    <a:pt x="19310" y="771"/>
                  </a:cubicBezTo>
                  <a:cubicBezTo>
                    <a:pt x="84503" y="22227"/>
                    <a:pt x="210928" y="35596"/>
                    <a:pt x="349071" y="35596"/>
                  </a:cubicBezTo>
                  <a:cubicBezTo>
                    <a:pt x="487214" y="35596"/>
                    <a:pt x="613638" y="22227"/>
                    <a:pt x="678832" y="771"/>
                  </a:cubicBezTo>
                  <a:cubicBezTo>
                    <a:pt x="683288" y="-714"/>
                    <a:pt x="688239" y="111"/>
                    <a:pt x="692035" y="2752"/>
                  </a:cubicBezTo>
                  <a:cubicBezTo>
                    <a:pt x="695831" y="5558"/>
                    <a:pt x="698142" y="9849"/>
                    <a:pt x="698142" y="14635"/>
                  </a:cubicBezTo>
                  <a:lnTo>
                    <a:pt x="698142" y="71081"/>
                  </a:lnTo>
                  <a:cubicBezTo>
                    <a:pt x="698142" y="144691"/>
                    <a:pt x="363264" y="145516"/>
                    <a:pt x="349071" y="145516"/>
                  </a:cubicBezTo>
                  <a:close/>
                  <a:moveTo>
                    <a:pt x="29378" y="70420"/>
                  </a:moveTo>
                  <a:cubicBezTo>
                    <a:pt x="39116" y="87090"/>
                    <a:pt x="152667" y="116303"/>
                    <a:pt x="349071" y="116303"/>
                  </a:cubicBezTo>
                  <a:cubicBezTo>
                    <a:pt x="545475" y="116303"/>
                    <a:pt x="659191" y="87090"/>
                    <a:pt x="668764" y="70420"/>
                  </a:cubicBezTo>
                  <a:lnTo>
                    <a:pt x="668764" y="34275"/>
                  </a:lnTo>
                  <a:cubicBezTo>
                    <a:pt x="597134" y="53256"/>
                    <a:pt x="477806" y="64974"/>
                    <a:pt x="349071" y="64974"/>
                  </a:cubicBezTo>
                  <a:cubicBezTo>
                    <a:pt x="220335" y="64974"/>
                    <a:pt x="100842" y="53421"/>
                    <a:pt x="29378" y="34275"/>
                  </a:cubicBezTo>
                  <a:lnTo>
                    <a:pt x="29378" y="70420"/>
                  </a:ln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g104da29d8d6_0_563"/>
            <p:cNvSpPr/>
            <p:nvPr/>
          </p:nvSpPr>
          <p:spPr>
            <a:xfrm>
              <a:off x="8724181" y="2589784"/>
              <a:ext cx="789247" cy="129803"/>
            </a:xfrm>
            <a:custGeom>
              <a:rect b="b" l="l" r="r" t="t"/>
              <a:pathLst>
                <a:path extrusionOk="0" h="129803" w="789247">
                  <a:moveTo>
                    <a:pt x="394789" y="129804"/>
                  </a:moveTo>
                  <a:cubicBezTo>
                    <a:pt x="378614" y="129804"/>
                    <a:pt x="0" y="128813"/>
                    <a:pt x="0" y="47281"/>
                  </a:cubicBezTo>
                  <a:cubicBezTo>
                    <a:pt x="0" y="22194"/>
                    <a:pt x="32349" y="8660"/>
                    <a:pt x="56611" y="738"/>
                  </a:cubicBezTo>
                  <a:cubicBezTo>
                    <a:pt x="64038" y="-1738"/>
                    <a:pt x="72125" y="2224"/>
                    <a:pt x="74766" y="9486"/>
                  </a:cubicBezTo>
                  <a:cubicBezTo>
                    <a:pt x="82853" y="25990"/>
                    <a:pt x="196734" y="55698"/>
                    <a:pt x="394623" y="55698"/>
                  </a:cubicBezTo>
                  <a:cubicBezTo>
                    <a:pt x="592513" y="55698"/>
                    <a:pt x="706394" y="25990"/>
                    <a:pt x="714481" y="9486"/>
                  </a:cubicBezTo>
                  <a:cubicBezTo>
                    <a:pt x="717287" y="2224"/>
                    <a:pt x="725209" y="-1572"/>
                    <a:pt x="732636" y="903"/>
                  </a:cubicBezTo>
                  <a:cubicBezTo>
                    <a:pt x="756898" y="8825"/>
                    <a:pt x="789247" y="22359"/>
                    <a:pt x="789247" y="47446"/>
                  </a:cubicBezTo>
                  <a:cubicBezTo>
                    <a:pt x="789577" y="128813"/>
                    <a:pt x="410963" y="129804"/>
                    <a:pt x="394789" y="129804"/>
                  </a:cubicBezTo>
                  <a:close/>
                  <a:moveTo>
                    <a:pt x="56281" y="31932"/>
                  </a:moveTo>
                  <a:cubicBezTo>
                    <a:pt x="32514" y="41009"/>
                    <a:pt x="29378" y="47611"/>
                    <a:pt x="29378" y="47776"/>
                  </a:cubicBezTo>
                  <a:cubicBezTo>
                    <a:pt x="36475" y="65931"/>
                    <a:pt x="164550" y="100426"/>
                    <a:pt x="394789" y="100426"/>
                  </a:cubicBezTo>
                  <a:cubicBezTo>
                    <a:pt x="624862" y="100426"/>
                    <a:pt x="752937" y="66096"/>
                    <a:pt x="760199" y="46786"/>
                  </a:cubicBezTo>
                  <a:cubicBezTo>
                    <a:pt x="759704" y="46786"/>
                    <a:pt x="755578" y="40349"/>
                    <a:pt x="733297" y="31932"/>
                  </a:cubicBezTo>
                  <a:cubicBezTo>
                    <a:pt x="688239" y="73358"/>
                    <a:pt x="504544" y="84911"/>
                    <a:pt x="394789" y="84911"/>
                  </a:cubicBezTo>
                  <a:cubicBezTo>
                    <a:pt x="285034" y="84911"/>
                    <a:pt x="101338" y="73523"/>
                    <a:pt x="56281" y="31932"/>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g104da29d8d6_0_563"/>
            <p:cNvSpPr/>
            <p:nvPr/>
          </p:nvSpPr>
          <p:spPr>
            <a:xfrm>
              <a:off x="8724181" y="2850722"/>
              <a:ext cx="789576" cy="129802"/>
            </a:xfrm>
            <a:custGeom>
              <a:rect b="b" l="l" r="r" t="t"/>
              <a:pathLst>
                <a:path extrusionOk="0" h="129802" w="789576">
                  <a:moveTo>
                    <a:pt x="394789" y="129802"/>
                  </a:moveTo>
                  <a:cubicBezTo>
                    <a:pt x="378614" y="129802"/>
                    <a:pt x="0" y="128812"/>
                    <a:pt x="0" y="47280"/>
                  </a:cubicBezTo>
                  <a:cubicBezTo>
                    <a:pt x="0" y="22193"/>
                    <a:pt x="32349" y="8659"/>
                    <a:pt x="56611" y="737"/>
                  </a:cubicBezTo>
                  <a:cubicBezTo>
                    <a:pt x="64203" y="-1739"/>
                    <a:pt x="72290" y="2222"/>
                    <a:pt x="74931" y="9649"/>
                  </a:cubicBezTo>
                  <a:cubicBezTo>
                    <a:pt x="83018" y="26154"/>
                    <a:pt x="196899" y="55862"/>
                    <a:pt x="394789" y="55862"/>
                  </a:cubicBezTo>
                  <a:cubicBezTo>
                    <a:pt x="592678" y="55862"/>
                    <a:pt x="706559" y="26154"/>
                    <a:pt x="714647" y="9649"/>
                  </a:cubicBezTo>
                  <a:cubicBezTo>
                    <a:pt x="717287" y="2222"/>
                    <a:pt x="725374" y="-1574"/>
                    <a:pt x="732966" y="737"/>
                  </a:cubicBezTo>
                  <a:cubicBezTo>
                    <a:pt x="757228" y="8659"/>
                    <a:pt x="789577" y="22028"/>
                    <a:pt x="789577" y="47280"/>
                  </a:cubicBezTo>
                  <a:cubicBezTo>
                    <a:pt x="789577" y="128977"/>
                    <a:pt x="410963" y="129802"/>
                    <a:pt x="394789" y="129802"/>
                  </a:cubicBezTo>
                  <a:close/>
                  <a:moveTo>
                    <a:pt x="56116" y="32095"/>
                  </a:moveTo>
                  <a:cubicBezTo>
                    <a:pt x="32514" y="41008"/>
                    <a:pt x="29378" y="47775"/>
                    <a:pt x="29378" y="47940"/>
                  </a:cubicBezTo>
                  <a:cubicBezTo>
                    <a:pt x="36475" y="66095"/>
                    <a:pt x="164550" y="100589"/>
                    <a:pt x="394789" y="100589"/>
                  </a:cubicBezTo>
                  <a:cubicBezTo>
                    <a:pt x="624862" y="100589"/>
                    <a:pt x="752937" y="66260"/>
                    <a:pt x="760199" y="46949"/>
                  </a:cubicBezTo>
                  <a:cubicBezTo>
                    <a:pt x="759704" y="46949"/>
                    <a:pt x="755743" y="40678"/>
                    <a:pt x="733461" y="32260"/>
                  </a:cubicBezTo>
                  <a:cubicBezTo>
                    <a:pt x="688734" y="73852"/>
                    <a:pt x="504709" y="85405"/>
                    <a:pt x="394789" y="85405"/>
                  </a:cubicBezTo>
                  <a:cubicBezTo>
                    <a:pt x="284868" y="85405"/>
                    <a:pt x="100843" y="73687"/>
                    <a:pt x="56116" y="32095"/>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g104da29d8d6_0_563"/>
            <p:cNvSpPr/>
            <p:nvPr/>
          </p:nvSpPr>
          <p:spPr>
            <a:xfrm>
              <a:off x="8790530" y="3011883"/>
              <a:ext cx="29378" cy="74930"/>
            </a:xfrm>
            <a:custGeom>
              <a:rect b="b" l="l" r="r" t="t"/>
              <a:pathLst>
                <a:path extrusionOk="0" h="74930" w="29378">
                  <a:moveTo>
                    <a:pt x="14689" y="74931"/>
                  </a:moveTo>
                  <a:cubicBezTo>
                    <a:pt x="6602" y="74931"/>
                    <a:pt x="0" y="68329"/>
                    <a:pt x="0" y="60242"/>
                  </a:cubicBezTo>
                  <a:lnTo>
                    <a:pt x="0" y="14689"/>
                  </a:lnTo>
                  <a:cubicBezTo>
                    <a:pt x="0" y="6602"/>
                    <a:pt x="6602" y="0"/>
                    <a:pt x="14689" y="0"/>
                  </a:cubicBezTo>
                  <a:cubicBezTo>
                    <a:pt x="22776" y="0"/>
                    <a:pt x="29378" y="6602"/>
                    <a:pt x="29378" y="14689"/>
                  </a:cubicBezTo>
                  <a:lnTo>
                    <a:pt x="29378" y="60242"/>
                  </a:lnTo>
                  <a:cubicBezTo>
                    <a:pt x="29378" y="68329"/>
                    <a:pt x="22776" y="74931"/>
                    <a:pt x="14689" y="74931"/>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g104da29d8d6_0_563"/>
            <p:cNvSpPr/>
            <p:nvPr/>
          </p:nvSpPr>
          <p:spPr>
            <a:xfrm>
              <a:off x="8861664" y="2989107"/>
              <a:ext cx="29378" cy="111570"/>
            </a:xfrm>
            <a:custGeom>
              <a:rect b="b" l="l" r="r" t="t"/>
              <a:pathLst>
                <a:path extrusionOk="0" h="111570" w="29378">
                  <a:moveTo>
                    <a:pt x="14689" y="111571"/>
                  </a:moveTo>
                  <a:cubicBezTo>
                    <a:pt x="6602" y="111571"/>
                    <a:pt x="0" y="104969"/>
                    <a:pt x="0" y="96882"/>
                  </a:cubicBezTo>
                  <a:lnTo>
                    <a:pt x="0" y="14689"/>
                  </a:lnTo>
                  <a:cubicBezTo>
                    <a:pt x="0" y="6602"/>
                    <a:pt x="6602" y="0"/>
                    <a:pt x="14689" y="0"/>
                  </a:cubicBezTo>
                  <a:cubicBezTo>
                    <a:pt x="22776" y="0"/>
                    <a:pt x="29378" y="6602"/>
                    <a:pt x="29378" y="14689"/>
                  </a:cubicBezTo>
                  <a:lnTo>
                    <a:pt x="29378" y="96882"/>
                  </a:lnTo>
                  <a:cubicBezTo>
                    <a:pt x="29378" y="104969"/>
                    <a:pt x="22776" y="111571"/>
                    <a:pt x="14689" y="111571"/>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2" name="Google Shape;392;g104da29d8d6_0_563"/>
          <p:cNvGrpSpPr/>
          <p:nvPr/>
        </p:nvGrpSpPr>
        <p:grpSpPr>
          <a:xfrm>
            <a:off x="3279851" y="1470926"/>
            <a:ext cx="825387" cy="569939"/>
            <a:chOff x="1023756" y="682492"/>
            <a:chExt cx="309853" cy="213957"/>
          </a:xfrm>
        </p:grpSpPr>
        <p:grpSp>
          <p:nvGrpSpPr>
            <p:cNvPr id="393" name="Google Shape;393;g104da29d8d6_0_563"/>
            <p:cNvGrpSpPr/>
            <p:nvPr/>
          </p:nvGrpSpPr>
          <p:grpSpPr>
            <a:xfrm>
              <a:off x="1078750" y="682492"/>
              <a:ext cx="254859" cy="184491"/>
              <a:chOff x="1078750" y="682492"/>
              <a:chExt cx="254859" cy="184491"/>
            </a:xfrm>
          </p:grpSpPr>
          <p:sp>
            <p:nvSpPr>
              <p:cNvPr id="394" name="Google Shape;394;g104da29d8d6_0_563"/>
              <p:cNvSpPr/>
              <p:nvPr/>
            </p:nvSpPr>
            <p:spPr>
              <a:xfrm>
                <a:off x="1078750" y="682492"/>
                <a:ext cx="254859" cy="184491"/>
              </a:xfrm>
              <a:custGeom>
                <a:rect b="b" l="l" r="r" t="t"/>
                <a:pathLst>
                  <a:path extrusionOk="0" h="184491" w="254859">
                    <a:moveTo>
                      <a:pt x="242411" y="184491"/>
                    </a:moveTo>
                    <a:lnTo>
                      <a:pt x="254806" y="42745"/>
                    </a:lnTo>
                    <a:cubicBezTo>
                      <a:pt x="255507" y="34871"/>
                      <a:pt x="249297" y="28089"/>
                      <a:pt x="241372" y="28089"/>
                    </a:cubicBezTo>
                    <a:lnTo>
                      <a:pt x="149776" y="28089"/>
                    </a:lnTo>
                    <a:cubicBezTo>
                      <a:pt x="143851" y="28089"/>
                      <a:pt x="139200" y="22996"/>
                      <a:pt x="139720" y="17098"/>
                    </a:cubicBezTo>
                    <a:lnTo>
                      <a:pt x="140265" y="10992"/>
                    </a:lnTo>
                    <a:cubicBezTo>
                      <a:pt x="140785" y="5093"/>
                      <a:pt x="136134" y="0"/>
                      <a:pt x="130209" y="0"/>
                    </a:cubicBezTo>
                    <a:lnTo>
                      <a:pt x="36482" y="0"/>
                    </a:lnTo>
                    <a:cubicBezTo>
                      <a:pt x="31234" y="0"/>
                      <a:pt x="26868" y="4002"/>
                      <a:pt x="26426" y="9225"/>
                    </a:cubicBezTo>
                    <a:lnTo>
                      <a:pt x="25595" y="18839"/>
                    </a:lnTo>
                    <a:cubicBezTo>
                      <a:pt x="25127" y="24062"/>
                      <a:pt x="20762" y="28063"/>
                      <a:pt x="15539" y="28063"/>
                    </a:cubicBezTo>
                    <a:lnTo>
                      <a:pt x="14136" y="28063"/>
                    </a:lnTo>
                    <a:cubicBezTo>
                      <a:pt x="7146" y="28063"/>
                      <a:pt x="1325" y="33416"/>
                      <a:pt x="702" y="40354"/>
                    </a:cubicBezTo>
                    <a:lnTo>
                      <a:pt x="0" y="4828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g104da29d8d6_0_563"/>
              <p:cNvSpPr/>
              <p:nvPr/>
            </p:nvSpPr>
            <p:spPr>
              <a:xfrm>
                <a:off x="1116818" y="696575"/>
                <a:ext cx="89828" cy="2598"/>
              </a:xfrm>
              <a:custGeom>
                <a:rect b="b" l="l" r="r" t="t"/>
                <a:pathLst>
                  <a:path extrusionOk="0" h="2598" w="89828">
                    <a:moveTo>
                      <a:pt x="0" y="0"/>
                    </a:moveTo>
                    <a:lnTo>
                      <a:pt x="89829"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g104da29d8d6_0_563"/>
              <p:cNvSpPr/>
              <p:nvPr/>
            </p:nvSpPr>
            <p:spPr>
              <a:xfrm>
                <a:off x="1115571" y="710607"/>
                <a:ext cx="89854" cy="2598"/>
              </a:xfrm>
              <a:custGeom>
                <a:rect b="b" l="l" r="r" t="t"/>
                <a:pathLst>
                  <a:path extrusionOk="0" h="2598" w="89854">
                    <a:moveTo>
                      <a:pt x="0" y="0"/>
                    </a:moveTo>
                    <a:lnTo>
                      <a:pt x="89855"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7" name="Google Shape;397;g104da29d8d6_0_563"/>
            <p:cNvSpPr/>
            <p:nvPr/>
          </p:nvSpPr>
          <p:spPr>
            <a:xfrm>
              <a:off x="1023756" y="742594"/>
              <a:ext cx="292519" cy="153855"/>
            </a:xfrm>
            <a:custGeom>
              <a:rect b="b" l="l" r="r" t="t"/>
              <a:pathLst>
                <a:path extrusionOk="0" h="153855" w="292519">
                  <a:moveTo>
                    <a:pt x="89580" y="29778"/>
                  </a:moveTo>
                  <a:lnTo>
                    <a:pt x="248918" y="29778"/>
                  </a:lnTo>
                  <a:cubicBezTo>
                    <a:pt x="255024" y="29778"/>
                    <a:pt x="260351" y="33884"/>
                    <a:pt x="261936" y="39757"/>
                  </a:cubicBezTo>
                  <a:lnTo>
                    <a:pt x="292520" y="153855"/>
                  </a:lnTo>
                  <a:lnTo>
                    <a:pt x="45899" y="153855"/>
                  </a:lnTo>
                  <a:cubicBezTo>
                    <a:pt x="41326" y="153855"/>
                    <a:pt x="37325" y="150789"/>
                    <a:pt x="36129" y="146372"/>
                  </a:cubicBezTo>
                  <a:lnTo>
                    <a:pt x="348" y="12732"/>
                  </a:lnTo>
                  <a:cubicBezTo>
                    <a:pt x="-1367" y="6314"/>
                    <a:pt x="3466" y="0"/>
                    <a:pt x="10119" y="0"/>
                  </a:cubicBezTo>
                  <a:lnTo>
                    <a:pt x="63543" y="0"/>
                  </a:lnTo>
                  <a:cubicBezTo>
                    <a:pt x="69649" y="0"/>
                    <a:pt x="74976" y="4106"/>
                    <a:pt x="76561" y="9978"/>
                  </a:cubicBezTo>
                  <a:lnTo>
                    <a:pt x="79861" y="22269"/>
                  </a:lnTo>
                  <a:cubicBezTo>
                    <a:pt x="81005" y="26712"/>
                    <a:pt x="85006" y="29778"/>
                    <a:pt x="89580" y="29778"/>
                  </a:cubicBezTo>
                  <a:close/>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g104da29d8d6_0_563"/>
            <p:cNvSpPr/>
            <p:nvPr/>
          </p:nvSpPr>
          <p:spPr>
            <a:xfrm>
              <a:off x="1156912" y="841440"/>
              <a:ext cx="36222" cy="2598"/>
            </a:xfrm>
            <a:custGeom>
              <a:rect b="b" l="l" r="r" t="t"/>
              <a:pathLst>
                <a:path extrusionOk="0" h="2598" w="36222">
                  <a:moveTo>
                    <a:pt x="36223" y="0"/>
                  </a:moveTo>
                  <a:lnTo>
                    <a:pt x="0"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g104da29d8d6_0_563"/>
            <p:cNvSpPr/>
            <p:nvPr/>
          </p:nvSpPr>
          <p:spPr>
            <a:xfrm>
              <a:off x="1152235" y="824030"/>
              <a:ext cx="36222" cy="2598"/>
            </a:xfrm>
            <a:custGeom>
              <a:rect b="b" l="l" r="r" t="t"/>
              <a:pathLst>
                <a:path extrusionOk="0" h="2598" w="36222">
                  <a:moveTo>
                    <a:pt x="0" y="0"/>
                  </a:moveTo>
                  <a:lnTo>
                    <a:pt x="36223"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g104da29d8d6_0_563"/>
            <p:cNvSpPr/>
            <p:nvPr/>
          </p:nvSpPr>
          <p:spPr>
            <a:xfrm>
              <a:off x="1111361" y="806620"/>
              <a:ext cx="122647" cy="52229"/>
            </a:xfrm>
            <a:custGeom>
              <a:rect b="b" l="l" r="r" t="t"/>
              <a:pathLst>
                <a:path extrusionOk="0" h="52229" w="122647">
                  <a:moveTo>
                    <a:pt x="122648" y="52229"/>
                  </a:moveTo>
                  <a:lnTo>
                    <a:pt x="108668" y="0"/>
                  </a:lnTo>
                  <a:lnTo>
                    <a:pt x="0" y="0"/>
                  </a:lnTo>
                  <a:lnTo>
                    <a:pt x="14006" y="52229"/>
                  </a:lnTo>
                  <a:close/>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g104da29d8d6_0_563"/>
            <p:cNvSpPr/>
            <p:nvPr/>
          </p:nvSpPr>
          <p:spPr>
            <a:xfrm>
              <a:off x="1113440" y="732512"/>
              <a:ext cx="199900" cy="77486"/>
            </a:xfrm>
            <a:custGeom>
              <a:rect b="b" l="l" r="r" t="t"/>
              <a:pathLst>
                <a:path extrusionOk="0" h="77486" w="199900">
                  <a:moveTo>
                    <a:pt x="0" y="21229"/>
                  </a:moveTo>
                  <a:lnTo>
                    <a:pt x="1845" y="0"/>
                  </a:lnTo>
                  <a:lnTo>
                    <a:pt x="199900" y="0"/>
                  </a:lnTo>
                  <a:lnTo>
                    <a:pt x="193118" y="77486"/>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2" name="Google Shape;402;g104da29d8d6_0_563"/>
          <p:cNvSpPr/>
          <p:nvPr/>
        </p:nvSpPr>
        <p:spPr>
          <a:xfrm rot="5400000">
            <a:off x="5708470" y="3095854"/>
            <a:ext cx="609000" cy="433800"/>
          </a:xfrm>
          <a:prstGeom prst="rightArrow">
            <a:avLst>
              <a:gd fmla="val 50000" name="adj1"/>
              <a:gd fmla="val 62777" name="adj2"/>
            </a:avLst>
          </a:prstGeom>
          <a:solidFill>
            <a:srgbClr val="0078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3" name="Google Shape;403;g104da29d8d6_0_563"/>
          <p:cNvSpPr/>
          <p:nvPr/>
        </p:nvSpPr>
        <p:spPr>
          <a:xfrm rot="5400000">
            <a:off x="5708470" y="4804077"/>
            <a:ext cx="609000" cy="433800"/>
          </a:xfrm>
          <a:prstGeom prst="rightArrow">
            <a:avLst>
              <a:gd fmla="val 50000" name="adj1"/>
              <a:gd fmla="val 62777" name="adj2"/>
            </a:avLst>
          </a:prstGeom>
          <a:solidFill>
            <a:srgbClr val="0078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4" name="Google Shape;404;g104da29d8d6_0_563"/>
          <p:cNvSpPr txBox="1"/>
          <p:nvPr/>
        </p:nvSpPr>
        <p:spPr>
          <a:xfrm>
            <a:off x="5513509" y="5415662"/>
            <a:ext cx="9990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Estimate</a:t>
            </a:r>
            <a:endParaRPr b="0" i="0" sz="1400" u="none" cap="none" strike="noStrike">
              <a:solidFill>
                <a:srgbClr val="646464"/>
              </a:solidFill>
              <a:latin typeface="Montserrat Medium"/>
              <a:ea typeface="Montserrat Medium"/>
              <a:cs typeface="Montserrat Medium"/>
              <a:sym typeface="Montserrat Medium"/>
            </a:endParaRPr>
          </a:p>
        </p:txBody>
      </p:sp>
      <p:sp>
        <p:nvSpPr>
          <p:cNvPr id="405" name="Google Shape;405;g104da29d8d6_0_563"/>
          <p:cNvSpPr txBox="1"/>
          <p:nvPr/>
        </p:nvSpPr>
        <p:spPr>
          <a:xfrm>
            <a:off x="5513499" y="3906450"/>
            <a:ext cx="11112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Classifier</a:t>
            </a:r>
            <a:endParaRPr b="0" i="0" sz="1400" u="none" cap="none" strike="noStrike">
              <a:solidFill>
                <a:srgbClr val="646464"/>
              </a:solidFill>
              <a:latin typeface="Montserrat Medium"/>
              <a:ea typeface="Montserrat Medium"/>
              <a:cs typeface="Montserrat Medium"/>
              <a:sym typeface="Montserrat Medium"/>
            </a:endParaRPr>
          </a:p>
        </p:txBody>
      </p:sp>
      <p:sp>
        <p:nvSpPr>
          <p:cNvPr id="406" name="Google Shape;406;g104da29d8d6_0_563"/>
          <p:cNvSpPr txBox="1"/>
          <p:nvPr/>
        </p:nvSpPr>
        <p:spPr>
          <a:xfrm>
            <a:off x="5457405" y="2301177"/>
            <a:ext cx="11112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Learning</a:t>
            </a:r>
            <a:br>
              <a:rPr b="0" i="0" lang="en-GB" sz="1400" u="none" cap="none" strike="noStrike">
                <a:solidFill>
                  <a:srgbClr val="646464"/>
                </a:solidFill>
                <a:latin typeface="Montserrat Medium"/>
                <a:ea typeface="Montserrat Medium"/>
                <a:cs typeface="Montserrat Medium"/>
                <a:sym typeface="Montserrat Medium"/>
              </a:rPr>
            </a:br>
            <a:r>
              <a:rPr b="0" i="0" lang="en-GB" sz="1400" u="none" cap="none" strike="noStrike">
                <a:solidFill>
                  <a:srgbClr val="646464"/>
                </a:solidFill>
                <a:latin typeface="Montserrat Medium"/>
                <a:ea typeface="Montserrat Medium"/>
                <a:cs typeface="Montserrat Medium"/>
                <a:sym typeface="Montserrat Medium"/>
              </a:rPr>
              <a:t>Algorithm</a:t>
            </a:r>
            <a:endParaRPr b="0" i="0" sz="1400" u="none" cap="none" strike="noStrike">
              <a:solidFill>
                <a:srgbClr val="646464"/>
              </a:solidFill>
              <a:latin typeface="Montserrat Medium"/>
              <a:ea typeface="Montserrat Medium"/>
              <a:cs typeface="Montserrat Medium"/>
              <a:sym typeface="Montserrat Medium"/>
            </a:endParaRPr>
          </a:p>
        </p:txBody>
      </p:sp>
      <p:grpSp>
        <p:nvGrpSpPr>
          <p:cNvPr id="407" name="Google Shape;407;g104da29d8d6_0_563"/>
          <p:cNvGrpSpPr/>
          <p:nvPr/>
        </p:nvGrpSpPr>
        <p:grpSpPr>
          <a:xfrm>
            <a:off x="3279851" y="2289260"/>
            <a:ext cx="825387" cy="569939"/>
            <a:chOff x="1023756" y="682492"/>
            <a:chExt cx="309853" cy="213957"/>
          </a:xfrm>
        </p:grpSpPr>
        <p:grpSp>
          <p:nvGrpSpPr>
            <p:cNvPr id="408" name="Google Shape;408;g104da29d8d6_0_563"/>
            <p:cNvGrpSpPr/>
            <p:nvPr/>
          </p:nvGrpSpPr>
          <p:grpSpPr>
            <a:xfrm>
              <a:off x="1078750" y="682492"/>
              <a:ext cx="254859" cy="184491"/>
              <a:chOff x="1078750" y="682492"/>
              <a:chExt cx="254859" cy="184491"/>
            </a:xfrm>
          </p:grpSpPr>
          <p:sp>
            <p:nvSpPr>
              <p:cNvPr id="409" name="Google Shape;409;g104da29d8d6_0_563"/>
              <p:cNvSpPr/>
              <p:nvPr/>
            </p:nvSpPr>
            <p:spPr>
              <a:xfrm>
                <a:off x="1078750" y="682492"/>
                <a:ext cx="254859" cy="184491"/>
              </a:xfrm>
              <a:custGeom>
                <a:rect b="b" l="l" r="r" t="t"/>
                <a:pathLst>
                  <a:path extrusionOk="0" h="184491" w="254859">
                    <a:moveTo>
                      <a:pt x="242411" y="184491"/>
                    </a:moveTo>
                    <a:lnTo>
                      <a:pt x="254806" y="42745"/>
                    </a:lnTo>
                    <a:cubicBezTo>
                      <a:pt x="255507" y="34871"/>
                      <a:pt x="249297" y="28089"/>
                      <a:pt x="241372" y="28089"/>
                    </a:cubicBezTo>
                    <a:lnTo>
                      <a:pt x="149776" y="28089"/>
                    </a:lnTo>
                    <a:cubicBezTo>
                      <a:pt x="143851" y="28089"/>
                      <a:pt x="139200" y="22996"/>
                      <a:pt x="139720" y="17098"/>
                    </a:cubicBezTo>
                    <a:lnTo>
                      <a:pt x="140265" y="10992"/>
                    </a:lnTo>
                    <a:cubicBezTo>
                      <a:pt x="140785" y="5093"/>
                      <a:pt x="136134" y="0"/>
                      <a:pt x="130209" y="0"/>
                    </a:cubicBezTo>
                    <a:lnTo>
                      <a:pt x="36482" y="0"/>
                    </a:lnTo>
                    <a:cubicBezTo>
                      <a:pt x="31234" y="0"/>
                      <a:pt x="26868" y="4002"/>
                      <a:pt x="26426" y="9225"/>
                    </a:cubicBezTo>
                    <a:lnTo>
                      <a:pt x="25595" y="18839"/>
                    </a:lnTo>
                    <a:cubicBezTo>
                      <a:pt x="25127" y="24062"/>
                      <a:pt x="20762" y="28063"/>
                      <a:pt x="15539" y="28063"/>
                    </a:cubicBezTo>
                    <a:lnTo>
                      <a:pt x="14136" y="28063"/>
                    </a:lnTo>
                    <a:cubicBezTo>
                      <a:pt x="7146" y="28063"/>
                      <a:pt x="1325" y="33416"/>
                      <a:pt x="702" y="40354"/>
                    </a:cubicBezTo>
                    <a:lnTo>
                      <a:pt x="0" y="4828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g104da29d8d6_0_563"/>
              <p:cNvSpPr/>
              <p:nvPr/>
            </p:nvSpPr>
            <p:spPr>
              <a:xfrm>
                <a:off x="1116818" y="696575"/>
                <a:ext cx="89828" cy="2598"/>
              </a:xfrm>
              <a:custGeom>
                <a:rect b="b" l="l" r="r" t="t"/>
                <a:pathLst>
                  <a:path extrusionOk="0" h="2598" w="89828">
                    <a:moveTo>
                      <a:pt x="0" y="0"/>
                    </a:moveTo>
                    <a:lnTo>
                      <a:pt x="89829"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g104da29d8d6_0_563"/>
              <p:cNvSpPr/>
              <p:nvPr/>
            </p:nvSpPr>
            <p:spPr>
              <a:xfrm>
                <a:off x="1115571" y="710607"/>
                <a:ext cx="89854" cy="2598"/>
              </a:xfrm>
              <a:custGeom>
                <a:rect b="b" l="l" r="r" t="t"/>
                <a:pathLst>
                  <a:path extrusionOk="0" h="2598" w="89854">
                    <a:moveTo>
                      <a:pt x="0" y="0"/>
                    </a:moveTo>
                    <a:lnTo>
                      <a:pt x="89855"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2" name="Google Shape;412;g104da29d8d6_0_563"/>
            <p:cNvSpPr/>
            <p:nvPr/>
          </p:nvSpPr>
          <p:spPr>
            <a:xfrm>
              <a:off x="1023756" y="742594"/>
              <a:ext cx="292519" cy="153855"/>
            </a:xfrm>
            <a:custGeom>
              <a:rect b="b" l="l" r="r" t="t"/>
              <a:pathLst>
                <a:path extrusionOk="0" h="153855" w="292519">
                  <a:moveTo>
                    <a:pt x="89580" y="29778"/>
                  </a:moveTo>
                  <a:lnTo>
                    <a:pt x="248918" y="29778"/>
                  </a:lnTo>
                  <a:cubicBezTo>
                    <a:pt x="255024" y="29778"/>
                    <a:pt x="260351" y="33884"/>
                    <a:pt x="261936" y="39757"/>
                  </a:cubicBezTo>
                  <a:lnTo>
                    <a:pt x="292520" y="153855"/>
                  </a:lnTo>
                  <a:lnTo>
                    <a:pt x="45899" y="153855"/>
                  </a:lnTo>
                  <a:cubicBezTo>
                    <a:pt x="41326" y="153855"/>
                    <a:pt x="37325" y="150789"/>
                    <a:pt x="36129" y="146372"/>
                  </a:cubicBezTo>
                  <a:lnTo>
                    <a:pt x="348" y="12732"/>
                  </a:lnTo>
                  <a:cubicBezTo>
                    <a:pt x="-1367" y="6314"/>
                    <a:pt x="3466" y="0"/>
                    <a:pt x="10119" y="0"/>
                  </a:cubicBezTo>
                  <a:lnTo>
                    <a:pt x="63543" y="0"/>
                  </a:lnTo>
                  <a:cubicBezTo>
                    <a:pt x="69649" y="0"/>
                    <a:pt x="74976" y="4106"/>
                    <a:pt x="76561" y="9978"/>
                  </a:cubicBezTo>
                  <a:lnTo>
                    <a:pt x="79861" y="22269"/>
                  </a:lnTo>
                  <a:cubicBezTo>
                    <a:pt x="81005" y="26712"/>
                    <a:pt x="85006" y="29778"/>
                    <a:pt x="89580" y="29778"/>
                  </a:cubicBezTo>
                  <a:close/>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g104da29d8d6_0_563"/>
            <p:cNvSpPr/>
            <p:nvPr/>
          </p:nvSpPr>
          <p:spPr>
            <a:xfrm>
              <a:off x="1156912" y="841440"/>
              <a:ext cx="36222" cy="2598"/>
            </a:xfrm>
            <a:custGeom>
              <a:rect b="b" l="l" r="r" t="t"/>
              <a:pathLst>
                <a:path extrusionOk="0" h="2598" w="36222">
                  <a:moveTo>
                    <a:pt x="36223" y="0"/>
                  </a:moveTo>
                  <a:lnTo>
                    <a:pt x="0"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g104da29d8d6_0_563"/>
            <p:cNvSpPr/>
            <p:nvPr/>
          </p:nvSpPr>
          <p:spPr>
            <a:xfrm>
              <a:off x="1152235" y="824030"/>
              <a:ext cx="36222" cy="2598"/>
            </a:xfrm>
            <a:custGeom>
              <a:rect b="b" l="l" r="r" t="t"/>
              <a:pathLst>
                <a:path extrusionOk="0" h="2598" w="36222">
                  <a:moveTo>
                    <a:pt x="0" y="0"/>
                  </a:moveTo>
                  <a:lnTo>
                    <a:pt x="36223"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g104da29d8d6_0_563"/>
            <p:cNvSpPr/>
            <p:nvPr/>
          </p:nvSpPr>
          <p:spPr>
            <a:xfrm>
              <a:off x="1111361" y="806620"/>
              <a:ext cx="122647" cy="52229"/>
            </a:xfrm>
            <a:custGeom>
              <a:rect b="b" l="l" r="r" t="t"/>
              <a:pathLst>
                <a:path extrusionOk="0" h="52229" w="122647">
                  <a:moveTo>
                    <a:pt x="122648" y="52229"/>
                  </a:moveTo>
                  <a:lnTo>
                    <a:pt x="108668" y="0"/>
                  </a:lnTo>
                  <a:lnTo>
                    <a:pt x="0" y="0"/>
                  </a:lnTo>
                  <a:lnTo>
                    <a:pt x="14006" y="52229"/>
                  </a:lnTo>
                  <a:close/>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g104da29d8d6_0_563"/>
            <p:cNvSpPr/>
            <p:nvPr/>
          </p:nvSpPr>
          <p:spPr>
            <a:xfrm>
              <a:off x="1113440" y="732512"/>
              <a:ext cx="199900" cy="77486"/>
            </a:xfrm>
            <a:custGeom>
              <a:rect b="b" l="l" r="r" t="t"/>
              <a:pathLst>
                <a:path extrusionOk="0" h="77486" w="199900">
                  <a:moveTo>
                    <a:pt x="0" y="21229"/>
                  </a:moveTo>
                  <a:lnTo>
                    <a:pt x="1845" y="0"/>
                  </a:lnTo>
                  <a:lnTo>
                    <a:pt x="199900" y="0"/>
                  </a:lnTo>
                  <a:lnTo>
                    <a:pt x="193118" y="77486"/>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7" name="Google Shape;417;g104da29d8d6_0_563"/>
          <p:cNvGrpSpPr/>
          <p:nvPr/>
        </p:nvGrpSpPr>
        <p:grpSpPr>
          <a:xfrm>
            <a:off x="3279851" y="3107594"/>
            <a:ext cx="825387" cy="569939"/>
            <a:chOff x="1023756" y="682492"/>
            <a:chExt cx="309853" cy="213957"/>
          </a:xfrm>
        </p:grpSpPr>
        <p:grpSp>
          <p:nvGrpSpPr>
            <p:cNvPr id="418" name="Google Shape;418;g104da29d8d6_0_563"/>
            <p:cNvGrpSpPr/>
            <p:nvPr/>
          </p:nvGrpSpPr>
          <p:grpSpPr>
            <a:xfrm>
              <a:off x="1078750" y="682492"/>
              <a:ext cx="254859" cy="184491"/>
              <a:chOff x="1078750" y="682492"/>
              <a:chExt cx="254859" cy="184491"/>
            </a:xfrm>
          </p:grpSpPr>
          <p:sp>
            <p:nvSpPr>
              <p:cNvPr id="419" name="Google Shape;419;g104da29d8d6_0_563"/>
              <p:cNvSpPr/>
              <p:nvPr/>
            </p:nvSpPr>
            <p:spPr>
              <a:xfrm>
                <a:off x="1078750" y="682492"/>
                <a:ext cx="254859" cy="184491"/>
              </a:xfrm>
              <a:custGeom>
                <a:rect b="b" l="l" r="r" t="t"/>
                <a:pathLst>
                  <a:path extrusionOk="0" h="184491" w="254859">
                    <a:moveTo>
                      <a:pt x="242411" y="184491"/>
                    </a:moveTo>
                    <a:lnTo>
                      <a:pt x="254806" y="42745"/>
                    </a:lnTo>
                    <a:cubicBezTo>
                      <a:pt x="255507" y="34871"/>
                      <a:pt x="249297" y="28089"/>
                      <a:pt x="241372" y="28089"/>
                    </a:cubicBezTo>
                    <a:lnTo>
                      <a:pt x="149776" y="28089"/>
                    </a:lnTo>
                    <a:cubicBezTo>
                      <a:pt x="143851" y="28089"/>
                      <a:pt x="139200" y="22996"/>
                      <a:pt x="139720" y="17098"/>
                    </a:cubicBezTo>
                    <a:lnTo>
                      <a:pt x="140265" y="10992"/>
                    </a:lnTo>
                    <a:cubicBezTo>
                      <a:pt x="140785" y="5093"/>
                      <a:pt x="136134" y="0"/>
                      <a:pt x="130209" y="0"/>
                    </a:cubicBezTo>
                    <a:lnTo>
                      <a:pt x="36482" y="0"/>
                    </a:lnTo>
                    <a:cubicBezTo>
                      <a:pt x="31234" y="0"/>
                      <a:pt x="26868" y="4002"/>
                      <a:pt x="26426" y="9225"/>
                    </a:cubicBezTo>
                    <a:lnTo>
                      <a:pt x="25595" y="18839"/>
                    </a:lnTo>
                    <a:cubicBezTo>
                      <a:pt x="25127" y="24062"/>
                      <a:pt x="20762" y="28063"/>
                      <a:pt x="15539" y="28063"/>
                    </a:cubicBezTo>
                    <a:lnTo>
                      <a:pt x="14136" y="28063"/>
                    </a:lnTo>
                    <a:cubicBezTo>
                      <a:pt x="7146" y="28063"/>
                      <a:pt x="1325" y="33416"/>
                      <a:pt x="702" y="40354"/>
                    </a:cubicBezTo>
                    <a:lnTo>
                      <a:pt x="0" y="4828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g104da29d8d6_0_563"/>
              <p:cNvSpPr/>
              <p:nvPr/>
            </p:nvSpPr>
            <p:spPr>
              <a:xfrm>
                <a:off x="1116818" y="696575"/>
                <a:ext cx="89828" cy="2598"/>
              </a:xfrm>
              <a:custGeom>
                <a:rect b="b" l="l" r="r" t="t"/>
                <a:pathLst>
                  <a:path extrusionOk="0" h="2598" w="89828">
                    <a:moveTo>
                      <a:pt x="0" y="0"/>
                    </a:moveTo>
                    <a:lnTo>
                      <a:pt x="89829"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g104da29d8d6_0_563"/>
              <p:cNvSpPr/>
              <p:nvPr/>
            </p:nvSpPr>
            <p:spPr>
              <a:xfrm>
                <a:off x="1115571" y="710607"/>
                <a:ext cx="89854" cy="2598"/>
              </a:xfrm>
              <a:custGeom>
                <a:rect b="b" l="l" r="r" t="t"/>
                <a:pathLst>
                  <a:path extrusionOk="0" h="2598" w="89854">
                    <a:moveTo>
                      <a:pt x="0" y="0"/>
                    </a:moveTo>
                    <a:lnTo>
                      <a:pt x="89855"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2" name="Google Shape;422;g104da29d8d6_0_563"/>
            <p:cNvSpPr/>
            <p:nvPr/>
          </p:nvSpPr>
          <p:spPr>
            <a:xfrm>
              <a:off x="1023756" y="742594"/>
              <a:ext cx="292519" cy="153855"/>
            </a:xfrm>
            <a:custGeom>
              <a:rect b="b" l="l" r="r" t="t"/>
              <a:pathLst>
                <a:path extrusionOk="0" h="153855" w="292519">
                  <a:moveTo>
                    <a:pt x="89580" y="29778"/>
                  </a:moveTo>
                  <a:lnTo>
                    <a:pt x="248918" y="29778"/>
                  </a:lnTo>
                  <a:cubicBezTo>
                    <a:pt x="255024" y="29778"/>
                    <a:pt x="260351" y="33884"/>
                    <a:pt x="261936" y="39757"/>
                  </a:cubicBezTo>
                  <a:lnTo>
                    <a:pt x="292520" y="153855"/>
                  </a:lnTo>
                  <a:lnTo>
                    <a:pt x="45899" y="153855"/>
                  </a:lnTo>
                  <a:cubicBezTo>
                    <a:pt x="41326" y="153855"/>
                    <a:pt x="37325" y="150789"/>
                    <a:pt x="36129" y="146372"/>
                  </a:cubicBezTo>
                  <a:lnTo>
                    <a:pt x="348" y="12732"/>
                  </a:lnTo>
                  <a:cubicBezTo>
                    <a:pt x="-1367" y="6314"/>
                    <a:pt x="3466" y="0"/>
                    <a:pt x="10119" y="0"/>
                  </a:cubicBezTo>
                  <a:lnTo>
                    <a:pt x="63543" y="0"/>
                  </a:lnTo>
                  <a:cubicBezTo>
                    <a:pt x="69649" y="0"/>
                    <a:pt x="74976" y="4106"/>
                    <a:pt x="76561" y="9978"/>
                  </a:cubicBezTo>
                  <a:lnTo>
                    <a:pt x="79861" y="22269"/>
                  </a:lnTo>
                  <a:cubicBezTo>
                    <a:pt x="81005" y="26712"/>
                    <a:pt x="85006" y="29778"/>
                    <a:pt x="89580" y="29778"/>
                  </a:cubicBezTo>
                  <a:close/>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g104da29d8d6_0_563"/>
            <p:cNvSpPr/>
            <p:nvPr/>
          </p:nvSpPr>
          <p:spPr>
            <a:xfrm>
              <a:off x="1156912" y="841440"/>
              <a:ext cx="36222" cy="2598"/>
            </a:xfrm>
            <a:custGeom>
              <a:rect b="b" l="l" r="r" t="t"/>
              <a:pathLst>
                <a:path extrusionOk="0" h="2598" w="36222">
                  <a:moveTo>
                    <a:pt x="36223" y="0"/>
                  </a:moveTo>
                  <a:lnTo>
                    <a:pt x="0"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g104da29d8d6_0_563"/>
            <p:cNvSpPr/>
            <p:nvPr/>
          </p:nvSpPr>
          <p:spPr>
            <a:xfrm>
              <a:off x="1152235" y="824030"/>
              <a:ext cx="36222" cy="2598"/>
            </a:xfrm>
            <a:custGeom>
              <a:rect b="b" l="l" r="r" t="t"/>
              <a:pathLst>
                <a:path extrusionOk="0" h="2598" w="36222">
                  <a:moveTo>
                    <a:pt x="0" y="0"/>
                  </a:moveTo>
                  <a:lnTo>
                    <a:pt x="36223"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g104da29d8d6_0_563"/>
            <p:cNvSpPr/>
            <p:nvPr/>
          </p:nvSpPr>
          <p:spPr>
            <a:xfrm>
              <a:off x="1111361" y="806620"/>
              <a:ext cx="122647" cy="52229"/>
            </a:xfrm>
            <a:custGeom>
              <a:rect b="b" l="l" r="r" t="t"/>
              <a:pathLst>
                <a:path extrusionOk="0" h="52229" w="122647">
                  <a:moveTo>
                    <a:pt x="122648" y="52229"/>
                  </a:moveTo>
                  <a:lnTo>
                    <a:pt x="108668" y="0"/>
                  </a:lnTo>
                  <a:lnTo>
                    <a:pt x="0" y="0"/>
                  </a:lnTo>
                  <a:lnTo>
                    <a:pt x="14006" y="52229"/>
                  </a:lnTo>
                  <a:close/>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g104da29d8d6_0_563"/>
            <p:cNvSpPr/>
            <p:nvPr/>
          </p:nvSpPr>
          <p:spPr>
            <a:xfrm>
              <a:off x="1113440" y="732512"/>
              <a:ext cx="199900" cy="77486"/>
            </a:xfrm>
            <a:custGeom>
              <a:rect b="b" l="l" r="r" t="t"/>
              <a:pathLst>
                <a:path extrusionOk="0" h="77486" w="199900">
                  <a:moveTo>
                    <a:pt x="0" y="21229"/>
                  </a:moveTo>
                  <a:lnTo>
                    <a:pt x="1845" y="0"/>
                  </a:lnTo>
                  <a:lnTo>
                    <a:pt x="199900" y="0"/>
                  </a:lnTo>
                  <a:lnTo>
                    <a:pt x="193118" y="77486"/>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 name="Google Shape;427;g104da29d8d6_0_563"/>
          <p:cNvGrpSpPr/>
          <p:nvPr/>
        </p:nvGrpSpPr>
        <p:grpSpPr>
          <a:xfrm>
            <a:off x="3279851" y="4744262"/>
            <a:ext cx="825387" cy="569939"/>
            <a:chOff x="1023756" y="682492"/>
            <a:chExt cx="309853" cy="213957"/>
          </a:xfrm>
        </p:grpSpPr>
        <p:grpSp>
          <p:nvGrpSpPr>
            <p:cNvPr id="428" name="Google Shape;428;g104da29d8d6_0_563"/>
            <p:cNvGrpSpPr/>
            <p:nvPr/>
          </p:nvGrpSpPr>
          <p:grpSpPr>
            <a:xfrm>
              <a:off x="1078750" y="682492"/>
              <a:ext cx="254859" cy="184491"/>
              <a:chOff x="1078750" y="682492"/>
              <a:chExt cx="254859" cy="184491"/>
            </a:xfrm>
          </p:grpSpPr>
          <p:sp>
            <p:nvSpPr>
              <p:cNvPr id="429" name="Google Shape;429;g104da29d8d6_0_563"/>
              <p:cNvSpPr/>
              <p:nvPr/>
            </p:nvSpPr>
            <p:spPr>
              <a:xfrm>
                <a:off x="1078750" y="682492"/>
                <a:ext cx="254859" cy="184491"/>
              </a:xfrm>
              <a:custGeom>
                <a:rect b="b" l="l" r="r" t="t"/>
                <a:pathLst>
                  <a:path extrusionOk="0" h="184491" w="254859">
                    <a:moveTo>
                      <a:pt x="242411" y="184491"/>
                    </a:moveTo>
                    <a:lnTo>
                      <a:pt x="254806" y="42745"/>
                    </a:lnTo>
                    <a:cubicBezTo>
                      <a:pt x="255507" y="34871"/>
                      <a:pt x="249297" y="28089"/>
                      <a:pt x="241372" y="28089"/>
                    </a:cubicBezTo>
                    <a:lnTo>
                      <a:pt x="149776" y="28089"/>
                    </a:lnTo>
                    <a:cubicBezTo>
                      <a:pt x="143851" y="28089"/>
                      <a:pt x="139200" y="22996"/>
                      <a:pt x="139720" y="17098"/>
                    </a:cubicBezTo>
                    <a:lnTo>
                      <a:pt x="140265" y="10992"/>
                    </a:lnTo>
                    <a:cubicBezTo>
                      <a:pt x="140785" y="5093"/>
                      <a:pt x="136134" y="0"/>
                      <a:pt x="130209" y="0"/>
                    </a:cubicBezTo>
                    <a:lnTo>
                      <a:pt x="36482" y="0"/>
                    </a:lnTo>
                    <a:cubicBezTo>
                      <a:pt x="31234" y="0"/>
                      <a:pt x="26868" y="4002"/>
                      <a:pt x="26426" y="9225"/>
                    </a:cubicBezTo>
                    <a:lnTo>
                      <a:pt x="25595" y="18839"/>
                    </a:lnTo>
                    <a:cubicBezTo>
                      <a:pt x="25127" y="24062"/>
                      <a:pt x="20762" y="28063"/>
                      <a:pt x="15539" y="28063"/>
                    </a:cubicBezTo>
                    <a:lnTo>
                      <a:pt x="14136" y="28063"/>
                    </a:lnTo>
                    <a:cubicBezTo>
                      <a:pt x="7146" y="28063"/>
                      <a:pt x="1325" y="33416"/>
                      <a:pt x="702" y="40354"/>
                    </a:cubicBezTo>
                    <a:lnTo>
                      <a:pt x="0" y="4828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g104da29d8d6_0_563"/>
              <p:cNvSpPr/>
              <p:nvPr/>
            </p:nvSpPr>
            <p:spPr>
              <a:xfrm>
                <a:off x="1116818" y="696575"/>
                <a:ext cx="89828" cy="2598"/>
              </a:xfrm>
              <a:custGeom>
                <a:rect b="b" l="l" r="r" t="t"/>
                <a:pathLst>
                  <a:path extrusionOk="0" h="2598" w="89828">
                    <a:moveTo>
                      <a:pt x="0" y="0"/>
                    </a:moveTo>
                    <a:lnTo>
                      <a:pt x="89829"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g104da29d8d6_0_563"/>
              <p:cNvSpPr/>
              <p:nvPr/>
            </p:nvSpPr>
            <p:spPr>
              <a:xfrm>
                <a:off x="1115571" y="710607"/>
                <a:ext cx="89854" cy="2598"/>
              </a:xfrm>
              <a:custGeom>
                <a:rect b="b" l="l" r="r" t="t"/>
                <a:pathLst>
                  <a:path extrusionOk="0" h="2598" w="89854">
                    <a:moveTo>
                      <a:pt x="0" y="0"/>
                    </a:moveTo>
                    <a:lnTo>
                      <a:pt x="89855"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2" name="Google Shape;432;g104da29d8d6_0_563"/>
            <p:cNvSpPr/>
            <p:nvPr/>
          </p:nvSpPr>
          <p:spPr>
            <a:xfrm>
              <a:off x="1023756" y="742594"/>
              <a:ext cx="292519" cy="153855"/>
            </a:xfrm>
            <a:custGeom>
              <a:rect b="b" l="l" r="r" t="t"/>
              <a:pathLst>
                <a:path extrusionOk="0" h="153855" w="292519">
                  <a:moveTo>
                    <a:pt x="89580" y="29778"/>
                  </a:moveTo>
                  <a:lnTo>
                    <a:pt x="248918" y="29778"/>
                  </a:lnTo>
                  <a:cubicBezTo>
                    <a:pt x="255024" y="29778"/>
                    <a:pt x="260351" y="33884"/>
                    <a:pt x="261936" y="39757"/>
                  </a:cubicBezTo>
                  <a:lnTo>
                    <a:pt x="292520" y="153855"/>
                  </a:lnTo>
                  <a:lnTo>
                    <a:pt x="45899" y="153855"/>
                  </a:lnTo>
                  <a:cubicBezTo>
                    <a:pt x="41326" y="153855"/>
                    <a:pt x="37325" y="150789"/>
                    <a:pt x="36129" y="146372"/>
                  </a:cubicBezTo>
                  <a:lnTo>
                    <a:pt x="348" y="12732"/>
                  </a:lnTo>
                  <a:cubicBezTo>
                    <a:pt x="-1367" y="6314"/>
                    <a:pt x="3466" y="0"/>
                    <a:pt x="10119" y="0"/>
                  </a:cubicBezTo>
                  <a:lnTo>
                    <a:pt x="63543" y="0"/>
                  </a:lnTo>
                  <a:cubicBezTo>
                    <a:pt x="69649" y="0"/>
                    <a:pt x="74976" y="4106"/>
                    <a:pt x="76561" y="9978"/>
                  </a:cubicBezTo>
                  <a:lnTo>
                    <a:pt x="79861" y="22269"/>
                  </a:lnTo>
                  <a:cubicBezTo>
                    <a:pt x="81005" y="26712"/>
                    <a:pt x="85006" y="29778"/>
                    <a:pt x="89580" y="29778"/>
                  </a:cubicBezTo>
                  <a:close/>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g104da29d8d6_0_563"/>
            <p:cNvSpPr/>
            <p:nvPr/>
          </p:nvSpPr>
          <p:spPr>
            <a:xfrm>
              <a:off x="1156912" y="841440"/>
              <a:ext cx="36222" cy="2598"/>
            </a:xfrm>
            <a:custGeom>
              <a:rect b="b" l="l" r="r" t="t"/>
              <a:pathLst>
                <a:path extrusionOk="0" h="2598" w="36222">
                  <a:moveTo>
                    <a:pt x="36223" y="0"/>
                  </a:moveTo>
                  <a:lnTo>
                    <a:pt x="0"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g104da29d8d6_0_563"/>
            <p:cNvSpPr/>
            <p:nvPr/>
          </p:nvSpPr>
          <p:spPr>
            <a:xfrm>
              <a:off x="1152235" y="824030"/>
              <a:ext cx="36222" cy="2598"/>
            </a:xfrm>
            <a:custGeom>
              <a:rect b="b" l="l" r="r" t="t"/>
              <a:pathLst>
                <a:path extrusionOk="0" h="2598" w="36222">
                  <a:moveTo>
                    <a:pt x="0" y="0"/>
                  </a:moveTo>
                  <a:lnTo>
                    <a:pt x="36223"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g104da29d8d6_0_563"/>
            <p:cNvSpPr/>
            <p:nvPr/>
          </p:nvSpPr>
          <p:spPr>
            <a:xfrm>
              <a:off x="1111361" y="806620"/>
              <a:ext cx="122647" cy="52229"/>
            </a:xfrm>
            <a:custGeom>
              <a:rect b="b" l="l" r="r" t="t"/>
              <a:pathLst>
                <a:path extrusionOk="0" h="52229" w="122647">
                  <a:moveTo>
                    <a:pt x="122648" y="52229"/>
                  </a:moveTo>
                  <a:lnTo>
                    <a:pt x="108668" y="0"/>
                  </a:lnTo>
                  <a:lnTo>
                    <a:pt x="0" y="0"/>
                  </a:lnTo>
                  <a:lnTo>
                    <a:pt x="14006" y="52229"/>
                  </a:lnTo>
                  <a:close/>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g104da29d8d6_0_563"/>
            <p:cNvSpPr/>
            <p:nvPr/>
          </p:nvSpPr>
          <p:spPr>
            <a:xfrm>
              <a:off x="1113440" y="732512"/>
              <a:ext cx="199900" cy="77486"/>
            </a:xfrm>
            <a:custGeom>
              <a:rect b="b" l="l" r="r" t="t"/>
              <a:pathLst>
                <a:path extrusionOk="0" h="77486" w="199900">
                  <a:moveTo>
                    <a:pt x="0" y="21229"/>
                  </a:moveTo>
                  <a:lnTo>
                    <a:pt x="1845" y="0"/>
                  </a:lnTo>
                  <a:lnTo>
                    <a:pt x="199900" y="0"/>
                  </a:lnTo>
                  <a:lnTo>
                    <a:pt x="193118" y="77486"/>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7" name="Google Shape;437;g104da29d8d6_0_563"/>
          <p:cNvSpPr txBox="1"/>
          <p:nvPr/>
        </p:nvSpPr>
        <p:spPr>
          <a:xfrm>
            <a:off x="2093583" y="3162191"/>
            <a:ext cx="591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Split</a:t>
            </a:r>
            <a:endParaRPr b="0" i="0" sz="1400" u="none" cap="none" strike="noStrike">
              <a:solidFill>
                <a:srgbClr val="646464"/>
              </a:solidFill>
              <a:latin typeface="Montserrat Medium"/>
              <a:ea typeface="Montserrat Medium"/>
              <a:cs typeface="Montserrat Medium"/>
              <a:sym typeface="Montserrat Medium"/>
            </a:endParaRPr>
          </a:p>
        </p:txBody>
      </p:sp>
      <p:sp>
        <p:nvSpPr>
          <p:cNvPr id="438" name="Google Shape;438;g104da29d8d6_0_563"/>
          <p:cNvSpPr txBox="1"/>
          <p:nvPr/>
        </p:nvSpPr>
        <p:spPr>
          <a:xfrm>
            <a:off x="911232" y="4458375"/>
            <a:ext cx="896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Dataset</a:t>
            </a:r>
            <a:endParaRPr b="0" i="0" sz="1400" u="none" cap="none" strike="noStrike">
              <a:solidFill>
                <a:srgbClr val="646464"/>
              </a:solidFill>
              <a:latin typeface="Montserrat Medium"/>
              <a:ea typeface="Montserrat Medium"/>
              <a:cs typeface="Montserrat Medium"/>
              <a:sym typeface="Montserrat Medium"/>
            </a:endParaRPr>
          </a:p>
        </p:txBody>
      </p:sp>
      <p:cxnSp>
        <p:nvCxnSpPr>
          <p:cNvPr id="439" name="Google Shape;439;g104da29d8d6_0_563"/>
          <p:cNvCxnSpPr>
            <a:stCxn id="437" idx="0"/>
          </p:cNvCxnSpPr>
          <p:nvPr/>
        </p:nvCxnSpPr>
        <p:spPr>
          <a:xfrm flipH="1" rot="10800000">
            <a:off x="2389533" y="2082791"/>
            <a:ext cx="904500" cy="1079400"/>
          </a:xfrm>
          <a:prstGeom prst="straightConnector1">
            <a:avLst/>
          </a:prstGeom>
          <a:noFill/>
          <a:ln cap="flat" cmpd="sng" w="19050">
            <a:solidFill>
              <a:srgbClr val="0078BF"/>
            </a:solidFill>
            <a:prstDash val="solid"/>
            <a:round/>
            <a:headEnd len="sm" w="sm" type="none"/>
            <a:tailEnd len="med" w="med" type="triangle"/>
          </a:ln>
        </p:spPr>
      </p:cxnSp>
      <p:cxnSp>
        <p:nvCxnSpPr>
          <p:cNvPr id="440" name="Google Shape;440;g104da29d8d6_0_563"/>
          <p:cNvCxnSpPr/>
          <p:nvPr/>
        </p:nvCxnSpPr>
        <p:spPr>
          <a:xfrm flipH="1" rot="10800000">
            <a:off x="2616080" y="2859078"/>
            <a:ext cx="630900" cy="323400"/>
          </a:xfrm>
          <a:prstGeom prst="straightConnector1">
            <a:avLst/>
          </a:prstGeom>
          <a:noFill/>
          <a:ln cap="flat" cmpd="sng" w="19050">
            <a:solidFill>
              <a:srgbClr val="0078BF"/>
            </a:solidFill>
            <a:prstDash val="solid"/>
            <a:round/>
            <a:headEnd len="sm" w="sm" type="none"/>
            <a:tailEnd len="med" w="med" type="triangle"/>
          </a:ln>
        </p:spPr>
      </p:cxnSp>
      <p:cxnSp>
        <p:nvCxnSpPr>
          <p:cNvPr id="441" name="Google Shape;441;g104da29d8d6_0_563"/>
          <p:cNvCxnSpPr>
            <a:stCxn id="437" idx="3"/>
          </p:cNvCxnSpPr>
          <p:nvPr/>
        </p:nvCxnSpPr>
        <p:spPr>
          <a:xfrm>
            <a:off x="2685483" y="3316091"/>
            <a:ext cx="538200" cy="122100"/>
          </a:xfrm>
          <a:prstGeom prst="straightConnector1">
            <a:avLst/>
          </a:prstGeom>
          <a:noFill/>
          <a:ln cap="flat" cmpd="sng" w="19050">
            <a:solidFill>
              <a:srgbClr val="0078BF"/>
            </a:solidFill>
            <a:prstDash val="solid"/>
            <a:round/>
            <a:headEnd len="sm" w="sm" type="none"/>
            <a:tailEnd len="med" w="med" type="triangle"/>
          </a:ln>
        </p:spPr>
      </p:cxnSp>
      <p:cxnSp>
        <p:nvCxnSpPr>
          <p:cNvPr id="442" name="Google Shape;442;g104da29d8d6_0_563"/>
          <p:cNvCxnSpPr>
            <a:stCxn id="437" idx="2"/>
          </p:cNvCxnSpPr>
          <p:nvPr/>
        </p:nvCxnSpPr>
        <p:spPr>
          <a:xfrm>
            <a:off x="2389533" y="3469991"/>
            <a:ext cx="825300" cy="1432800"/>
          </a:xfrm>
          <a:prstGeom prst="straightConnector1">
            <a:avLst/>
          </a:prstGeom>
          <a:noFill/>
          <a:ln cap="flat" cmpd="sng" w="19050">
            <a:solidFill>
              <a:srgbClr val="0078BF"/>
            </a:solidFill>
            <a:prstDash val="solid"/>
            <a:round/>
            <a:headEnd len="sm" w="sm" type="none"/>
            <a:tailEnd len="med" w="med" type="triangle"/>
          </a:ln>
        </p:spPr>
      </p:cxnSp>
      <p:cxnSp>
        <p:nvCxnSpPr>
          <p:cNvPr id="443" name="Google Shape;443;g104da29d8d6_0_563"/>
          <p:cNvCxnSpPr/>
          <p:nvPr/>
        </p:nvCxnSpPr>
        <p:spPr>
          <a:xfrm>
            <a:off x="4344610" y="1789526"/>
            <a:ext cx="883200" cy="370200"/>
          </a:xfrm>
          <a:prstGeom prst="straightConnector1">
            <a:avLst/>
          </a:prstGeom>
          <a:noFill/>
          <a:ln cap="flat" cmpd="sng" w="19050">
            <a:solidFill>
              <a:srgbClr val="0078BF"/>
            </a:solidFill>
            <a:prstDash val="solid"/>
            <a:round/>
            <a:headEnd len="sm" w="sm" type="none"/>
            <a:tailEnd len="med" w="med" type="triangle"/>
          </a:ln>
        </p:spPr>
      </p:cxnSp>
      <p:cxnSp>
        <p:nvCxnSpPr>
          <p:cNvPr id="444" name="Google Shape;444;g104da29d8d6_0_563"/>
          <p:cNvCxnSpPr/>
          <p:nvPr/>
        </p:nvCxnSpPr>
        <p:spPr>
          <a:xfrm>
            <a:off x="4232955" y="2473340"/>
            <a:ext cx="988500" cy="0"/>
          </a:xfrm>
          <a:prstGeom prst="straightConnector1">
            <a:avLst/>
          </a:prstGeom>
          <a:noFill/>
          <a:ln cap="flat" cmpd="sng" w="19050">
            <a:solidFill>
              <a:srgbClr val="0078BF"/>
            </a:solidFill>
            <a:prstDash val="solid"/>
            <a:round/>
            <a:headEnd len="sm" w="sm" type="none"/>
            <a:tailEnd len="med" w="med" type="triangle"/>
          </a:ln>
        </p:spPr>
      </p:cxnSp>
      <p:cxnSp>
        <p:nvCxnSpPr>
          <p:cNvPr id="445" name="Google Shape;445;g104da29d8d6_0_563"/>
          <p:cNvCxnSpPr/>
          <p:nvPr/>
        </p:nvCxnSpPr>
        <p:spPr>
          <a:xfrm flipH="1" rot="10800000">
            <a:off x="4211067" y="2689430"/>
            <a:ext cx="1004100" cy="551400"/>
          </a:xfrm>
          <a:prstGeom prst="straightConnector1">
            <a:avLst/>
          </a:prstGeom>
          <a:noFill/>
          <a:ln cap="flat" cmpd="sng" w="19050">
            <a:solidFill>
              <a:srgbClr val="0078BF"/>
            </a:solidFill>
            <a:prstDash val="solid"/>
            <a:round/>
            <a:headEnd len="sm" w="sm" type="none"/>
            <a:tailEnd len="med" w="med" type="triangle"/>
          </a:ln>
        </p:spPr>
      </p:cxnSp>
      <p:cxnSp>
        <p:nvCxnSpPr>
          <p:cNvPr id="446" name="Google Shape;446;g104da29d8d6_0_563"/>
          <p:cNvCxnSpPr/>
          <p:nvPr/>
        </p:nvCxnSpPr>
        <p:spPr>
          <a:xfrm flipH="1" rot="10800000">
            <a:off x="4168436" y="3008386"/>
            <a:ext cx="1142400" cy="1011600"/>
          </a:xfrm>
          <a:prstGeom prst="straightConnector1">
            <a:avLst/>
          </a:prstGeom>
          <a:noFill/>
          <a:ln cap="flat" cmpd="sng" w="19050">
            <a:solidFill>
              <a:srgbClr val="0078BF"/>
            </a:solidFill>
            <a:prstDash val="solid"/>
            <a:round/>
            <a:headEnd len="sm" w="sm" type="none"/>
            <a:tailEnd len="med" w="med" type="triangle"/>
          </a:ln>
        </p:spPr>
      </p:cxnSp>
      <p:grpSp>
        <p:nvGrpSpPr>
          <p:cNvPr id="447" name="Google Shape;447;g104da29d8d6_0_563"/>
          <p:cNvGrpSpPr/>
          <p:nvPr/>
        </p:nvGrpSpPr>
        <p:grpSpPr>
          <a:xfrm>
            <a:off x="3279851" y="3925928"/>
            <a:ext cx="825387" cy="569939"/>
            <a:chOff x="1023756" y="682492"/>
            <a:chExt cx="309853" cy="213957"/>
          </a:xfrm>
        </p:grpSpPr>
        <p:grpSp>
          <p:nvGrpSpPr>
            <p:cNvPr id="448" name="Google Shape;448;g104da29d8d6_0_563"/>
            <p:cNvGrpSpPr/>
            <p:nvPr/>
          </p:nvGrpSpPr>
          <p:grpSpPr>
            <a:xfrm>
              <a:off x="1078750" y="682492"/>
              <a:ext cx="254859" cy="184491"/>
              <a:chOff x="1078750" y="682492"/>
              <a:chExt cx="254859" cy="184491"/>
            </a:xfrm>
          </p:grpSpPr>
          <p:sp>
            <p:nvSpPr>
              <p:cNvPr id="449" name="Google Shape;449;g104da29d8d6_0_563"/>
              <p:cNvSpPr/>
              <p:nvPr/>
            </p:nvSpPr>
            <p:spPr>
              <a:xfrm>
                <a:off x="1078750" y="682492"/>
                <a:ext cx="254859" cy="184491"/>
              </a:xfrm>
              <a:custGeom>
                <a:rect b="b" l="l" r="r" t="t"/>
                <a:pathLst>
                  <a:path extrusionOk="0" h="184491" w="254859">
                    <a:moveTo>
                      <a:pt x="242411" y="184491"/>
                    </a:moveTo>
                    <a:lnTo>
                      <a:pt x="254806" y="42745"/>
                    </a:lnTo>
                    <a:cubicBezTo>
                      <a:pt x="255507" y="34871"/>
                      <a:pt x="249297" y="28089"/>
                      <a:pt x="241372" y="28089"/>
                    </a:cubicBezTo>
                    <a:lnTo>
                      <a:pt x="149776" y="28089"/>
                    </a:lnTo>
                    <a:cubicBezTo>
                      <a:pt x="143851" y="28089"/>
                      <a:pt x="139200" y="22996"/>
                      <a:pt x="139720" y="17098"/>
                    </a:cubicBezTo>
                    <a:lnTo>
                      <a:pt x="140265" y="10992"/>
                    </a:lnTo>
                    <a:cubicBezTo>
                      <a:pt x="140785" y="5093"/>
                      <a:pt x="136134" y="0"/>
                      <a:pt x="130209" y="0"/>
                    </a:cubicBezTo>
                    <a:lnTo>
                      <a:pt x="36482" y="0"/>
                    </a:lnTo>
                    <a:cubicBezTo>
                      <a:pt x="31234" y="0"/>
                      <a:pt x="26868" y="4002"/>
                      <a:pt x="26426" y="9225"/>
                    </a:cubicBezTo>
                    <a:lnTo>
                      <a:pt x="25595" y="18839"/>
                    </a:lnTo>
                    <a:cubicBezTo>
                      <a:pt x="25127" y="24062"/>
                      <a:pt x="20762" y="28063"/>
                      <a:pt x="15539" y="28063"/>
                    </a:cubicBezTo>
                    <a:lnTo>
                      <a:pt x="14136" y="28063"/>
                    </a:lnTo>
                    <a:cubicBezTo>
                      <a:pt x="7146" y="28063"/>
                      <a:pt x="1325" y="33416"/>
                      <a:pt x="702" y="40354"/>
                    </a:cubicBezTo>
                    <a:lnTo>
                      <a:pt x="0" y="4828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g104da29d8d6_0_563"/>
              <p:cNvSpPr/>
              <p:nvPr/>
            </p:nvSpPr>
            <p:spPr>
              <a:xfrm>
                <a:off x="1116818" y="696575"/>
                <a:ext cx="89828" cy="2598"/>
              </a:xfrm>
              <a:custGeom>
                <a:rect b="b" l="l" r="r" t="t"/>
                <a:pathLst>
                  <a:path extrusionOk="0" h="2598" w="89828">
                    <a:moveTo>
                      <a:pt x="0" y="0"/>
                    </a:moveTo>
                    <a:lnTo>
                      <a:pt x="89829"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g104da29d8d6_0_563"/>
              <p:cNvSpPr/>
              <p:nvPr/>
            </p:nvSpPr>
            <p:spPr>
              <a:xfrm>
                <a:off x="1115571" y="710607"/>
                <a:ext cx="89854" cy="2598"/>
              </a:xfrm>
              <a:custGeom>
                <a:rect b="b" l="l" r="r" t="t"/>
                <a:pathLst>
                  <a:path extrusionOk="0" h="2598" w="89854">
                    <a:moveTo>
                      <a:pt x="0" y="0"/>
                    </a:moveTo>
                    <a:lnTo>
                      <a:pt x="89855"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2" name="Google Shape;452;g104da29d8d6_0_563"/>
            <p:cNvSpPr/>
            <p:nvPr/>
          </p:nvSpPr>
          <p:spPr>
            <a:xfrm>
              <a:off x="1023756" y="742594"/>
              <a:ext cx="292519" cy="153855"/>
            </a:xfrm>
            <a:custGeom>
              <a:rect b="b" l="l" r="r" t="t"/>
              <a:pathLst>
                <a:path extrusionOk="0" h="153855" w="292519">
                  <a:moveTo>
                    <a:pt x="89580" y="29778"/>
                  </a:moveTo>
                  <a:lnTo>
                    <a:pt x="248918" y="29778"/>
                  </a:lnTo>
                  <a:cubicBezTo>
                    <a:pt x="255024" y="29778"/>
                    <a:pt x="260351" y="33884"/>
                    <a:pt x="261936" y="39757"/>
                  </a:cubicBezTo>
                  <a:lnTo>
                    <a:pt x="292520" y="153855"/>
                  </a:lnTo>
                  <a:lnTo>
                    <a:pt x="45899" y="153855"/>
                  </a:lnTo>
                  <a:cubicBezTo>
                    <a:pt x="41326" y="153855"/>
                    <a:pt x="37325" y="150789"/>
                    <a:pt x="36129" y="146372"/>
                  </a:cubicBezTo>
                  <a:lnTo>
                    <a:pt x="348" y="12732"/>
                  </a:lnTo>
                  <a:cubicBezTo>
                    <a:pt x="-1367" y="6314"/>
                    <a:pt x="3466" y="0"/>
                    <a:pt x="10119" y="0"/>
                  </a:cubicBezTo>
                  <a:lnTo>
                    <a:pt x="63543" y="0"/>
                  </a:lnTo>
                  <a:cubicBezTo>
                    <a:pt x="69649" y="0"/>
                    <a:pt x="74976" y="4106"/>
                    <a:pt x="76561" y="9978"/>
                  </a:cubicBezTo>
                  <a:lnTo>
                    <a:pt x="79861" y="22269"/>
                  </a:lnTo>
                  <a:cubicBezTo>
                    <a:pt x="81005" y="26712"/>
                    <a:pt x="85006" y="29778"/>
                    <a:pt x="89580" y="29778"/>
                  </a:cubicBezTo>
                  <a:close/>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g104da29d8d6_0_563"/>
            <p:cNvSpPr/>
            <p:nvPr/>
          </p:nvSpPr>
          <p:spPr>
            <a:xfrm>
              <a:off x="1156912" y="841440"/>
              <a:ext cx="36222" cy="2598"/>
            </a:xfrm>
            <a:custGeom>
              <a:rect b="b" l="l" r="r" t="t"/>
              <a:pathLst>
                <a:path extrusionOk="0" h="2598" w="36222">
                  <a:moveTo>
                    <a:pt x="36223" y="0"/>
                  </a:moveTo>
                  <a:lnTo>
                    <a:pt x="0"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g104da29d8d6_0_563"/>
            <p:cNvSpPr/>
            <p:nvPr/>
          </p:nvSpPr>
          <p:spPr>
            <a:xfrm>
              <a:off x="1152235" y="824030"/>
              <a:ext cx="36222" cy="2598"/>
            </a:xfrm>
            <a:custGeom>
              <a:rect b="b" l="l" r="r" t="t"/>
              <a:pathLst>
                <a:path extrusionOk="0" h="2598" w="36222">
                  <a:moveTo>
                    <a:pt x="0" y="0"/>
                  </a:moveTo>
                  <a:lnTo>
                    <a:pt x="36223"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g104da29d8d6_0_563"/>
            <p:cNvSpPr/>
            <p:nvPr/>
          </p:nvSpPr>
          <p:spPr>
            <a:xfrm>
              <a:off x="1111361" y="806620"/>
              <a:ext cx="122647" cy="52229"/>
            </a:xfrm>
            <a:custGeom>
              <a:rect b="b" l="l" r="r" t="t"/>
              <a:pathLst>
                <a:path extrusionOk="0" h="52229" w="122647">
                  <a:moveTo>
                    <a:pt x="122648" y="52229"/>
                  </a:moveTo>
                  <a:lnTo>
                    <a:pt x="108668" y="0"/>
                  </a:lnTo>
                  <a:lnTo>
                    <a:pt x="0" y="0"/>
                  </a:lnTo>
                  <a:lnTo>
                    <a:pt x="14006" y="52229"/>
                  </a:lnTo>
                  <a:close/>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g104da29d8d6_0_563"/>
            <p:cNvSpPr/>
            <p:nvPr/>
          </p:nvSpPr>
          <p:spPr>
            <a:xfrm>
              <a:off x="1113440" y="732512"/>
              <a:ext cx="199900" cy="77486"/>
            </a:xfrm>
            <a:custGeom>
              <a:rect b="b" l="l" r="r" t="t"/>
              <a:pathLst>
                <a:path extrusionOk="0" h="77486" w="199900">
                  <a:moveTo>
                    <a:pt x="0" y="21229"/>
                  </a:moveTo>
                  <a:lnTo>
                    <a:pt x="1845" y="0"/>
                  </a:lnTo>
                  <a:lnTo>
                    <a:pt x="199900" y="0"/>
                  </a:lnTo>
                  <a:lnTo>
                    <a:pt x="193118" y="77486"/>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57" name="Google Shape;457;g104da29d8d6_0_563"/>
          <p:cNvCxnSpPr/>
          <p:nvPr/>
        </p:nvCxnSpPr>
        <p:spPr>
          <a:xfrm>
            <a:off x="2616080" y="3447235"/>
            <a:ext cx="571500" cy="693000"/>
          </a:xfrm>
          <a:prstGeom prst="straightConnector1">
            <a:avLst/>
          </a:prstGeom>
          <a:noFill/>
          <a:ln cap="flat" cmpd="sng" w="19050">
            <a:solidFill>
              <a:srgbClr val="0078BF"/>
            </a:solidFill>
            <a:prstDash val="solid"/>
            <a:round/>
            <a:headEnd len="sm" w="sm" type="none"/>
            <a:tailEnd len="med" w="med" type="triangle"/>
          </a:ln>
        </p:spPr>
      </p:cxnSp>
      <p:cxnSp>
        <p:nvCxnSpPr>
          <p:cNvPr id="458" name="Google Shape;458;g104da29d8d6_0_563"/>
          <p:cNvCxnSpPr/>
          <p:nvPr/>
        </p:nvCxnSpPr>
        <p:spPr>
          <a:xfrm flipH="1" rot="10800000">
            <a:off x="4151456" y="4052300"/>
            <a:ext cx="1070100" cy="779700"/>
          </a:xfrm>
          <a:prstGeom prst="straightConnector1">
            <a:avLst/>
          </a:prstGeom>
          <a:noFill/>
          <a:ln cap="flat" cmpd="sng" w="19050">
            <a:solidFill>
              <a:srgbClr val="0078BF"/>
            </a:solidFill>
            <a:prstDash val="solid"/>
            <a:round/>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g104da29d8d6_0_657"/>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Steps for 10-fold cross-validation</a:t>
            </a:r>
            <a:endParaRPr/>
          </a:p>
        </p:txBody>
      </p:sp>
      <p:sp>
        <p:nvSpPr>
          <p:cNvPr id="465" name="Google Shape;465;g104da29d8d6_0_657"/>
          <p:cNvSpPr/>
          <p:nvPr/>
        </p:nvSpPr>
        <p:spPr>
          <a:xfrm flipH="1">
            <a:off x="2608591" y="2133601"/>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6" name="Google Shape;466;g104da29d8d6_0_657"/>
          <p:cNvSpPr/>
          <p:nvPr/>
        </p:nvSpPr>
        <p:spPr>
          <a:xfrm flipH="1">
            <a:off x="3522991" y="2133601"/>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7" name="Google Shape;467;g104da29d8d6_0_657"/>
          <p:cNvSpPr/>
          <p:nvPr/>
        </p:nvSpPr>
        <p:spPr>
          <a:xfrm flipH="1">
            <a:off x="4437391" y="2133601"/>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8" name="Google Shape;468;g104da29d8d6_0_657"/>
          <p:cNvSpPr/>
          <p:nvPr/>
        </p:nvSpPr>
        <p:spPr>
          <a:xfrm flipH="1">
            <a:off x="5351791" y="2133601"/>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9" name="Google Shape;469;g104da29d8d6_0_657"/>
          <p:cNvSpPr/>
          <p:nvPr/>
        </p:nvSpPr>
        <p:spPr>
          <a:xfrm flipH="1">
            <a:off x="6266191" y="2133601"/>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0" name="Google Shape;470;g104da29d8d6_0_657"/>
          <p:cNvSpPr/>
          <p:nvPr/>
        </p:nvSpPr>
        <p:spPr>
          <a:xfrm flipH="1">
            <a:off x="7180591" y="2133601"/>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1" name="Google Shape;471;g104da29d8d6_0_657"/>
          <p:cNvSpPr/>
          <p:nvPr/>
        </p:nvSpPr>
        <p:spPr>
          <a:xfrm flipH="1">
            <a:off x="8094991" y="2133601"/>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2" name="Google Shape;472;g104da29d8d6_0_657"/>
          <p:cNvSpPr/>
          <p:nvPr/>
        </p:nvSpPr>
        <p:spPr>
          <a:xfrm flipH="1">
            <a:off x="9009391" y="2133601"/>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3" name="Google Shape;473;g104da29d8d6_0_657"/>
          <p:cNvSpPr/>
          <p:nvPr/>
        </p:nvSpPr>
        <p:spPr>
          <a:xfrm flipH="1">
            <a:off x="1694191" y="2133601"/>
            <a:ext cx="818100" cy="394800"/>
          </a:xfrm>
          <a:prstGeom prst="rect">
            <a:avLst/>
          </a:prstGeom>
          <a:solidFill>
            <a:srgbClr val="A805A8">
              <a:alpha val="6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4" name="Google Shape;474;g104da29d8d6_0_657"/>
          <p:cNvSpPr/>
          <p:nvPr/>
        </p:nvSpPr>
        <p:spPr>
          <a:xfrm flipH="1">
            <a:off x="9923790" y="2133601"/>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5" name="Google Shape;475;g104da29d8d6_0_657"/>
          <p:cNvSpPr/>
          <p:nvPr/>
        </p:nvSpPr>
        <p:spPr>
          <a:xfrm flipH="1">
            <a:off x="2608591" y="2656085"/>
            <a:ext cx="818100" cy="394800"/>
          </a:xfrm>
          <a:prstGeom prst="rect">
            <a:avLst/>
          </a:prstGeom>
          <a:solidFill>
            <a:srgbClr val="A805A8">
              <a:alpha val="6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6" name="Google Shape;476;g104da29d8d6_0_657"/>
          <p:cNvSpPr/>
          <p:nvPr/>
        </p:nvSpPr>
        <p:spPr>
          <a:xfrm flipH="1">
            <a:off x="3522991" y="2656085"/>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7" name="Google Shape;477;g104da29d8d6_0_657"/>
          <p:cNvSpPr/>
          <p:nvPr/>
        </p:nvSpPr>
        <p:spPr>
          <a:xfrm flipH="1">
            <a:off x="4437391" y="2656085"/>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8" name="Google Shape;478;g104da29d8d6_0_657"/>
          <p:cNvSpPr/>
          <p:nvPr/>
        </p:nvSpPr>
        <p:spPr>
          <a:xfrm flipH="1">
            <a:off x="5351791" y="2656085"/>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9" name="Google Shape;479;g104da29d8d6_0_657"/>
          <p:cNvSpPr/>
          <p:nvPr/>
        </p:nvSpPr>
        <p:spPr>
          <a:xfrm flipH="1">
            <a:off x="6266191" y="2656085"/>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0" name="Google Shape;480;g104da29d8d6_0_657"/>
          <p:cNvSpPr/>
          <p:nvPr/>
        </p:nvSpPr>
        <p:spPr>
          <a:xfrm flipH="1">
            <a:off x="7180591" y="2656085"/>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1" name="Google Shape;481;g104da29d8d6_0_657"/>
          <p:cNvSpPr/>
          <p:nvPr/>
        </p:nvSpPr>
        <p:spPr>
          <a:xfrm flipH="1">
            <a:off x="8094991" y="2656085"/>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2" name="Google Shape;482;g104da29d8d6_0_657"/>
          <p:cNvSpPr/>
          <p:nvPr/>
        </p:nvSpPr>
        <p:spPr>
          <a:xfrm flipH="1">
            <a:off x="9009391" y="2656085"/>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3" name="Google Shape;483;g104da29d8d6_0_657"/>
          <p:cNvSpPr/>
          <p:nvPr/>
        </p:nvSpPr>
        <p:spPr>
          <a:xfrm flipH="1">
            <a:off x="1694191" y="2656085"/>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4" name="Google Shape;484;g104da29d8d6_0_657"/>
          <p:cNvSpPr/>
          <p:nvPr/>
        </p:nvSpPr>
        <p:spPr>
          <a:xfrm flipH="1">
            <a:off x="9923790" y="2656085"/>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5" name="Google Shape;485;g104da29d8d6_0_657"/>
          <p:cNvSpPr/>
          <p:nvPr/>
        </p:nvSpPr>
        <p:spPr>
          <a:xfrm flipH="1">
            <a:off x="2608591" y="3178569"/>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6" name="Google Shape;486;g104da29d8d6_0_657"/>
          <p:cNvSpPr/>
          <p:nvPr/>
        </p:nvSpPr>
        <p:spPr>
          <a:xfrm flipH="1">
            <a:off x="3522991" y="3178569"/>
            <a:ext cx="818100" cy="394800"/>
          </a:xfrm>
          <a:prstGeom prst="rect">
            <a:avLst/>
          </a:prstGeom>
          <a:solidFill>
            <a:srgbClr val="A805A8">
              <a:alpha val="6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7" name="Google Shape;487;g104da29d8d6_0_657"/>
          <p:cNvSpPr/>
          <p:nvPr/>
        </p:nvSpPr>
        <p:spPr>
          <a:xfrm flipH="1">
            <a:off x="4437391" y="3178569"/>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8" name="Google Shape;488;g104da29d8d6_0_657"/>
          <p:cNvSpPr/>
          <p:nvPr/>
        </p:nvSpPr>
        <p:spPr>
          <a:xfrm flipH="1">
            <a:off x="5351791" y="3178569"/>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9" name="Google Shape;489;g104da29d8d6_0_657"/>
          <p:cNvSpPr/>
          <p:nvPr/>
        </p:nvSpPr>
        <p:spPr>
          <a:xfrm flipH="1">
            <a:off x="6266191" y="3178569"/>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90" name="Google Shape;490;g104da29d8d6_0_657"/>
          <p:cNvSpPr/>
          <p:nvPr/>
        </p:nvSpPr>
        <p:spPr>
          <a:xfrm flipH="1">
            <a:off x="7180591" y="3178569"/>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91" name="Google Shape;491;g104da29d8d6_0_657"/>
          <p:cNvSpPr/>
          <p:nvPr/>
        </p:nvSpPr>
        <p:spPr>
          <a:xfrm flipH="1">
            <a:off x="8094991" y="3178569"/>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92" name="Google Shape;492;g104da29d8d6_0_657"/>
          <p:cNvSpPr/>
          <p:nvPr/>
        </p:nvSpPr>
        <p:spPr>
          <a:xfrm flipH="1">
            <a:off x="9009391" y="3178569"/>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93" name="Google Shape;493;g104da29d8d6_0_657"/>
          <p:cNvSpPr/>
          <p:nvPr/>
        </p:nvSpPr>
        <p:spPr>
          <a:xfrm flipH="1">
            <a:off x="1694191" y="3178569"/>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94" name="Google Shape;494;g104da29d8d6_0_657"/>
          <p:cNvSpPr/>
          <p:nvPr/>
        </p:nvSpPr>
        <p:spPr>
          <a:xfrm flipH="1">
            <a:off x="9923790" y="3178569"/>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95" name="Google Shape;495;g104da29d8d6_0_657"/>
          <p:cNvSpPr/>
          <p:nvPr/>
        </p:nvSpPr>
        <p:spPr>
          <a:xfrm flipH="1">
            <a:off x="2608591" y="3701053"/>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96" name="Google Shape;496;g104da29d8d6_0_657"/>
          <p:cNvSpPr/>
          <p:nvPr/>
        </p:nvSpPr>
        <p:spPr>
          <a:xfrm flipH="1">
            <a:off x="3522991" y="3701053"/>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97" name="Google Shape;497;g104da29d8d6_0_657"/>
          <p:cNvSpPr/>
          <p:nvPr/>
        </p:nvSpPr>
        <p:spPr>
          <a:xfrm flipH="1">
            <a:off x="4437391" y="3701053"/>
            <a:ext cx="818100" cy="394800"/>
          </a:xfrm>
          <a:prstGeom prst="rect">
            <a:avLst/>
          </a:prstGeom>
          <a:solidFill>
            <a:srgbClr val="A805A8">
              <a:alpha val="6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98" name="Google Shape;498;g104da29d8d6_0_657"/>
          <p:cNvSpPr/>
          <p:nvPr/>
        </p:nvSpPr>
        <p:spPr>
          <a:xfrm flipH="1">
            <a:off x="5351791" y="3701053"/>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99" name="Google Shape;499;g104da29d8d6_0_657"/>
          <p:cNvSpPr/>
          <p:nvPr/>
        </p:nvSpPr>
        <p:spPr>
          <a:xfrm flipH="1">
            <a:off x="6266191" y="3701053"/>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00" name="Google Shape;500;g104da29d8d6_0_657"/>
          <p:cNvSpPr/>
          <p:nvPr/>
        </p:nvSpPr>
        <p:spPr>
          <a:xfrm flipH="1">
            <a:off x="7180591" y="3701053"/>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01" name="Google Shape;501;g104da29d8d6_0_657"/>
          <p:cNvSpPr/>
          <p:nvPr/>
        </p:nvSpPr>
        <p:spPr>
          <a:xfrm flipH="1">
            <a:off x="8094991" y="3701053"/>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02" name="Google Shape;502;g104da29d8d6_0_657"/>
          <p:cNvSpPr/>
          <p:nvPr/>
        </p:nvSpPr>
        <p:spPr>
          <a:xfrm flipH="1">
            <a:off x="9009391" y="3701053"/>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03" name="Google Shape;503;g104da29d8d6_0_657"/>
          <p:cNvSpPr/>
          <p:nvPr/>
        </p:nvSpPr>
        <p:spPr>
          <a:xfrm flipH="1">
            <a:off x="1694191" y="3701053"/>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04" name="Google Shape;504;g104da29d8d6_0_657"/>
          <p:cNvSpPr/>
          <p:nvPr/>
        </p:nvSpPr>
        <p:spPr>
          <a:xfrm flipH="1">
            <a:off x="9923790" y="3701053"/>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05" name="Google Shape;505;g104da29d8d6_0_657"/>
          <p:cNvSpPr/>
          <p:nvPr/>
        </p:nvSpPr>
        <p:spPr>
          <a:xfrm flipH="1">
            <a:off x="2608591" y="4223537"/>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06" name="Google Shape;506;g104da29d8d6_0_657"/>
          <p:cNvSpPr/>
          <p:nvPr/>
        </p:nvSpPr>
        <p:spPr>
          <a:xfrm flipH="1">
            <a:off x="3522991" y="4223537"/>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07" name="Google Shape;507;g104da29d8d6_0_657"/>
          <p:cNvSpPr/>
          <p:nvPr/>
        </p:nvSpPr>
        <p:spPr>
          <a:xfrm flipH="1">
            <a:off x="4437391" y="4223537"/>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08" name="Google Shape;508;g104da29d8d6_0_657"/>
          <p:cNvSpPr/>
          <p:nvPr/>
        </p:nvSpPr>
        <p:spPr>
          <a:xfrm flipH="1">
            <a:off x="5351791" y="4223537"/>
            <a:ext cx="818100" cy="394800"/>
          </a:xfrm>
          <a:prstGeom prst="rect">
            <a:avLst/>
          </a:prstGeom>
          <a:solidFill>
            <a:srgbClr val="A805A8">
              <a:alpha val="6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09" name="Google Shape;509;g104da29d8d6_0_657"/>
          <p:cNvSpPr/>
          <p:nvPr/>
        </p:nvSpPr>
        <p:spPr>
          <a:xfrm flipH="1">
            <a:off x="6266191" y="4223537"/>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10" name="Google Shape;510;g104da29d8d6_0_657"/>
          <p:cNvSpPr/>
          <p:nvPr/>
        </p:nvSpPr>
        <p:spPr>
          <a:xfrm flipH="1">
            <a:off x="7180591" y="4223537"/>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11" name="Google Shape;511;g104da29d8d6_0_657"/>
          <p:cNvSpPr/>
          <p:nvPr/>
        </p:nvSpPr>
        <p:spPr>
          <a:xfrm flipH="1">
            <a:off x="8094991" y="4223537"/>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12" name="Google Shape;512;g104da29d8d6_0_657"/>
          <p:cNvSpPr/>
          <p:nvPr/>
        </p:nvSpPr>
        <p:spPr>
          <a:xfrm flipH="1">
            <a:off x="9009391" y="4223537"/>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13" name="Google Shape;513;g104da29d8d6_0_657"/>
          <p:cNvSpPr/>
          <p:nvPr/>
        </p:nvSpPr>
        <p:spPr>
          <a:xfrm flipH="1">
            <a:off x="1694191" y="4223537"/>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14" name="Google Shape;514;g104da29d8d6_0_657"/>
          <p:cNvSpPr/>
          <p:nvPr/>
        </p:nvSpPr>
        <p:spPr>
          <a:xfrm flipH="1">
            <a:off x="9923790" y="4223537"/>
            <a:ext cx="818100" cy="394800"/>
          </a:xfrm>
          <a:prstGeom prst="rect">
            <a:avLst/>
          </a:prstGeom>
          <a:solidFill>
            <a:srgbClr val="0078BF">
              <a:alpha val="4705"/>
            </a:srgbClr>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15" name="Google Shape;515;g104da29d8d6_0_657"/>
          <p:cNvSpPr txBox="1"/>
          <p:nvPr/>
        </p:nvSpPr>
        <p:spPr>
          <a:xfrm>
            <a:off x="1063463" y="2174340"/>
            <a:ext cx="5805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k = 1</a:t>
            </a:r>
            <a:endParaRPr b="0" i="0" sz="1400" u="none" cap="none" strike="noStrike">
              <a:solidFill>
                <a:srgbClr val="646464"/>
              </a:solidFill>
              <a:latin typeface="Montserrat Medium"/>
              <a:ea typeface="Montserrat Medium"/>
              <a:cs typeface="Montserrat Medium"/>
              <a:sym typeface="Montserrat Medium"/>
            </a:endParaRPr>
          </a:p>
        </p:txBody>
      </p:sp>
      <p:sp>
        <p:nvSpPr>
          <p:cNvPr id="516" name="Google Shape;516;g104da29d8d6_0_657"/>
          <p:cNvSpPr txBox="1"/>
          <p:nvPr/>
        </p:nvSpPr>
        <p:spPr>
          <a:xfrm>
            <a:off x="1045830" y="2694103"/>
            <a:ext cx="5982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k = 2</a:t>
            </a:r>
            <a:endParaRPr b="0" i="0" sz="1400" u="none" cap="none" strike="noStrike">
              <a:solidFill>
                <a:srgbClr val="646464"/>
              </a:solidFill>
              <a:latin typeface="Montserrat Medium"/>
              <a:ea typeface="Montserrat Medium"/>
              <a:cs typeface="Montserrat Medium"/>
              <a:sym typeface="Montserrat Medium"/>
            </a:endParaRPr>
          </a:p>
        </p:txBody>
      </p:sp>
      <p:sp>
        <p:nvSpPr>
          <p:cNvPr id="517" name="Google Shape;517;g104da29d8d6_0_657"/>
          <p:cNvSpPr txBox="1"/>
          <p:nvPr/>
        </p:nvSpPr>
        <p:spPr>
          <a:xfrm>
            <a:off x="1045830" y="3213866"/>
            <a:ext cx="5982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k = 3</a:t>
            </a:r>
            <a:endParaRPr b="0" i="0" sz="1400" u="none" cap="none" strike="noStrike">
              <a:solidFill>
                <a:srgbClr val="646464"/>
              </a:solidFill>
              <a:latin typeface="Montserrat Medium"/>
              <a:ea typeface="Montserrat Medium"/>
              <a:cs typeface="Montserrat Medium"/>
              <a:sym typeface="Montserrat Medium"/>
            </a:endParaRPr>
          </a:p>
        </p:txBody>
      </p:sp>
      <p:sp>
        <p:nvSpPr>
          <p:cNvPr id="518" name="Google Shape;518;g104da29d8d6_0_657"/>
          <p:cNvSpPr txBox="1"/>
          <p:nvPr/>
        </p:nvSpPr>
        <p:spPr>
          <a:xfrm>
            <a:off x="1028197" y="3744296"/>
            <a:ext cx="61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k = 4</a:t>
            </a:r>
            <a:endParaRPr b="0" i="0" sz="1400" u="none" cap="none" strike="noStrike">
              <a:solidFill>
                <a:srgbClr val="646464"/>
              </a:solidFill>
              <a:latin typeface="Montserrat Medium"/>
              <a:ea typeface="Montserrat Medium"/>
              <a:cs typeface="Montserrat Medium"/>
              <a:sym typeface="Montserrat Medium"/>
            </a:endParaRPr>
          </a:p>
        </p:txBody>
      </p:sp>
      <p:sp>
        <p:nvSpPr>
          <p:cNvPr id="519" name="Google Shape;519;g104da29d8d6_0_657"/>
          <p:cNvSpPr txBox="1"/>
          <p:nvPr/>
        </p:nvSpPr>
        <p:spPr>
          <a:xfrm>
            <a:off x="1045830" y="4267799"/>
            <a:ext cx="5982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k = 5</a:t>
            </a:r>
            <a:endParaRPr b="0" i="0" sz="1400" u="none" cap="none" strike="noStrike">
              <a:solidFill>
                <a:srgbClr val="646464"/>
              </a:solidFill>
              <a:latin typeface="Montserrat Medium"/>
              <a:ea typeface="Montserrat Medium"/>
              <a:cs typeface="Montserrat Medium"/>
              <a:sym typeface="Montserrat Medium"/>
            </a:endParaRPr>
          </a:p>
        </p:txBody>
      </p:sp>
      <p:sp>
        <p:nvSpPr>
          <p:cNvPr id="520" name="Google Shape;520;g104da29d8d6_0_657"/>
          <p:cNvSpPr txBox="1"/>
          <p:nvPr/>
        </p:nvSpPr>
        <p:spPr>
          <a:xfrm>
            <a:off x="5871594" y="5178016"/>
            <a:ext cx="6816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k = 10</a:t>
            </a:r>
            <a:endParaRPr b="0" i="0" sz="1400" u="none" cap="none" strike="noStrike">
              <a:solidFill>
                <a:srgbClr val="646464"/>
              </a:solidFill>
              <a:latin typeface="Montserrat Medium"/>
              <a:ea typeface="Montserrat Medium"/>
              <a:cs typeface="Montserrat Medium"/>
              <a:sym typeface="Montserrat Medium"/>
            </a:endParaRPr>
          </a:p>
        </p:txBody>
      </p:sp>
      <p:sp>
        <p:nvSpPr>
          <p:cNvPr id="521" name="Google Shape;521;g104da29d8d6_0_657"/>
          <p:cNvSpPr txBox="1"/>
          <p:nvPr/>
        </p:nvSpPr>
        <p:spPr>
          <a:xfrm>
            <a:off x="1635189" y="2187194"/>
            <a:ext cx="9252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Montserrat Medium"/>
                <a:ea typeface="Montserrat Medium"/>
                <a:cs typeface="Montserrat Medium"/>
                <a:sym typeface="Montserrat Medium"/>
              </a:rPr>
              <a:t>Holdout</a:t>
            </a:r>
            <a:endParaRPr b="0" i="0" sz="1400" u="none" cap="none" strike="noStrike">
              <a:solidFill>
                <a:schemeClr val="lt1"/>
              </a:solidFill>
              <a:latin typeface="Montserrat Medium"/>
              <a:ea typeface="Montserrat Medium"/>
              <a:cs typeface="Montserrat Medium"/>
              <a:sym typeface="Montserrat Medium"/>
            </a:endParaRPr>
          </a:p>
        </p:txBody>
      </p:sp>
      <p:sp>
        <p:nvSpPr>
          <p:cNvPr id="522" name="Google Shape;522;g104da29d8d6_0_657"/>
          <p:cNvSpPr txBox="1"/>
          <p:nvPr/>
        </p:nvSpPr>
        <p:spPr>
          <a:xfrm>
            <a:off x="2553175" y="2703339"/>
            <a:ext cx="9252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Montserrat Medium"/>
                <a:ea typeface="Montserrat Medium"/>
                <a:cs typeface="Montserrat Medium"/>
                <a:sym typeface="Montserrat Medium"/>
              </a:rPr>
              <a:t>Holdout</a:t>
            </a:r>
            <a:endParaRPr b="0" i="0" sz="1400" u="none" cap="none" strike="noStrike">
              <a:solidFill>
                <a:schemeClr val="lt1"/>
              </a:solidFill>
              <a:latin typeface="Montserrat Medium"/>
              <a:ea typeface="Montserrat Medium"/>
              <a:cs typeface="Montserrat Medium"/>
              <a:sym typeface="Montserrat Medium"/>
            </a:endParaRPr>
          </a:p>
        </p:txBody>
      </p:sp>
      <p:sp>
        <p:nvSpPr>
          <p:cNvPr id="523" name="Google Shape;523;g104da29d8d6_0_657"/>
          <p:cNvSpPr txBox="1"/>
          <p:nvPr/>
        </p:nvSpPr>
        <p:spPr>
          <a:xfrm>
            <a:off x="3469193" y="3228720"/>
            <a:ext cx="9252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Montserrat Medium"/>
                <a:ea typeface="Montserrat Medium"/>
                <a:cs typeface="Montserrat Medium"/>
                <a:sym typeface="Montserrat Medium"/>
              </a:rPr>
              <a:t>Holdout</a:t>
            </a:r>
            <a:endParaRPr b="0" i="0" sz="1400" u="none" cap="none" strike="noStrike">
              <a:solidFill>
                <a:schemeClr val="lt1"/>
              </a:solidFill>
              <a:latin typeface="Montserrat Medium"/>
              <a:ea typeface="Montserrat Medium"/>
              <a:cs typeface="Montserrat Medium"/>
              <a:sym typeface="Montserrat Medium"/>
            </a:endParaRPr>
          </a:p>
        </p:txBody>
      </p:sp>
      <p:sp>
        <p:nvSpPr>
          <p:cNvPr id="524" name="Google Shape;524;g104da29d8d6_0_657"/>
          <p:cNvSpPr txBox="1"/>
          <p:nvPr/>
        </p:nvSpPr>
        <p:spPr>
          <a:xfrm>
            <a:off x="4378389" y="3749915"/>
            <a:ext cx="9252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Montserrat Medium"/>
                <a:ea typeface="Montserrat Medium"/>
                <a:cs typeface="Montserrat Medium"/>
                <a:sym typeface="Montserrat Medium"/>
              </a:rPr>
              <a:t>Holdout</a:t>
            </a:r>
            <a:endParaRPr b="0" i="0" sz="1400" u="none" cap="none" strike="noStrike">
              <a:solidFill>
                <a:schemeClr val="lt1"/>
              </a:solidFill>
              <a:latin typeface="Montserrat Medium"/>
              <a:ea typeface="Montserrat Medium"/>
              <a:cs typeface="Montserrat Medium"/>
              <a:sym typeface="Montserrat Medium"/>
            </a:endParaRPr>
          </a:p>
        </p:txBody>
      </p:sp>
      <p:sp>
        <p:nvSpPr>
          <p:cNvPr id="525" name="Google Shape;525;g104da29d8d6_0_657"/>
          <p:cNvSpPr txBox="1"/>
          <p:nvPr/>
        </p:nvSpPr>
        <p:spPr>
          <a:xfrm>
            <a:off x="5287139" y="4266996"/>
            <a:ext cx="9252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Montserrat Medium"/>
                <a:ea typeface="Montserrat Medium"/>
                <a:cs typeface="Montserrat Medium"/>
                <a:sym typeface="Montserrat Medium"/>
              </a:rPr>
              <a:t>Holdout</a:t>
            </a:r>
            <a:endParaRPr b="0" i="0" sz="1400" u="none" cap="none" strike="noStrike">
              <a:solidFill>
                <a:schemeClr val="lt1"/>
              </a:solidFill>
              <a:latin typeface="Montserrat Medium"/>
              <a:ea typeface="Montserrat Medium"/>
              <a:cs typeface="Montserrat Medium"/>
              <a:sym typeface="Montserrat Medium"/>
            </a:endParaRPr>
          </a:p>
        </p:txBody>
      </p:sp>
      <p:pic>
        <p:nvPicPr>
          <p:cNvPr id="526" name="Google Shape;526;g104da29d8d6_0_657"/>
          <p:cNvPicPr preferRelativeResize="0"/>
          <p:nvPr/>
        </p:nvPicPr>
        <p:blipFill rotWithShape="1">
          <a:blip r:embed="rId3">
            <a:alphaModFix/>
          </a:blip>
          <a:srcRect b="0" l="0" r="0" t="0"/>
          <a:stretch/>
        </p:blipFill>
        <p:spPr>
          <a:xfrm>
            <a:off x="1694194" y="4776095"/>
            <a:ext cx="9047694" cy="381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g104da29d8d6_0_971"/>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Steps for 10-fold cross-validation</a:t>
            </a:r>
            <a:endParaRPr/>
          </a:p>
        </p:txBody>
      </p:sp>
      <p:sp>
        <p:nvSpPr>
          <p:cNvPr id="533" name="Google Shape;533;g104da29d8d6_0_971"/>
          <p:cNvSpPr txBox="1"/>
          <p:nvPr/>
        </p:nvSpPr>
        <p:spPr>
          <a:xfrm>
            <a:off x="473665" y="1430503"/>
            <a:ext cx="11164800" cy="44256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50000"/>
              </a:lnSpc>
              <a:spcBef>
                <a:spcPts val="1000"/>
              </a:spcBef>
              <a:spcAft>
                <a:spcPts val="0"/>
              </a:spcAft>
              <a:buClr>
                <a:srgbClr val="000000"/>
              </a:buClr>
              <a:buSzPts val="2400"/>
              <a:buFont typeface="Arial"/>
              <a:buAutoNum type="arabicPeriod"/>
            </a:pPr>
            <a:r>
              <a:rPr b="0" i="0" lang="en-GB" sz="2400" u="none" cap="none" strike="noStrike">
                <a:solidFill>
                  <a:srgbClr val="000000"/>
                </a:solidFill>
                <a:latin typeface="Calibri"/>
                <a:ea typeface="Calibri"/>
                <a:cs typeface="Calibri"/>
                <a:sym typeface="Calibri"/>
              </a:rPr>
              <a:t>Split your data into 10 equal parts, or "folds".</a:t>
            </a:r>
            <a:endParaRPr b="0" i="0" sz="2400" u="none" cap="none" strike="noStrike">
              <a:solidFill>
                <a:srgbClr val="000000"/>
              </a:solidFill>
              <a:latin typeface="Calibri"/>
              <a:ea typeface="Calibri"/>
              <a:cs typeface="Calibri"/>
              <a:sym typeface="Calibri"/>
            </a:endParaRPr>
          </a:p>
          <a:p>
            <a:pPr indent="-381000" lvl="0" marL="457200" marR="0" rtl="0" algn="l">
              <a:lnSpc>
                <a:spcPct val="150000"/>
              </a:lnSpc>
              <a:spcBef>
                <a:spcPts val="0"/>
              </a:spcBef>
              <a:spcAft>
                <a:spcPts val="0"/>
              </a:spcAft>
              <a:buClr>
                <a:srgbClr val="000000"/>
              </a:buClr>
              <a:buSzPts val="2400"/>
              <a:buFont typeface="Arial"/>
              <a:buAutoNum type="arabicPeriod"/>
            </a:pPr>
            <a:r>
              <a:rPr b="0" i="0" lang="en-GB" sz="2400" u="none" cap="none" strike="noStrike">
                <a:solidFill>
                  <a:srgbClr val="000000"/>
                </a:solidFill>
                <a:latin typeface="Calibri"/>
                <a:ea typeface="Calibri"/>
                <a:cs typeface="Calibri"/>
                <a:sym typeface="Calibri"/>
              </a:rPr>
              <a:t>Train your model on 9 folds (e.g. the first 9 folds).</a:t>
            </a:r>
            <a:endParaRPr b="0" i="0" sz="2400" u="none" cap="none" strike="noStrike">
              <a:solidFill>
                <a:srgbClr val="000000"/>
              </a:solidFill>
              <a:latin typeface="Calibri"/>
              <a:ea typeface="Calibri"/>
              <a:cs typeface="Calibri"/>
              <a:sym typeface="Calibri"/>
            </a:endParaRPr>
          </a:p>
          <a:p>
            <a:pPr indent="-381000" lvl="0" marL="457200" marR="0" rtl="0" algn="l">
              <a:lnSpc>
                <a:spcPct val="150000"/>
              </a:lnSpc>
              <a:spcBef>
                <a:spcPts val="0"/>
              </a:spcBef>
              <a:spcAft>
                <a:spcPts val="0"/>
              </a:spcAft>
              <a:buClr>
                <a:srgbClr val="000000"/>
              </a:buClr>
              <a:buSzPts val="2400"/>
              <a:buFont typeface="Arial"/>
              <a:buAutoNum type="arabicPeriod"/>
            </a:pPr>
            <a:r>
              <a:rPr b="0" i="0" lang="en-GB" sz="2400" u="none" cap="none" strike="noStrike">
                <a:solidFill>
                  <a:srgbClr val="000000"/>
                </a:solidFill>
                <a:latin typeface="Calibri"/>
                <a:ea typeface="Calibri"/>
                <a:cs typeface="Calibri"/>
                <a:sym typeface="Calibri"/>
              </a:rPr>
              <a:t>Evaluate it on the 1 remaining "hold-out" fold.</a:t>
            </a:r>
            <a:endParaRPr b="0" i="0" sz="2400" u="none" cap="none" strike="noStrike">
              <a:solidFill>
                <a:srgbClr val="000000"/>
              </a:solidFill>
              <a:latin typeface="Calibri"/>
              <a:ea typeface="Calibri"/>
              <a:cs typeface="Calibri"/>
              <a:sym typeface="Calibri"/>
            </a:endParaRPr>
          </a:p>
          <a:p>
            <a:pPr indent="-381000" lvl="0" marL="457200" marR="0" rtl="0" algn="l">
              <a:lnSpc>
                <a:spcPct val="150000"/>
              </a:lnSpc>
              <a:spcBef>
                <a:spcPts val="0"/>
              </a:spcBef>
              <a:spcAft>
                <a:spcPts val="0"/>
              </a:spcAft>
              <a:buClr>
                <a:srgbClr val="000000"/>
              </a:buClr>
              <a:buSzPts val="2400"/>
              <a:buFont typeface="Arial"/>
              <a:buAutoNum type="arabicPeriod"/>
            </a:pPr>
            <a:r>
              <a:rPr b="0" i="0" lang="en-GB" sz="2400" u="none" cap="none" strike="noStrike">
                <a:solidFill>
                  <a:srgbClr val="000000"/>
                </a:solidFill>
                <a:latin typeface="Calibri"/>
                <a:ea typeface="Calibri"/>
                <a:cs typeface="Calibri"/>
                <a:sym typeface="Calibri"/>
              </a:rPr>
              <a:t>Perform steps (2) and (3) 10 times, each time holding out a different fold.</a:t>
            </a:r>
            <a:endParaRPr b="0" i="0" sz="2400" u="none" cap="none" strike="noStrike">
              <a:solidFill>
                <a:srgbClr val="000000"/>
              </a:solidFill>
              <a:latin typeface="Calibri"/>
              <a:ea typeface="Calibri"/>
              <a:cs typeface="Calibri"/>
              <a:sym typeface="Calibri"/>
            </a:endParaRPr>
          </a:p>
          <a:p>
            <a:pPr indent="-381000" lvl="0" marL="457200" marR="0" rtl="0" algn="l">
              <a:lnSpc>
                <a:spcPct val="150000"/>
              </a:lnSpc>
              <a:spcBef>
                <a:spcPts val="0"/>
              </a:spcBef>
              <a:spcAft>
                <a:spcPts val="0"/>
              </a:spcAft>
              <a:buClr>
                <a:srgbClr val="000000"/>
              </a:buClr>
              <a:buSzPts val="2400"/>
              <a:buFont typeface="Arial"/>
              <a:buAutoNum type="arabicPeriod"/>
            </a:pPr>
            <a:r>
              <a:rPr b="0" i="0" lang="en-GB" sz="2400" u="none" cap="none" strike="noStrike">
                <a:solidFill>
                  <a:srgbClr val="000000"/>
                </a:solidFill>
                <a:latin typeface="Calibri"/>
                <a:ea typeface="Calibri"/>
                <a:cs typeface="Calibri"/>
                <a:sym typeface="Calibri"/>
              </a:rPr>
              <a:t>Average the performance across all 10 hold-out folds.</a:t>
            </a:r>
            <a:endParaRPr b="0" i="0" sz="2400" u="none" cap="none" strike="noStrike">
              <a:solidFill>
                <a:srgbClr val="000000"/>
              </a:solidFill>
              <a:latin typeface="Calibri"/>
              <a:ea typeface="Calibri"/>
              <a:cs typeface="Calibri"/>
              <a:sym typeface="Calibri"/>
            </a:endParaRPr>
          </a:p>
          <a:p>
            <a:pPr indent="-381000" lvl="0" marL="457200" marR="0" rtl="0" algn="l">
              <a:lnSpc>
                <a:spcPct val="150000"/>
              </a:lnSpc>
              <a:spcBef>
                <a:spcPts val="0"/>
              </a:spcBef>
              <a:spcAft>
                <a:spcPts val="0"/>
              </a:spcAft>
              <a:buClr>
                <a:srgbClr val="000000"/>
              </a:buClr>
              <a:buSzPts val="2400"/>
              <a:buFont typeface="Arial"/>
              <a:buAutoNum type="arabicPeriod"/>
            </a:pPr>
            <a:r>
              <a:rPr b="0" i="0" lang="en-GB" sz="2400" u="none" cap="none" strike="noStrike">
                <a:solidFill>
                  <a:srgbClr val="000000"/>
                </a:solidFill>
                <a:latin typeface="Calibri"/>
                <a:ea typeface="Calibri"/>
                <a:cs typeface="Calibri"/>
                <a:sym typeface="Calibri"/>
              </a:rPr>
              <a:t>The average performance across the 10 hold-out folds is your final performance estimate, also called your </a:t>
            </a:r>
            <a:r>
              <a:rPr b="1" i="1" lang="en-GB" sz="2400" u="none" cap="none" strike="noStrike">
                <a:solidFill>
                  <a:srgbClr val="000000"/>
                </a:solidFill>
                <a:latin typeface="Calibri"/>
                <a:ea typeface="Calibri"/>
                <a:cs typeface="Calibri"/>
                <a:sym typeface="Calibri"/>
              </a:rPr>
              <a:t>cross-validated score.</a:t>
            </a:r>
            <a:r>
              <a:rPr b="0" i="0" lang="en-GB" sz="2400" u="none" cap="none" strike="noStrike">
                <a:solidFill>
                  <a:srgbClr val="000000"/>
                </a:solidFill>
                <a:latin typeface="Calibri"/>
                <a:ea typeface="Calibri"/>
                <a:cs typeface="Calibri"/>
                <a:sym typeface="Calibri"/>
              </a:rPr>
              <a:t> </a:t>
            </a:r>
            <a:endParaRPr b="0" i="0" sz="2400" u="none" cap="none" strike="noStrike">
              <a:solidFill>
                <a:srgbClr val="000000"/>
              </a:solidFill>
              <a:latin typeface="Calibri"/>
              <a:ea typeface="Calibri"/>
              <a:cs typeface="Calibri"/>
              <a:sym typeface="Calibri"/>
            </a:endParaRPr>
          </a:p>
          <a:p>
            <a:pPr indent="-381000" lvl="0" marL="914400" marR="0" rtl="0" algn="l">
              <a:lnSpc>
                <a:spcPct val="150000"/>
              </a:lnSpc>
              <a:spcBef>
                <a:spcPts val="0"/>
              </a:spcBef>
              <a:spcAft>
                <a:spcPts val="0"/>
              </a:spcAft>
              <a:buClr>
                <a:srgbClr val="000000"/>
              </a:buClr>
              <a:buSzPts val="2400"/>
              <a:buFont typeface="Calibri"/>
              <a:buChar char="★"/>
            </a:pPr>
            <a:r>
              <a:rPr b="1" i="0" lang="en-GB" sz="2400" u="none" cap="none" strike="noStrike">
                <a:solidFill>
                  <a:srgbClr val="000000"/>
                </a:solidFill>
                <a:latin typeface="Calibri"/>
                <a:ea typeface="Calibri"/>
                <a:cs typeface="Calibri"/>
                <a:sym typeface="Calibri"/>
              </a:rPr>
              <a:t>Because you created 10 mini train/test splits, this score is usually reliable.</a:t>
            </a:r>
            <a:endParaRPr b="1"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g104da29d8d6_0_724"/>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Clr>
                <a:schemeClr val="dk1"/>
              </a:buClr>
              <a:buSzPts val="1100"/>
              <a:buFont typeface="Arial"/>
              <a:buNone/>
            </a:pPr>
            <a:r>
              <a:rPr lang="en-GB"/>
              <a:t>Features Scaling</a:t>
            </a:r>
            <a:endParaRPr/>
          </a:p>
          <a:p>
            <a:pPr indent="0" lvl="0" marL="0" rtl="0" algn="l">
              <a:lnSpc>
                <a:spcPct val="81818"/>
              </a:lnSpc>
              <a:spcBef>
                <a:spcPts val="0"/>
              </a:spcBef>
              <a:spcAft>
                <a:spcPts val="0"/>
              </a:spcAft>
              <a:buSzPts val="4400"/>
              <a:buNone/>
            </a:pPr>
            <a:r>
              <a:t/>
            </a:r>
            <a:endParaRPr/>
          </a:p>
        </p:txBody>
      </p:sp>
      <p:sp>
        <p:nvSpPr>
          <p:cNvPr id="540" name="Google Shape;540;g104da29d8d6_0_724"/>
          <p:cNvSpPr txBox="1"/>
          <p:nvPr>
            <p:ph idx="1" type="body"/>
          </p:nvPr>
        </p:nvSpPr>
        <p:spPr>
          <a:xfrm>
            <a:off x="972374" y="2857435"/>
            <a:ext cx="6832500" cy="12900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SzPts val="2400"/>
              <a:buNone/>
            </a:pPr>
            <a:r>
              <a:rPr b="0" i="0" lang="en-GB" sz="2000" u="none" cap="none" strike="noStrike">
                <a:solidFill>
                  <a:schemeClr val="dk1"/>
                </a:solidFill>
                <a:latin typeface="Montserrat Medium"/>
                <a:ea typeface="Montserrat Medium"/>
                <a:cs typeface="Montserrat Medium"/>
                <a:sym typeface="Montserrat Medium"/>
              </a:rPr>
              <a:t>Normalise the range of independent variables.</a:t>
            </a:r>
            <a:endParaRPr b="0" i="0" sz="2000" u="none" cap="none" strike="noStrike">
              <a:solidFill>
                <a:schemeClr val="dk1"/>
              </a:solidFill>
              <a:latin typeface="Montserrat Medium"/>
              <a:ea typeface="Montserrat Medium"/>
              <a:cs typeface="Montserrat Medium"/>
              <a:sym typeface="Montserrat Medium"/>
            </a:endParaRPr>
          </a:p>
          <a:p>
            <a:pPr indent="0" lvl="0" marL="0" marR="0" rtl="0" algn="l">
              <a:lnSpc>
                <a:spcPct val="140000"/>
              </a:lnSpc>
              <a:spcBef>
                <a:spcPts val="1200"/>
              </a:spcBef>
              <a:spcAft>
                <a:spcPts val="0"/>
              </a:spcAft>
              <a:buSzPts val="2400"/>
              <a:buNone/>
            </a:pPr>
            <a:r>
              <a:rPr b="0" i="0" lang="en-GB" sz="2000" u="none" cap="none" strike="noStrike">
                <a:solidFill>
                  <a:schemeClr val="dk1"/>
                </a:solidFill>
                <a:latin typeface="Montserrat Medium"/>
                <a:ea typeface="Montserrat Medium"/>
                <a:cs typeface="Montserrat Medium"/>
                <a:sym typeface="Montserrat Medium"/>
              </a:rPr>
              <a:t>It is performed during the data pre-processing step.</a:t>
            </a:r>
            <a:endParaRPr b="0" i="0" sz="2000" u="none" cap="none" strike="noStrike">
              <a:solidFill>
                <a:schemeClr val="dk1"/>
              </a:solidFill>
              <a:latin typeface="Montserrat Medium"/>
              <a:ea typeface="Montserrat Medium"/>
              <a:cs typeface="Montserrat Medium"/>
              <a:sym typeface="Montserrat Medium"/>
            </a:endParaRPr>
          </a:p>
          <a:p>
            <a:pPr indent="0" lvl="0" marL="0" marR="0" rtl="0" algn="l">
              <a:lnSpc>
                <a:spcPct val="140000"/>
              </a:lnSpc>
              <a:spcBef>
                <a:spcPts val="1200"/>
              </a:spcBef>
              <a:spcAft>
                <a:spcPts val="1200"/>
              </a:spcAft>
              <a:buSzPts val="2400"/>
              <a:buNone/>
            </a:pPr>
            <a:r>
              <a:t/>
            </a:r>
            <a:endParaRPr b="0" i="0" sz="2000" u="none" cap="none" strike="noStrike">
              <a:solidFill>
                <a:schemeClr val="dk1"/>
              </a:solidFill>
              <a:latin typeface="Montserrat Medium"/>
              <a:ea typeface="Montserrat Medium"/>
              <a:cs typeface="Montserrat Medium"/>
              <a:sym typeface="Montserrat Medium"/>
            </a:endParaRPr>
          </a:p>
        </p:txBody>
      </p:sp>
      <p:grpSp>
        <p:nvGrpSpPr>
          <p:cNvPr id="541" name="Google Shape;541;g104da29d8d6_0_724"/>
          <p:cNvGrpSpPr/>
          <p:nvPr/>
        </p:nvGrpSpPr>
        <p:grpSpPr>
          <a:xfrm>
            <a:off x="7804586" y="1922138"/>
            <a:ext cx="3765158" cy="3013559"/>
            <a:chOff x="6875415" y="1734336"/>
            <a:chExt cx="506097" cy="405070"/>
          </a:xfrm>
        </p:grpSpPr>
        <p:sp>
          <p:nvSpPr>
            <p:cNvPr id="542" name="Google Shape;542;g104da29d8d6_0_724"/>
            <p:cNvSpPr/>
            <p:nvPr/>
          </p:nvSpPr>
          <p:spPr>
            <a:xfrm>
              <a:off x="6875415" y="1734336"/>
              <a:ext cx="371702" cy="405070"/>
            </a:xfrm>
            <a:custGeom>
              <a:rect b="b" l="l" r="r" t="t"/>
              <a:pathLst>
                <a:path extrusionOk="0" h="405070" w="371702">
                  <a:moveTo>
                    <a:pt x="340336" y="264185"/>
                  </a:moveTo>
                  <a:cubicBezTo>
                    <a:pt x="337132" y="260981"/>
                    <a:pt x="331964" y="260981"/>
                    <a:pt x="328759" y="264185"/>
                  </a:cubicBezTo>
                  <a:cubicBezTo>
                    <a:pt x="325555" y="267390"/>
                    <a:pt x="325555" y="272557"/>
                    <a:pt x="328759" y="275762"/>
                  </a:cubicBezTo>
                  <a:lnTo>
                    <a:pt x="351553" y="298555"/>
                  </a:lnTo>
                  <a:cubicBezTo>
                    <a:pt x="356680" y="303683"/>
                    <a:pt x="356680" y="312055"/>
                    <a:pt x="351553" y="317183"/>
                  </a:cubicBezTo>
                  <a:lnTo>
                    <a:pt x="317102" y="351633"/>
                  </a:lnTo>
                  <a:cubicBezTo>
                    <a:pt x="312135" y="356600"/>
                    <a:pt x="303442" y="356600"/>
                    <a:pt x="298475" y="351633"/>
                  </a:cubicBezTo>
                  <a:lnTo>
                    <a:pt x="275562" y="328719"/>
                  </a:lnTo>
                  <a:cubicBezTo>
                    <a:pt x="275522" y="328679"/>
                    <a:pt x="275442" y="328679"/>
                    <a:pt x="275402" y="328639"/>
                  </a:cubicBezTo>
                  <a:cubicBezTo>
                    <a:pt x="274681" y="327958"/>
                    <a:pt x="273879" y="327437"/>
                    <a:pt x="272998" y="327037"/>
                  </a:cubicBezTo>
                  <a:cubicBezTo>
                    <a:pt x="272878" y="326997"/>
                    <a:pt x="272758" y="326917"/>
                    <a:pt x="272638" y="326877"/>
                  </a:cubicBezTo>
                  <a:cubicBezTo>
                    <a:pt x="271756" y="326556"/>
                    <a:pt x="270875" y="326356"/>
                    <a:pt x="269954" y="326356"/>
                  </a:cubicBezTo>
                  <a:cubicBezTo>
                    <a:pt x="269833" y="326356"/>
                    <a:pt x="269713" y="326356"/>
                    <a:pt x="269593" y="326356"/>
                  </a:cubicBezTo>
                  <a:cubicBezTo>
                    <a:pt x="268672" y="326356"/>
                    <a:pt x="267791" y="326556"/>
                    <a:pt x="266909" y="326877"/>
                  </a:cubicBezTo>
                  <a:cubicBezTo>
                    <a:pt x="266789" y="326917"/>
                    <a:pt x="266629" y="326957"/>
                    <a:pt x="266509" y="327037"/>
                  </a:cubicBezTo>
                  <a:cubicBezTo>
                    <a:pt x="266348" y="327117"/>
                    <a:pt x="266148" y="327157"/>
                    <a:pt x="265988" y="327237"/>
                  </a:cubicBezTo>
                  <a:cubicBezTo>
                    <a:pt x="259659" y="330482"/>
                    <a:pt x="252889" y="333326"/>
                    <a:pt x="245879" y="335569"/>
                  </a:cubicBezTo>
                  <a:cubicBezTo>
                    <a:pt x="245758" y="335609"/>
                    <a:pt x="245678" y="335649"/>
                    <a:pt x="245558" y="335690"/>
                  </a:cubicBezTo>
                  <a:cubicBezTo>
                    <a:pt x="245278" y="335810"/>
                    <a:pt x="244997" y="335930"/>
                    <a:pt x="244757" y="336050"/>
                  </a:cubicBezTo>
                  <a:cubicBezTo>
                    <a:pt x="244517" y="336170"/>
                    <a:pt x="244316" y="336290"/>
                    <a:pt x="244076" y="336411"/>
                  </a:cubicBezTo>
                  <a:cubicBezTo>
                    <a:pt x="243836" y="336571"/>
                    <a:pt x="243635" y="336691"/>
                    <a:pt x="243435" y="336851"/>
                  </a:cubicBezTo>
                  <a:cubicBezTo>
                    <a:pt x="243235" y="337011"/>
                    <a:pt x="242994" y="337172"/>
                    <a:pt x="242834" y="337372"/>
                  </a:cubicBezTo>
                  <a:cubicBezTo>
                    <a:pt x="242634" y="337532"/>
                    <a:pt x="242474" y="337732"/>
                    <a:pt x="242313" y="337933"/>
                  </a:cubicBezTo>
                  <a:cubicBezTo>
                    <a:pt x="242153" y="338133"/>
                    <a:pt x="241953" y="338333"/>
                    <a:pt x="241793" y="338534"/>
                  </a:cubicBezTo>
                  <a:cubicBezTo>
                    <a:pt x="241632" y="338734"/>
                    <a:pt x="241512" y="338974"/>
                    <a:pt x="241352" y="339215"/>
                  </a:cubicBezTo>
                  <a:cubicBezTo>
                    <a:pt x="241232" y="339455"/>
                    <a:pt x="241112" y="339655"/>
                    <a:pt x="240991" y="339896"/>
                  </a:cubicBezTo>
                  <a:cubicBezTo>
                    <a:pt x="240871" y="340136"/>
                    <a:pt x="240791" y="340376"/>
                    <a:pt x="240711" y="340657"/>
                  </a:cubicBezTo>
                  <a:cubicBezTo>
                    <a:pt x="240631" y="340897"/>
                    <a:pt x="240551" y="341177"/>
                    <a:pt x="240471" y="341418"/>
                  </a:cubicBezTo>
                  <a:cubicBezTo>
                    <a:pt x="240391" y="341658"/>
                    <a:pt x="240350" y="341899"/>
                    <a:pt x="240350" y="342179"/>
                  </a:cubicBezTo>
                  <a:cubicBezTo>
                    <a:pt x="240310" y="342459"/>
                    <a:pt x="240270" y="342780"/>
                    <a:pt x="240270" y="343060"/>
                  </a:cubicBezTo>
                  <a:cubicBezTo>
                    <a:pt x="240270" y="343180"/>
                    <a:pt x="240230" y="343261"/>
                    <a:pt x="240230" y="343381"/>
                  </a:cubicBezTo>
                  <a:lnTo>
                    <a:pt x="240230" y="375708"/>
                  </a:lnTo>
                  <a:cubicBezTo>
                    <a:pt x="240230" y="382958"/>
                    <a:pt x="234302" y="388887"/>
                    <a:pt x="227051" y="388887"/>
                  </a:cubicBezTo>
                  <a:lnTo>
                    <a:pt x="178340" y="388887"/>
                  </a:lnTo>
                  <a:cubicBezTo>
                    <a:pt x="171089" y="388887"/>
                    <a:pt x="165161" y="382958"/>
                    <a:pt x="165161" y="375708"/>
                  </a:cubicBezTo>
                  <a:lnTo>
                    <a:pt x="165161" y="343180"/>
                  </a:lnTo>
                  <a:cubicBezTo>
                    <a:pt x="165161" y="343060"/>
                    <a:pt x="165121" y="342940"/>
                    <a:pt x="165121" y="342820"/>
                  </a:cubicBezTo>
                  <a:cubicBezTo>
                    <a:pt x="165121" y="342539"/>
                    <a:pt x="165081" y="342219"/>
                    <a:pt x="165041" y="341939"/>
                  </a:cubicBezTo>
                  <a:cubicBezTo>
                    <a:pt x="165001" y="341698"/>
                    <a:pt x="164961" y="341418"/>
                    <a:pt x="164880" y="341177"/>
                  </a:cubicBezTo>
                  <a:cubicBezTo>
                    <a:pt x="164800" y="340937"/>
                    <a:pt x="164720" y="340657"/>
                    <a:pt x="164640" y="340416"/>
                  </a:cubicBezTo>
                  <a:cubicBezTo>
                    <a:pt x="164560" y="340176"/>
                    <a:pt x="164440" y="339896"/>
                    <a:pt x="164320" y="339655"/>
                  </a:cubicBezTo>
                  <a:cubicBezTo>
                    <a:pt x="164199" y="339415"/>
                    <a:pt x="164079" y="339215"/>
                    <a:pt x="163959" y="338974"/>
                  </a:cubicBezTo>
                  <a:cubicBezTo>
                    <a:pt x="163839" y="338734"/>
                    <a:pt x="163679" y="338494"/>
                    <a:pt x="163518" y="338293"/>
                  </a:cubicBezTo>
                  <a:cubicBezTo>
                    <a:pt x="163358" y="338093"/>
                    <a:pt x="163198" y="337893"/>
                    <a:pt x="163038" y="337692"/>
                  </a:cubicBezTo>
                  <a:cubicBezTo>
                    <a:pt x="162878" y="337492"/>
                    <a:pt x="162677" y="337292"/>
                    <a:pt x="162477" y="337132"/>
                  </a:cubicBezTo>
                  <a:cubicBezTo>
                    <a:pt x="162277" y="336971"/>
                    <a:pt x="162076" y="336811"/>
                    <a:pt x="161876" y="336651"/>
                  </a:cubicBezTo>
                  <a:cubicBezTo>
                    <a:pt x="161676" y="336491"/>
                    <a:pt x="161435" y="336330"/>
                    <a:pt x="161195" y="336170"/>
                  </a:cubicBezTo>
                  <a:cubicBezTo>
                    <a:pt x="160995" y="336050"/>
                    <a:pt x="160754" y="335930"/>
                    <a:pt x="160554" y="335810"/>
                  </a:cubicBezTo>
                  <a:cubicBezTo>
                    <a:pt x="160274" y="335690"/>
                    <a:pt x="160033" y="335569"/>
                    <a:pt x="159713" y="335449"/>
                  </a:cubicBezTo>
                  <a:cubicBezTo>
                    <a:pt x="159593" y="335409"/>
                    <a:pt x="159513" y="335329"/>
                    <a:pt x="159392" y="335289"/>
                  </a:cubicBezTo>
                  <a:cubicBezTo>
                    <a:pt x="152823" y="333206"/>
                    <a:pt x="146093" y="330442"/>
                    <a:pt x="139403" y="326997"/>
                  </a:cubicBezTo>
                  <a:cubicBezTo>
                    <a:pt x="139243" y="326917"/>
                    <a:pt x="139083" y="326877"/>
                    <a:pt x="138923" y="326797"/>
                  </a:cubicBezTo>
                  <a:cubicBezTo>
                    <a:pt x="138802" y="326756"/>
                    <a:pt x="138682" y="326676"/>
                    <a:pt x="138522" y="326636"/>
                  </a:cubicBezTo>
                  <a:cubicBezTo>
                    <a:pt x="137641" y="326316"/>
                    <a:pt x="136719" y="326116"/>
                    <a:pt x="135798" y="326116"/>
                  </a:cubicBezTo>
                  <a:cubicBezTo>
                    <a:pt x="135678" y="326116"/>
                    <a:pt x="135558" y="326116"/>
                    <a:pt x="135437" y="326116"/>
                  </a:cubicBezTo>
                  <a:cubicBezTo>
                    <a:pt x="134516" y="326156"/>
                    <a:pt x="133595" y="326316"/>
                    <a:pt x="132714" y="326636"/>
                  </a:cubicBezTo>
                  <a:cubicBezTo>
                    <a:pt x="132593" y="326676"/>
                    <a:pt x="132473" y="326716"/>
                    <a:pt x="132393" y="326797"/>
                  </a:cubicBezTo>
                  <a:cubicBezTo>
                    <a:pt x="131512" y="327197"/>
                    <a:pt x="130711" y="327718"/>
                    <a:pt x="129990" y="328399"/>
                  </a:cubicBezTo>
                  <a:cubicBezTo>
                    <a:pt x="129949" y="328439"/>
                    <a:pt x="129869" y="328439"/>
                    <a:pt x="129829" y="328479"/>
                  </a:cubicBezTo>
                  <a:lnTo>
                    <a:pt x="106796" y="351513"/>
                  </a:lnTo>
                  <a:cubicBezTo>
                    <a:pt x="101828" y="356480"/>
                    <a:pt x="93136" y="356480"/>
                    <a:pt x="88169" y="351513"/>
                  </a:cubicBezTo>
                  <a:lnTo>
                    <a:pt x="53718" y="317062"/>
                  </a:lnTo>
                  <a:cubicBezTo>
                    <a:pt x="51235" y="314579"/>
                    <a:pt x="49873" y="311254"/>
                    <a:pt x="49873" y="307729"/>
                  </a:cubicBezTo>
                  <a:cubicBezTo>
                    <a:pt x="49873" y="304204"/>
                    <a:pt x="51235" y="300919"/>
                    <a:pt x="53718" y="298395"/>
                  </a:cubicBezTo>
                  <a:lnTo>
                    <a:pt x="76792" y="275321"/>
                  </a:lnTo>
                  <a:cubicBezTo>
                    <a:pt x="76832" y="275281"/>
                    <a:pt x="76832" y="275241"/>
                    <a:pt x="76872" y="275161"/>
                  </a:cubicBezTo>
                  <a:cubicBezTo>
                    <a:pt x="77553" y="274440"/>
                    <a:pt x="78074" y="273639"/>
                    <a:pt x="78474" y="272758"/>
                  </a:cubicBezTo>
                  <a:cubicBezTo>
                    <a:pt x="78514" y="272638"/>
                    <a:pt x="78555" y="272557"/>
                    <a:pt x="78635" y="272437"/>
                  </a:cubicBezTo>
                  <a:cubicBezTo>
                    <a:pt x="78955" y="271556"/>
                    <a:pt x="79155" y="270635"/>
                    <a:pt x="79155" y="269713"/>
                  </a:cubicBezTo>
                  <a:cubicBezTo>
                    <a:pt x="79155" y="269593"/>
                    <a:pt x="79155" y="269473"/>
                    <a:pt x="79155" y="269353"/>
                  </a:cubicBezTo>
                  <a:cubicBezTo>
                    <a:pt x="79155" y="268431"/>
                    <a:pt x="78955" y="267550"/>
                    <a:pt x="78635" y="266669"/>
                  </a:cubicBezTo>
                  <a:cubicBezTo>
                    <a:pt x="78595" y="266549"/>
                    <a:pt x="78555" y="266388"/>
                    <a:pt x="78474" y="266268"/>
                  </a:cubicBezTo>
                  <a:cubicBezTo>
                    <a:pt x="78394" y="266108"/>
                    <a:pt x="78354" y="265948"/>
                    <a:pt x="78274" y="265788"/>
                  </a:cubicBezTo>
                  <a:cubicBezTo>
                    <a:pt x="74949" y="259298"/>
                    <a:pt x="72185" y="252608"/>
                    <a:pt x="70022" y="245838"/>
                  </a:cubicBezTo>
                  <a:cubicBezTo>
                    <a:pt x="69982" y="245718"/>
                    <a:pt x="69942" y="245638"/>
                    <a:pt x="69862" y="245518"/>
                  </a:cubicBezTo>
                  <a:cubicBezTo>
                    <a:pt x="69742" y="245238"/>
                    <a:pt x="69662" y="244957"/>
                    <a:pt x="69501" y="244717"/>
                  </a:cubicBezTo>
                  <a:cubicBezTo>
                    <a:pt x="69381" y="244476"/>
                    <a:pt x="69261" y="244276"/>
                    <a:pt x="69141" y="244036"/>
                  </a:cubicBezTo>
                  <a:cubicBezTo>
                    <a:pt x="68981" y="243795"/>
                    <a:pt x="68860" y="243595"/>
                    <a:pt x="68660" y="243355"/>
                  </a:cubicBezTo>
                  <a:cubicBezTo>
                    <a:pt x="68500" y="243155"/>
                    <a:pt x="68340" y="242954"/>
                    <a:pt x="68139" y="242754"/>
                  </a:cubicBezTo>
                  <a:cubicBezTo>
                    <a:pt x="67979" y="242554"/>
                    <a:pt x="67779" y="242393"/>
                    <a:pt x="67579" y="242193"/>
                  </a:cubicBezTo>
                  <a:cubicBezTo>
                    <a:pt x="67378" y="242033"/>
                    <a:pt x="67178" y="241873"/>
                    <a:pt x="66978" y="241712"/>
                  </a:cubicBezTo>
                  <a:cubicBezTo>
                    <a:pt x="66737" y="241552"/>
                    <a:pt x="66537" y="241392"/>
                    <a:pt x="66257" y="241272"/>
                  </a:cubicBezTo>
                  <a:cubicBezTo>
                    <a:pt x="66056" y="241152"/>
                    <a:pt x="65856" y="241031"/>
                    <a:pt x="65616" y="240911"/>
                  </a:cubicBezTo>
                  <a:cubicBezTo>
                    <a:pt x="65375" y="240791"/>
                    <a:pt x="65095" y="240671"/>
                    <a:pt x="64814" y="240591"/>
                  </a:cubicBezTo>
                  <a:cubicBezTo>
                    <a:pt x="64574" y="240511"/>
                    <a:pt x="64334" y="240431"/>
                    <a:pt x="64093" y="240350"/>
                  </a:cubicBezTo>
                  <a:cubicBezTo>
                    <a:pt x="63853" y="240270"/>
                    <a:pt x="63573" y="240230"/>
                    <a:pt x="63292" y="240190"/>
                  </a:cubicBezTo>
                  <a:cubicBezTo>
                    <a:pt x="63012" y="240150"/>
                    <a:pt x="62731" y="240110"/>
                    <a:pt x="62451" y="240110"/>
                  </a:cubicBezTo>
                  <a:cubicBezTo>
                    <a:pt x="62331" y="240110"/>
                    <a:pt x="62211" y="240070"/>
                    <a:pt x="62091" y="240070"/>
                  </a:cubicBezTo>
                  <a:lnTo>
                    <a:pt x="29483" y="240070"/>
                  </a:lnTo>
                  <a:cubicBezTo>
                    <a:pt x="22232" y="240070"/>
                    <a:pt x="16304" y="234141"/>
                    <a:pt x="16304" y="226891"/>
                  </a:cubicBezTo>
                  <a:lnTo>
                    <a:pt x="16304" y="178380"/>
                  </a:lnTo>
                  <a:cubicBezTo>
                    <a:pt x="16304" y="171130"/>
                    <a:pt x="22232" y="165201"/>
                    <a:pt x="29483" y="165201"/>
                  </a:cubicBezTo>
                  <a:lnTo>
                    <a:pt x="62091" y="165201"/>
                  </a:lnTo>
                  <a:cubicBezTo>
                    <a:pt x="62091" y="165201"/>
                    <a:pt x="62091" y="165201"/>
                    <a:pt x="62091" y="165201"/>
                  </a:cubicBezTo>
                  <a:cubicBezTo>
                    <a:pt x="62091" y="165201"/>
                    <a:pt x="62131" y="165201"/>
                    <a:pt x="62131" y="165201"/>
                  </a:cubicBezTo>
                  <a:cubicBezTo>
                    <a:pt x="62892" y="165201"/>
                    <a:pt x="63653" y="165041"/>
                    <a:pt x="64334" y="164840"/>
                  </a:cubicBezTo>
                  <a:cubicBezTo>
                    <a:pt x="64494" y="164800"/>
                    <a:pt x="64654" y="164760"/>
                    <a:pt x="64814" y="164680"/>
                  </a:cubicBezTo>
                  <a:cubicBezTo>
                    <a:pt x="65536" y="164440"/>
                    <a:pt x="66177" y="164119"/>
                    <a:pt x="66777" y="163679"/>
                  </a:cubicBezTo>
                  <a:cubicBezTo>
                    <a:pt x="66858" y="163639"/>
                    <a:pt x="66938" y="163559"/>
                    <a:pt x="67018" y="163478"/>
                  </a:cubicBezTo>
                  <a:cubicBezTo>
                    <a:pt x="67579" y="163038"/>
                    <a:pt x="68059" y="162557"/>
                    <a:pt x="68500" y="161996"/>
                  </a:cubicBezTo>
                  <a:cubicBezTo>
                    <a:pt x="68580" y="161916"/>
                    <a:pt x="68660" y="161796"/>
                    <a:pt x="68740" y="161716"/>
                  </a:cubicBezTo>
                  <a:cubicBezTo>
                    <a:pt x="69181" y="161075"/>
                    <a:pt x="69541" y="160394"/>
                    <a:pt x="69782" y="159673"/>
                  </a:cubicBezTo>
                  <a:cubicBezTo>
                    <a:pt x="69822" y="159593"/>
                    <a:pt x="69862" y="159553"/>
                    <a:pt x="69902" y="159473"/>
                  </a:cubicBezTo>
                  <a:cubicBezTo>
                    <a:pt x="72025" y="152823"/>
                    <a:pt x="74789" y="146133"/>
                    <a:pt x="78154" y="139604"/>
                  </a:cubicBezTo>
                  <a:cubicBezTo>
                    <a:pt x="78234" y="139443"/>
                    <a:pt x="78274" y="139283"/>
                    <a:pt x="78354" y="139123"/>
                  </a:cubicBezTo>
                  <a:cubicBezTo>
                    <a:pt x="78394" y="139003"/>
                    <a:pt x="78474" y="138842"/>
                    <a:pt x="78514" y="138722"/>
                  </a:cubicBezTo>
                  <a:cubicBezTo>
                    <a:pt x="78835" y="137841"/>
                    <a:pt x="79035" y="136920"/>
                    <a:pt x="79035" y="136038"/>
                  </a:cubicBezTo>
                  <a:cubicBezTo>
                    <a:pt x="79035" y="135918"/>
                    <a:pt x="79035" y="135798"/>
                    <a:pt x="79035" y="135678"/>
                  </a:cubicBezTo>
                  <a:cubicBezTo>
                    <a:pt x="78995" y="134756"/>
                    <a:pt x="78835" y="133835"/>
                    <a:pt x="78514" y="132954"/>
                  </a:cubicBezTo>
                  <a:cubicBezTo>
                    <a:pt x="78474" y="132834"/>
                    <a:pt x="78434" y="132714"/>
                    <a:pt x="78354" y="132593"/>
                  </a:cubicBezTo>
                  <a:cubicBezTo>
                    <a:pt x="77954" y="131712"/>
                    <a:pt x="77433" y="130911"/>
                    <a:pt x="76752" y="130190"/>
                  </a:cubicBezTo>
                  <a:cubicBezTo>
                    <a:pt x="76712" y="130150"/>
                    <a:pt x="76712" y="130070"/>
                    <a:pt x="76672" y="130030"/>
                  </a:cubicBezTo>
                  <a:lnTo>
                    <a:pt x="53598" y="106956"/>
                  </a:lnTo>
                  <a:cubicBezTo>
                    <a:pt x="51115" y="104472"/>
                    <a:pt x="49753" y="101147"/>
                    <a:pt x="49753" y="97622"/>
                  </a:cubicBezTo>
                  <a:cubicBezTo>
                    <a:pt x="49753" y="94097"/>
                    <a:pt x="51115" y="90812"/>
                    <a:pt x="53598" y="88289"/>
                  </a:cubicBezTo>
                  <a:lnTo>
                    <a:pt x="88048" y="53839"/>
                  </a:lnTo>
                  <a:cubicBezTo>
                    <a:pt x="93016" y="48871"/>
                    <a:pt x="101708" y="48871"/>
                    <a:pt x="106676" y="53839"/>
                  </a:cubicBezTo>
                  <a:lnTo>
                    <a:pt x="129709" y="76872"/>
                  </a:lnTo>
                  <a:cubicBezTo>
                    <a:pt x="129789" y="76952"/>
                    <a:pt x="129869" y="76952"/>
                    <a:pt x="129949" y="77032"/>
                  </a:cubicBezTo>
                  <a:cubicBezTo>
                    <a:pt x="130590" y="77633"/>
                    <a:pt x="131311" y="78074"/>
                    <a:pt x="132073" y="78434"/>
                  </a:cubicBezTo>
                  <a:cubicBezTo>
                    <a:pt x="132313" y="78555"/>
                    <a:pt x="132513" y="78635"/>
                    <a:pt x="132754" y="78715"/>
                  </a:cubicBezTo>
                  <a:cubicBezTo>
                    <a:pt x="133635" y="79035"/>
                    <a:pt x="134556" y="79236"/>
                    <a:pt x="135518" y="79236"/>
                  </a:cubicBezTo>
                  <a:cubicBezTo>
                    <a:pt x="136439" y="79236"/>
                    <a:pt x="137360" y="79035"/>
                    <a:pt x="138242" y="78715"/>
                  </a:cubicBezTo>
                  <a:cubicBezTo>
                    <a:pt x="138442" y="78635"/>
                    <a:pt x="138602" y="78595"/>
                    <a:pt x="138762" y="78514"/>
                  </a:cubicBezTo>
                  <a:cubicBezTo>
                    <a:pt x="138923" y="78434"/>
                    <a:pt x="139083" y="78434"/>
                    <a:pt x="139203" y="78354"/>
                  </a:cubicBezTo>
                  <a:cubicBezTo>
                    <a:pt x="145893" y="74949"/>
                    <a:pt x="152623" y="72145"/>
                    <a:pt x="159192" y="70062"/>
                  </a:cubicBezTo>
                  <a:cubicBezTo>
                    <a:pt x="159312" y="70022"/>
                    <a:pt x="159392" y="69942"/>
                    <a:pt x="159513" y="69902"/>
                  </a:cubicBezTo>
                  <a:cubicBezTo>
                    <a:pt x="159793" y="69782"/>
                    <a:pt x="160073" y="69702"/>
                    <a:pt x="160314" y="69541"/>
                  </a:cubicBezTo>
                  <a:cubicBezTo>
                    <a:pt x="160554" y="69421"/>
                    <a:pt x="160754" y="69301"/>
                    <a:pt x="160995" y="69181"/>
                  </a:cubicBezTo>
                  <a:cubicBezTo>
                    <a:pt x="161235" y="69021"/>
                    <a:pt x="161435" y="68900"/>
                    <a:pt x="161676" y="68700"/>
                  </a:cubicBezTo>
                  <a:cubicBezTo>
                    <a:pt x="161876" y="68540"/>
                    <a:pt x="162076" y="68380"/>
                    <a:pt x="162277" y="68219"/>
                  </a:cubicBezTo>
                  <a:cubicBezTo>
                    <a:pt x="162477" y="68059"/>
                    <a:pt x="162637" y="67859"/>
                    <a:pt x="162837" y="67659"/>
                  </a:cubicBezTo>
                  <a:cubicBezTo>
                    <a:pt x="162998" y="67458"/>
                    <a:pt x="163158" y="67258"/>
                    <a:pt x="163318" y="67058"/>
                  </a:cubicBezTo>
                  <a:cubicBezTo>
                    <a:pt x="163478" y="66857"/>
                    <a:pt x="163639" y="66617"/>
                    <a:pt x="163759" y="66377"/>
                  </a:cubicBezTo>
                  <a:cubicBezTo>
                    <a:pt x="163879" y="66176"/>
                    <a:pt x="163999" y="65936"/>
                    <a:pt x="164119" y="65696"/>
                  </a:cubicBezTo>
                  <a:cubicBezTo>
                    <a:pt x="164239" y="65455"/>
                    <a:pt x="164320" y="65215"/>
                    <a:pt x="164440" y="64935"/>
                  </a:cubicBezTo>
                  <a:cubicBezTo>
                    <a:pt x="164520" y="64694"/>
                    <a:pt x="164600" y="64454"/>
                    <a:pt x="164680" y="64174"/>
                  </a:cubicBezTo>
                  <a:cubicBezTo>
                    <a:pt x="164760" y="63933"/>
                    <a:pt x="164800" y="63693"/>
                    <a:pt x="164840" y="63412"/>
                  </a:cubicBezTo>
                  <a:cubicBezTo>
                    <a:pt x="164880" y="63132"/>
                    <a:pt x="164920" y="62812"/>
                    <a:pt x="164920" y="62531"/>
                  </a:cubicBezTo>
                  <a:cubicBezTo>
                    <a:pt x="164920" y="62411"/>
                    <a:pt x="164961" y="62291"/>
                    <a:pt x="164961" y="62171"/>
                  </a:cubicBezTo>
                  <a:lnTo>
                    <a:pt x="164961" y="29603"/>
                  </a:lnTo>
                  <a:cubicBezTo>
                    <a:pt x="164961" y="22353"/>
                    <a:pt x="170889" y="16424"/>
                    <a:pt x="178140" y="16424"/>
                  </a:cubicBezTo>
                  <a:lnTo>
                    <a:pt x="226851" y="16424"/>
                  </a:lnTo>
                  <a:cubicBezTo>
                    <a:pt x="234101" y="16424"/>
                    <a:pt x="240030" y="22353"/>
                    <a:pt x="240030" y="29603"/>
                  </a:cubicBezTo>
                  <a:lnTo>
                    <a:pt x="240030" y="62010"/>
                  </a:lnTo>
                  <a:cubicBezTo>
                    <a:pt x="240030" y="62131"/>
                    <a:pt x="240070" y="62211"/>
                    <a:pt x="240070" y="62331"/>
                  </a:cubicBezTo>
                  <a:cubicBezTo>
                    <a:pt x="240070" y="62611"/>
                    <a:pt x="240110" y="62932"/>
                    <a:pt x="240150" y="63212"/>
                  </a:cubicBezTo>
                  <a:cubicBezTo>
                    <a:pt x="240190" y="63453"/>
                    <a:pt x="240230" y="63733"/>
                    <a:pt x="240270" y="63973"/>
                  </a:cubicBezTo>
                  <a:cubicBezTo>
                    <a:pt x="240350" y="64254"/>
                    <a:pt x="240431" y="64494"/>
                    <a:pt x="240511" y="64734"/>
                  </a:cubicBezTo>
                  <a:cubicBezTo>
                    <a:pt x="240591" y="64975"/>
                    <a:pt x="240711" y="65255"/>
                    <a:pt x="240791" y="65496"/>
                  </a:cubicBezTo>
                  <a:cubicBezTo>
                    <a:pt x="240911" y="65736"/>
                    <a:pt x="241031" y="65936"/>
                    <a:pt x="241152" y="66176"/>
                  </a:cubicBezTo>
                  <a:cubicBezTo>
                    <a:pt x="241272" y="66417"/>
                    <a:pt x="241432" y="66617"/>
                    <a:pt x="241592" y="66857"/>
                  </a:cubicBezTo>
                  <a:cubicBezTo>
                    <a:pt x="241753" y="67058"/>
                    <a:pt x="241913" y="67258"/>
                    <a:pt x="242113" y="67458"/>
                  </a:cubicBezTo>
                  <a:cubicBezTo>
                    <a:pt x="242273" y="67659"/>
                    <a:pt x="242474" y="67859"/>
                    <a:pt x="242634" y="68019"/>
                  </a:cubicBezTo>
                  <a:cubicBezTo>
                    <a:pt x="242834" y="68219"/>
                    <a:pt x="243034" y="68380"/>
                    <a:pt x="243235" y="68540"/>
                  </a:cubicBezTo>
                  <a:cubicBezTo>
                    <a:pt x="243435" y="68700"/>
                    <a:pt x="243675" y="68860"/>
                    <a:pt x="243876" y="68981"/>
                  </a:cubicBezTo>
                  <a:cubicBezTo>
                    <a:pt x="244076" y="69101"/>
                    <a:pt x="244316" y="69221"/>
                    <a:pt x="244557" y="69341"/>
                  </a:cubicBezTo>
                  <a:cubicBezTo>
                    <a:pt x="244837" y="69461"/>
                    <a:pt x="245077" y="69581"/>
                    <a:pt x="245358" y="69702"/>
                  </a:cubicBezTo>
                  <a:cubicBezTo>
                    <a:pt x="245478" y="69742"/>
                    <a:pt x="245558" y="69782"/>
                    <a:pt x="245678" y="69822"/>
                  </a:cubicBezTo>
                  <a:cubicBezTo>
                    <a:pt x="252688" y="72105"/>
                    <a:pt x="259458" y="74909"/>
                    <a:pt x="265828" y="78154"/>
                  </a:cubicBezTo>
                  <a:cubicBezTo>
                    <a:pt x="265988" y="78234"/>
                    <a:pt x="266148" y="78274"/>
                    <a:pt x="266308" y="78314"/>
                  </a:cubicBezTo>
                  <a:cubicBezTo>
                    <a:pt x="266509" y="78394"/>
                    <a:pt x="266669" y="78434"/>
                    <a:pt x="266869" y="78514"/>
                  </a:cubicBezTo>
                  <a:cubicBezTo>
                    <a:pt x="267750" y="78835"/>
                    <a:pt x="268672" y="79035"/>
                    <a:pt x="269593" y="79035"/>
                  </a:cubicBezTo>
                  <a:cubicBezTo>
                    <a:pt x="270555" y="79035"/>
                    <a:pt x="271436" y="78835"/>
                    <a:pt x="272357" y="78514"/>
                  </a:cubicBezTo>
                  <a:cubicBezTo>
                    <a:pt x="272597" y="78434"/>
                    <a:pt x="272798" y="78314"/>
                    <a:pt x="273038" y="78234"/>
                  </a:cubicBezTo>
                  <a:cubicBezTo>
                    <a:pt x="273839" y="77874"/>
                    <a:pt x="274560" y="77393"/>
                    <a:pt x="275201" y="76792"/>
                  </a:cubicBezTo>
                  <a:cubicBezTo>
                    <a:pt x="275281" y="76712"/>
                    <a:pt x="275361" y="76712"/>
                    <a:pt x="275442" y="76632"/>
                  </a:cubicBezTo>
                  <a:lnTo>
                    <a:pt x="298355" y="53718"/>
                  </a:lnTo>
                  <a:cubicBezTo>
                    <a:pt x="303322" y="48751"/>
                    <a:pt x="312015" y="48751"/>
                    <a:pt x="316982" y="53718"/>
                  </a:cubicBezTo>
                  <a:lnTo>
                    <a:pt x="351432" y="88169"/>
                  </a:lnTo>
                  <a:cubicBezTo>
                    <a:pt x="356560" y="93296"/>
                    <a:pt x="356560" y="101668"/>
                    <a:pt x="351432" y="106796"/>
                  </a:cubicBezTo>
                  <a:lnTo>
                    <a:pt x="328639" y="129589"/>
                  </a:lnTo>
                  <a:cubicBezTo>
                    <a:pt x="325435" y="132794"/>
                    <a:pt x="325435" y="137961"/>
                    <a:pt x="328639" y="141166"/>
                  </a:cubicBezTo>
                  <a:cubicBezTo>
                    <a:pt x="330242" y="142768"/>
                    <a:pt x="332325" y="143569"/>
                    <a:pt x="334448" y="143569"/>
                  </a:cubicBezTo>
                  <a:cubicBezTo>
                    <a:pt x="336531" y="143569"/>
                    <a:pt x="338654" y="142768"/>
                    <a:pt x="340256" y="141166"/>
                  </a:cubicBezTo>
                  <a:lnTo>
                    <a:pt x="363049" y="118373"/>
                  </a:lnTo>
                  <a:cubicBezTo>
                    <a:pt x="374586" y="106836"/>
                    <a:pt x="374586" y="88088"/>
                    <a:pt x="363049" y="76552"/>
                  </a:cubicBezTo>
                  <a:lnTo>
                    <a:pt x="328599" y="42101"/>
                  </a:lnTo>
                  <a:cubicBezTo>
                    <a:pt x="323031" y="36533"/>
                    <a:pt x="315580" y="33449"/>
                    <a:pt x="307689" y="33449"/>
                  </a:cubicBezTo>
                  <a:cubicBezTo>
                    <a:pt x="299797" y="33449"/>
                    <a:pt x="292386" y="36533"/>
                    <a:pt x="286778" y="42101"/>
                  </a:cubicBezTo>
                  <a:lnTo>
                    <a:pt x="267911" y="60969"/>
                  </a:lnTo>
                  <a:cubicBezTo>
                    <a:pt x="264185" y="59246"/>
                    <a:pt x="260380" y="57684"/>
                    <a:pt x="256494" y="56242"/>
                  </a:cubicBezTo>
                  <a:lnTo>
                    <a:pt x="256494" y="29563"/>
                  </a:lnTo>
                  <a:cubicBezTo>
                    <a:pt x="256494" y="13259"/>
                    <a:pt x="243235" y="0"/>
                    <a:pt x="226931" y="0"/>
                  </a:cubicBezTo>
                  <a:lnTo>
                    <a:pt x="178220" y="0"/>
                  </a:lnTo>
                  <a:cubicBezTo>
                    <a:pt x="161916" y="0"/>
                    <a:pt x="148657" y="13259"/>
                    <a:pt x="148657" y="29563"/>
                  </a:cubicBezTo>
                  <a:lnTo>
                    <a:pt x="148657" y="56402"/>
                  </a:lnTo>
                  <a:cubicBezTo>
                    <a:pt x="144891" y="57764"/>
                    <a:pt x="141126" y="59367"/>
                    <a:pt x="137360" y="61089"/>
                  </a:cubicBezTo>
                  <a:lnTo>
                    <a:pt x="118373" y="42101"/>
                  </a:lnTo>
                  <a:cubicBezTo>
                    <a:pt x="112805" y="36533"/>
                    <a:pt x="105354" y="33449"/>
                    <a:pt x="97462" y="33449"/>
                  </a:cubicBezTo>
                  <a:cubicBezTo>
                    <a:pt x="89571" y="33449"/>
                    <a:pt x="82160" y="36533"/>
                    <a:pt x="76552" y="42101"/>
                  </a:cubicBezTo>
                  <a:lnTo>
                    <a:pt x="42101" y="76552"/>
                  </a:lnTo>
                  <a:cubicBezTo>
                    <a:pt x="36533" y="82120"/>
                    <a:pt x="33449" y="89571"/>
                    <a:pt x="33449" y="97462"/>
                  </a:cubicBezTo>
                  <a:cubicBezTo>
                    <a:pt x="33449" y="105354"/>
                    <a:pt x="36533" y="112764"/>
                    <a:pt x="42101" y="118373"/>
                  </a:cubicBezTo>
                  <a:lnTo>
                    <a:pt x="61129" y="137400"/>
                  </a:lnTo>
                  <a:cubicBezTo>
                    <a:pt x="59407" y="141126"/>
                    <a:pt x="57884" y="144851"/>
                    <a:pt x="56482" y="148577"/>
                  </a:cubicBezTo>
                  <a:lnTo>
                    <a:pt x="29563" y="148577"/>
                  </a:lnTo>
                  <a:cubicBezTo>
                    <a:pt x="13259" y="148577"/>
                    <a:pt x="0" y="161836"/>
                    <a:pt x="0" y="178140"/>
                  </a:cubicBezTo>
                  <a:lnTo>
                    <a:pt x="0" y="226891"/>
                  </a:lnTo>
                  <a:cubicBezTo>
                    <a:pt x="0" y="243195"/>
                    <a:pt x="13259" y="256454"/>
                    <a:pt x="29563" y="256454"/>
                  </a:cubicBezTo>
                  <a:lnTo>
                    <a:pt x="56442" y="256454"/>
                  </a:lnTo>
                  <a:cubicBezTo>
                    <a:pt x="57844" y="260260"/>
                    <a:pt x="59367" y="263985"/>
                    <a:pt x="61089" y="267710"/>
                  </a:cubicBezTo>
                  <a:lnTo>
                    <a:pt x="42061" y="286738"/>
                  </a:lnTo>
                  <a:cubicBezTo>
                    <a:pt x="36493" y="292306"/>
                    <a:pt x="33409" y="299757"/>
                    <a:pt x="33409" y="307649"/>
                  </a:cubicBezTo>
                  <a:cubicBezTo>
                    <a:pt x="33409" y="315540"/>
                    <a:pt x="36493" y="322951"/>
                    <a:pt x="42061" y="328559"/>
                  </a:cubicBezTo>
                  <a:lnTo>
                    <a:pt x="76512" y="363009"/>
                  </a:lnTo>
                  <a:cubicBezTo>
                    <a:pt x="82080" y="368577"/>
                    <a:pt x="89531" y="371662"/>
                    <a:pt x="97422" y="371662"/>
                  </a:cubicBezTo>
                  <a:cubicBezTo>
                    <a:pt x="105314" y="371662"/>
                    <a:pt x="112724" y="368577"/>
                    <a:pt x="118333" y="363009"/>
                  </a:cubicBezTo>
                  <a:lnTo>
                    <a:pt x="137320" y="344022"/>
                  </a:lnTo>
                  <a:cubicBezTo>
                    <a:pt x="141086" y="345784"/>
                    <a:pt x="144851" y="347346"/>
                    <a:pt x="148617" y="348708"/>
                  </a:cubicBezTo>
                  <a:lnTo>
                    <a:pt x="148617" y="375508"/>
                  </a:lnTo>
                  <a:cubicBezTo>
                    <a:pt x="148617" y="391811"/>
                    <a:pt x="161876" y="405071"/>
                    <a:pt x="178180" y="405071"/>
                  </a:cubicBezTo>
                  <a:lnTo>
                    <a:pt x="226891" y="405071"/>
                  </a:lnTo>
                  <a:cubicBezTo>
                    <a:pt x="243195" y="405071"/>
                    <a:pt x="256454" y="391811"/>
                    <a:pt x="256454" y="375508"/>
                  </a:cubicBezTo>
                  <a:lnTo>
                    <a:pt x="256454" y="348869"/>
                  </a:lnTo>
                  <a:cubicBezTo>
                    <a:pt x="260380" y="347427"/>
                    <a:pt x="264185" y="345864"/>
                    <a:pt x="267871" y="344142"/>
                  </a:cubicBezTo>
                  <a:lnTo>
                    <a:pt x="286738" y="363009"/>
                  </a:lnTo>
                  <a:cubicBezTo>
                    <a:pt x="292306" y="368577"/>
                    <a:pt x="299757" y="371662"/>
                    <a:pt x="307649" y="371662"/>
                  </a:cubicBezTo>
                  <a:cubicBezTo>
                    <a:pt x="315540" y="371662"/>
                    <a:pt x="322951" y="368577"/>
                    <a:pt x="328559" y="363009"/>
                  </a:cubicBezTo>
                  <a:lnTo>
                    <a:pt x="363009" y="328559"/>
                  </a:lnTo>
                  <a:cubicBezTo>
                    <a:pt x="374546" y="317022"/>
                    <a:pt x="374546" y="298275"/>
                    <a:pt x="363009" y="286738"/>
                  </a:cubicBezTo>
                  <a:lnTo>
                    <a:pt x="340336" y="264185"/>
                  </a:lnTo>
                  <a:close/>
                </a:path>
              </a:pathLst>
            </a:custGeom>
            <a:solidFill>
              <a:srgbClr val="0078BF">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g104da29d8d6_0_724"/>
            <p:cNvSpPr/>
            <p:nvPr/>
          </p:nvSpPr>
          <p:spPr>
            <a:xfrm>
              <a:off x="7003642" y="1862523"/>
              <a:ext cx="140674" cy="149257"/>
            </a:xfrm>
            <a:custGeom>
              <a:rect b="b" l="l" r="r" t="t"/>
              <a:pathLst>
                <a:path extrusionOk="0" h="149257" w="140674">
                  <a:moveTo>
                    <a:pt x="74629" y="0"/>
                  </a:moveTo>
                  <a:cubicBezTo>
                    <a:pt x="33489" y="0"/>
                    <a:pt x="0" y="33489"/>
                    <a:pt x="0" y="74629"/>
                  </a:cubicBezTo>
                  <a:cubicBezTo>
                    <a:pt x="0" y="115769"/>
                    <a:pt x="33489" y="149258"/>
                    <a:pt x="74629" y="149258"/>
                  </a:cubicBezTo>
                  <a:cubicBezTo>
                    <a:pt x="101468" y="149258"/>
                    <a:pt x="126384" y="134716"/>
                    <a:pt x="139604" y="111362"/>
                  </a:cubicBezTo>
                  <a:cubicBezTo>
                    <a:pt x="141847" y="107437"/>
                    <a:pt x="140445" y="102429"/>
                    <a:pt x="136519" y="100186"/>
                  </a:cubicBezTo>
                  <a:cubicBezTo>
                    <a:pt x="132593" y="97943"/>
                    <a:pt x="127586" y="99345"/>
                    <a:pt x="125343" y="103271"/>
                  </a:cubicBezTo>
                  <a:cubicBezTo>
                    <a:pt x="115008" y="121537"/>
                    <a:pt x="95579" y="132874"/>
                    <a:pt x="74629" y="132874"/>
                  </a:cubicBezTo>
                  <a:cubicBezTo>
                    <a:pt x="42542" y="132874"/>
                    <a:pt x="16424" y="106756"/>
                    <a:pt x="16424" y="74629"/>
                  </a:cubicBezTo>
                  <a:cubicBezTo>
                    <a:pt x="16424" y="42502"/>
                    <a:pt x="42542" y="16384"/>
                    <a:pt x="74629" y="16384"/>
                  </a:cubicBezTo>
                  <a:cubicBezTo>
                    <a:pt x="95499" y="16384"/>
                    <a:pt x="114888" y="27680"/>
                    <a:pt x="125263" y="45827"/>
                  </a:cubicBezTo>
                  <a:cubicBezTo>
                    <a:pt x="127506" y="49753"/>
                    <a:pt x="132513" y="51115"/>
                    <a:pt x="136439" y="48871"/>
                  </a:cubicBezTo>
                  <a:cubicBezTo>
                    <a:pt x="140365" y="46628"/>
                    <a:pt x="141727" y="41621"/>
                    <a:pt x="139483" y="37695"/>
                  </a:cubicBezTo>
                  <a:cubicBezTo>
                    <a:pt x="126224" y="14421"/>
                    <a:pt x="101388" y="0"/>
                    <a:pt x="74629" y="0"/>
                  </a:cubicBezTo>
                  <a:close/>
                </a:path>
              </a:pathLst>
            </a:custGeom>
            <a:solidFill>
              <a:srgbClr val="0078BF">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g104da29d8d6_0_724"/>
            <p:cNvSpPr/>
            <p:nvPr/>
          </p:nvSpPr>
          <p:spPr>
            <a:xfrm>
              <a:off x="7036730" y="1895611"/>
              <a:ext cx="344782" cy="83081"/>
            </a:xfrm>
            <a:custGeom>
              <a:rect b="b" l="l" r="r" t="t"/>
              <a:pathLst>
                <a:path extrusionOk="0" h="83081" w="344782">
                  <a:moveTo>
                    <a:pt x="305245" y="2003"/>
                  </a:moveTo>
                  <a:cubicBezTo>
                    <a:pt x="286257" y="2003"/>
                    <a:pt x="270394" y="15463"/>
                    <a:pt x="266589" y="33329"/>
                  </a:cubicBezTo>
                  <a:lnTo>
                    <a:pt x="82240" y="33329"/>
                  </a:lnTo>
                  <a:cubicBezTo>
                    <a:pt x="78434" y="14341"/>
                    <a:pt x="61610" y="0"/>
                    <a:pt x="41540" y="0"/>
                  </a:cubicBezTo>
                  <a:cubicBezTo>
                    <a:pt x="18627" y="0"/>
                    <a:pt x="0" y="18627"/>
                    <a:pt x="0" y="41541"/>
                  </a:cubicBezTo>
                  <a:cubicBezTo>
                    <a:pt x="0" y="64454"/>
                    <a:pt x="18627" y="83081"/>
                    <a:pt x="41540" y="83081"/>
                  </a:cubicBezTo>
                  <a:cubicBezTo>
                    <a:pt x="61650" y="83081"/>
                    <a:pt x="78434" y="68740"/>
                    <a:pt x="82240" y="49753"/>
                  </a:cubicBezTo>
                  <a:lnTo>
                    <a:pt x="266629" y="49753"/>
                  </a:lnTo>
                  <a:cubicBezTo>
                    <a:pt x="270434" y="67619"/>
                    <a:pt x="286297" y="81038"/>
                    <a:pt x="305285" y="81038"/>
                  </a:cubicBezTo>
                  <a:cubicBezTo>
                    <a:pt x="327077" y="81038"/>
                    <a:pt x="344783" y="63332"/>
                    <a:pt x="344783" y="41541"/>
                  </a:cubicBezTo>
                  <a:cubicBezTo>
                    <a:pt x="344783" y="19749"/>
                    <a:pt x="327037" y="2003"/>
                    <a:pt x="305245" y="2003"/>
                  </a:cubicBezTo>
                  <a:close/>
                  <a:moveTo>
                    <a:pt x="41540" y="66657"/>
                  </a:moveTo>
                  <a:cubicBezTo>
                    <a:pt x="27680" y="66657"/>
                    <a:pt x="16384" y="55361"/>
                    <a:pt x="16384" y="41501"/>
                  </a:cubicBezTo>
                  <a:cubicBezTo>
                    <a:pt x="16384" y="27640"/>
                    <a:pt x="27680" y="16344"/>
                    <a:pt x="41540" y="16344"/>
                  </a:cubicBezTo>
                  <a:cubicBezTo>
                    <a:pt x="55401" y="16344"/>
                    <a:pt x="66657" y="27600"/>
                    <a:pt x="66697" y="41460"/>
                  </a:cubicBezTo>
                  <a:cubicBezTo>
                    <a:pt x="66697" y="41460"/>
                    <a:pt x="66697" y="41501"/>
                    <a:pt x="66697" y="41501"/>
                  </a:cubicBezTo>
                  <a:cubicBezTo>
                    <a:pt x="66697" y="41501"/>
                    <a:pt x="66697" y="41501"/>
                    <a:pt x="66697" y="41541"/>
                  </a:cubicBezTo>
                  <a:cubicBezTo>
                    <a:pt x="66657" y="55401"/>
                    <a:pt x="55401" y="66657"/>
                    <a:pt x="41540" y="66657"/>
                  </a:cubicBezTo>
                  <a:close/>
                  <a:moveTo>
                    <a:pt x="305245" y="64614"/>
                  </a:moveTo>
                  <a:cubicBezTo>
                    <a:pt x="292507" y="64614"/>
                    <a:pt x="282131" y="54239"/>
                    <a:pt x="282131" y="41501"/>
                  </a:cubicBezTo>
                  <a:cubicBezTo>
                    <a:pt x="282131" y="28762"/>
                    <a:pt x="292507" y="18387"/>
                    <a:pt x="305245" y="18387"/>
                  </a:cubicBezTo>
                  <a:cubicBezTo>
                    <a:pt x="317984" y="18387"/>
                    <a:pt x="328359" y="28762"/>
                    <a:pt x="328359" y="41501"/>
                  </a:cubicBezTo>
                  <a:cubicBezTo>
                    <a:pt x="328359" y="54239"/>
                    <a:pt x="318024" y="64614"/>
                    <a:pt x="305245" y="64614"/>
                  </a:cubicBezTo>
                  <a:close/>
                </a:path>
              </a:pathLst>
            </a:custGeom>
            <a:solidFill>
              <a:srgbClr val="0078BF">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g104da29d8d6_0_724"/>
            <p:cNvSpPr/>
            <p:nvPr/>
          </p:nvSpPr>
          <p:spPr>
            <a:xfrm>
              <a:off x="6969592" y="1828434"/>
              <a:ext cx="355678" cy="217356"/>
            </a:xfrm>
            <a:custGeom>
              <a:rect b="b" l="l" r="r" t="t"/>
              <a:pathLst>
                <a:path extrusionOk="0" h="217356" w="355678">
                  <a:moveTo>
                    <a:pt x="325835" y="140204"/>
                  </a:moveTo>
                  <a:cubicBezTo>
                    <a:pt x="312255" y="140204"/>
                    <a:pt x="300759" y="149378"/>
                    <a:pt x="297193" y="161836"/>
                  </a:cubicBezTo>
                  <a:lnTo>
                    <a:pt x="292346" y="161836"/>
                  </a:lnTo>
                  <a:lnTo>
                    <a:pt x="268952" y="134957"/>
                  </a:lnTo>
                  <a:cubicBezTo>
                    <a:pt x="267390" y="133154"/>
                    <a:pt x="265147" y="132153"/>
                    <a:pt x="262783" y="132153"/>
                  </a:cubicBezTo>
                  <a:lnTo>
                    <a:pt x="204218" y="132153"/>
                  </a:lnTo>
                  <a:cubicBezTo>
                    <a:pt x="204178" y="132153"/>
                    <a:pt x="204178" y="132153"/>
                    <a:pt x="204138" y="132153"/>
                  </a:cubicBezTo>
                  <a:cubicBezTo>
                    <a:pt x="200693" y="132113"/>
                    <a:pt x="197448" y="134276"/>
                    <a:pt x="196286" y="137721"/>
                  </a:cubicBezTo>
                  <a:cubicBezTo>
                    <a:pt x="183748" y="175536"/>
                    <a:pt x="148537" y="200973"/>
                    <a:pt x="108638" y="200973"/>
                  </a:cubicBezTo>
                  <a:cubicBezTo>
                    <a:pt x="57764" y="200973"/>
                    <a:pt x="16344" y="159593"/>
                    <a:pt x="16344" y="108678"/>
                  </a:cubicBezTo>
                  <a:cubicBezTo>
                    <a:pt x="16344" y="57764"/>
                    <a:pt x="57724" y="16384"/>
                    <a:pt x="108638" y="16384"/>
                  </a:cubicBezTo>
                  <a:cubicBezTo>
                    <a:pt x="148537" y="16384"/>
                    <a:pt x="183748" y="41821"/>
                    <a:pt x="196286" y="79636"/>
                  </a:cubicBezTo>
                  <a:cubicBezTo>
                    <a:pt x="197488" y="83281"/>
                    <a:pt x="201053" y="85485"/>
                    <a:pt x="204739" y="85204"/>
                  </a:cubicBezTo>
                  <a:lnTo>
                    <a:pt x="262783" y="85204"/>
                  </a:lnTo>
                  <a:cubicBezTo>
                    <a:pt x="265147" y="85204"/>
                    <a:pt x="267390" y="84163"/>
                    <a:pt x="268952" y="82400"/>
                  </a:cubicBezTo>
                  <a:lnTo>
                    <a:pt x="292346" y="55561"/>
                  </a:lnTo>
                  <a:lnTo>
                    <a:pt x="297233" y="55561"/>
                  </a:lnTo>
                  <a:cubicBezTo>
                    <a:pt x="300799" y="68019"/>
                    <a:pt x="312295" y="77152"/>
                    <a:pt x="325875" y="77152"/>
                  </a:cubicBezTo>
                  <a:cubicBezTo>
                    <a:pt x="342299" y="77152"/>
                    <a:pt x="355679" y="63773"/>
                    <a:pt x="355679" y="47349"/>
                  </a:cubicBezTo>
                  <a:cubicBezTo>
                    <a:pt x="355679" y="30925"/>
                    <a:pt x="342299" y="17546"/>
                    <a:pt x="325875" y="17546"/>
                  </a:cubicBezTo>
                  <a:cubicBezTo>
                    <a:pt x="312295" y="17546"/>
                    <a:pt x="300799" y="26719"/>
                    <a:pt x="297233" y="39177"/>
                  </a:cubicBezTo>
                  <a:lnTo>
                    <a:pt x="288621" y="39177"/>
                  </a:lnTo>
                  <a:cubicBezTo>
                    <a:pt x="286257" y="39177"/>
                    <a:pt x="284014" y="40219"/>
                    <a:pt x="282452" y="41981"/>
                  </a:cubicBezTo>
                  <a:lnTo>
                    <a:pt x="259058" y="68820"/>
                  </a:lnTo>
                  <a:lnTo>
                    <a:pt x="209746" y="68820"/>
                  </a:lnTo>
                  <a:cubicBezTo>
                    <a:pt x="193442" y="27440"/>
                    <a:pt x="153624" y="0"/>
                    <a:pt x="108678" y="0"/>
                  </a:cubicBezTo>
                  <a:cubicBezTo>
                    <a:pt x="48751" y="0"/>
                    <a:pt x="0" y="48751"/>
                    <a:pt x="0" y="108678"/>
                  </a:cubicBezTo>
                  <a:cubicBezTo>
                    <a:pt x="0" y="168606"/>
                    <a:pt x="48751" y="217357"/>
                    <a:pt x="108678" y="217357"/>
                  </a:cubicBezTo>
                  <a:cubicBezTo>
                    <a:pt x="153624" y="217357"/>
                    <a:pt x="193482" y="189917"/>
                    <a:pt x="209746" y="148497"/>
                  </a:cubicBezTo>
                  <a:lnTo>
                    <a:pt x="259058" y="148497"/>
                  </a:lnTo>
                  <a:lnTo>
                    <a:pt x="282452" y="175376"/>
                  </a:lnTo>
                  <a:cubicBezTo>
                    <a:pt x="284014" y="177178"/>
                    <a:pt x="286257" y="178180"/>
                    <a:pt x="288621" y="178180"/>
                  </a:cubicBezTo>
                  <a:lnTo>
                    <a:pt x="297233" y="178180"/>
                  </a:lnTo>
                  <a:cubicBezTo>
                    <a:pt x="300799" y="190638"/>
                    <a:pt x="312295" y="199771"/>
                    <a:pt x="325875" y="199771"/>
                  </a:cubicBezTo>
                  <a:cubicBezTo>
                    <a:pt x="342299" y="199771"/>
                    <a:pt x="355679" y="186392"/>
                    <a:pt x="355679" y="169968"/>
                  </a:cubicBezTo>
                  <a:cubicBezTo>
                    <a:pt x="355639" y="153584"/>
                    <a:pt x="342299" y="140204"/>
                    <a:pt x="325835" y="140204"/>
                  </a:cubicBezTo>
                  <a:close/>
                  <a:moveTo>
                    <a:pt x="325835" y="33929"/>
                  </a:moveTo>
                  <a:cubicBezTo>
                    <a:pt x="333246" y="33929"/>
                    <a:pt x="339255" y="39938"/>
                    <a:pt x="339255" y="47349"/>
                  </a:cubicBezTo>
                  <a:cubicBezTo>
                    <a:pt x="339255" y="54760"/>
                    <a:pt x="333246" y="60769"/>
                    <a:pt x="325835" y="60769"/>
                  </a:cubicBezTo>
                  <a:cubicBezTo>
                    <a:pt x="318424" y="60769"/>
                    <a:pt x="312416" y="54760"/>
                    <a:pt x="312416" y="47349"/>
                  </a:cubicBezTo>
                  <a:lnTo>
                    <a:pt x="312416" y="47349"/>
                  </a:lnTo>
                  <a:cubicBezTo>
                    <a:pt x="312416" y="47349"/>
                    <a:pt x="312416" y="47349"/>
                    <a:pt x="312416" y="47349"/>
                  </a:cubicBezTo>
                  <a:cubicBezTo>
                    <a:pt x="312456" y="39938"/>
                    <a:pt x="318464" y="33929"/>
                    <a:pt x="325835" y="33929"/>
                  </a:cubicBezTo>
                  <a:close/>
                  <a:moveTo>
                    <a:pt x="325835" y="183468"/>
                  </a:moveTo>
                  <a:cubicBezTo>
                    <a:pt x="318424" y="183468"/>
                    <a:pt x="312416" y="177459"/>
                    <a:pt x="312416" y="170048"/>
                  </a:cubicBezTo>
                  <a:cubicBezTo>
                    <a:pt x="312416" y="170048"/>
                    <a:pt x="312416" y="170048"/>
                    <a:pt x="312416" y="170048"/>
                  </a:cubicBezTo>
                  <a:cubicBezTo>
                    <a:pt x="312416" y="170048"/>
                    <a:pt x="312416" y="170048"/>
                    <a:pt x="312416" y="170008"/>
                  </a:cubicBezTo>
                  <a:cubicBezTo>
                    <a:pt x="312416" y="162597"/>
                    <a:pt x="318424" y="156588"/>
                    <a:pt x="325835" y="156588"/>
                  </a:cubicBezTo>
                  <a:cubicBezTo>
                    <a:pt x="333246" y="156588"/>
                    <a:pt x="339255" y="162597"/>
                    <a:pt x="339255" y="170008"/>
                  </a:cubicBezTo>
                  <a:cubicBezTo>
                    <a:pt x="339255" y="177419"/>
                    <a:pt x="333246" y="183468"/>
                    <a:pt x="325835" y="183468"/>
                  </a:cubicBezTo>
                  <a:close/>
                </a:path>
              </a:pathLst>
            </a:custGeom>
            <a:solidFill>
              <a:srgbClr val="0078BF">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6" name="Google Shape;546;g104da29d8d6_0_724"/>
          <p:cNvGrpSpPr/>
          <p:nvPr/>
        </p:nvGrpSpPr>
        <p:grpSpPr>
          <a:xfrm>
            <a:off x="0" y="2980031"/>
            <a:ext cx="719778" cy="200400"/>
            <a:chOff x="0" y="1956583"/>
            <a:chExt cx="719778" cy="200400"/>
          </a:xfrm>
        </p:grpSpPr>
        <p:cxnSp>
          <p:nvCxnSpPr>
            <p:cNvPr id="547" name="Google Shape;547;g104da29d8d6_0_724"/>
            <p:cNvCxnSpPr/>
            <p:nvPr/>
          </p:nvCxnSpPr>
          <p:spPr>
            <a:xfrm>
              <a:off x="0" y="2056823"/>
              <a:ext cx="619500" cy="0"/>
            </a:xfrm>
            <a:prstGeom prst="straightConnector1">
              <a:avLst/>
            </a:prstGeom>
            <a:noFill/>
            <a:ln cap="flat" cmpd="sng" w="76200">
              <a:solidFill>
                <a:srgbClr val="009DFF"/>
              </a:solidFill>
              <a:prstDash val="solid"/>
              <a:round/>
              <a:headEnd len="sm" w="sm" type="none"/>
              <a:tailEnd len="sm" w="sm" type="none"/>
            </a:ln>
          </p:spPr>
        </p:cxnSp>
        <p:sp>
          <p:nvSpPr>
            <p:cNvPr id="548" name="Google Shape;548;g104da29d8d6_0_724"/>
            <p:cNvSpPr/>
            <p:nvPr/>
          </p:nvSpPr>
          <p:spPr>
            <a:xfrm>
              <a:off x="519378" y="1956583"/>
              <a:ext cx="200400" cy="200400"/>
            </a:xfrm>
            <a:prstGeom prst="flowChartConnector">
              <a:avLst/>
            </a:prstGeom>
            <a:solidFill>
              <a:schemeClr val="lt1"/>
            </a:solidFill>
            <a:ln cap="flat" cmpd="sng" w="762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549" name="Google Shape;549;g104da29d8d6_0_724"/>
          <p:cNvGrpSpPr/>
          <p:nvPr/>
        </p:nvGrpSpPr>
        <p:grpSpPr>
          <a:xfrm>
            <a:off x="0" y="3556028"/>
            <a:ext cx="719778" cy="200400"/>
            <a:chOff x="839727" y="4422691"/>
            <a:chExt cx="719778" cy="200400"/>
          </a:xfrm>
        </p:grpSpPr>
        <p:cxnSp>
          <p:nvCxnSpPr>
            <p:cNvPr id="550" name="Google Shape;550;g104da29d8d6_0_724"/>
            <p:cNvCxnSpPr/>
            <p:nvPr/>
          </p:nvCxnSpPr>
          <p:spPr>
            <a:xfrm>
              <a:off x="839727" y="4522931"/>
              <a:ext cx="619500" cy="0"/>
            </a:xfrm>
            <a:prstGeom prst="straightConnector1">
              <a:avLst/>
            </a:prstGeom>
            <a:noFill/>
            <a:ln cap="flat" cmpd="sng" w="76200">
              <a:solidFill>
                <a:srgbClr val="A805A8"/>
              </a:solidFill>
              <a:prstDash val="solid"/>
              <a:round/>
              <a:headEnd len="sm" w="sm" type="none"/>
              <a:tailEnd len="sm" w="sm" type="none"/>
            </a:ln>
          </p:spPr>
        </p:cxnSp>
        <p:sp>
          <p:nvSpPr>
            <p:cNvPr id="551" name="Google Shape;551;g104da29d8d6_0_724"/>
            <p:cNvSpPr/>
            <p:nvPr/>
          </p:nvSpPr>
          <p:spPr>
            <a:xfrm>
              <a:off x="1359105" y="4422691"/>
              <a:ext cx="200400" cy="200400"/>
            </a:xfrm>
            <a:prstGeom prst="flowChartConnector">
              <a:avLst/>
            </a:prstGeom>
            <a:solidFill>
              <a:schemeClr val="lt1"/>
            </a:solidFill>
            <a:ln cap="flat" cmpd="sng" w="76200">
              <a:solidFill>
                <a:srgbClr val="A805A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21360"/>
        </a:solidFill>
      </p:bgPr>
    </p:bg>
    <p:spTree>
      <p:nvGrpSpPr>
        <p:cNvPr id="556" name="Shape 556"/>
        <p:cNvGrpSpPr/>
        <p:nvPr/>
      </p:nvGrpSpPr>
      <p:grpSpPr>
        <a:xfrm>
          <a:off x="0" y="0"/>
          <a:ext cx="0" cy="0"/>
          <a:chOff x="0" y="0"/>
          <a:chExt cx="0" cy="0"/>
        </a:xfrm>
      </p:grpSpPr>
      <p:sp>
        <p:nvSpPr>
          <p:cNvPr id="557" name="Google Shape;557;g104da29d8d6_0_1439"/>
          <p:cNvSpPr/>
          <p:nvPr/>
        </p:nvSpPr>
        <p:spPr>
          <a:xfrm>
            <a:off x="5978820" y="3275112"/>
            <a:ext cx="2343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58" name="Google Shape;558;g104da29d8d6_0_1439"/>
          <p:cNvSpPr/>
          <p:nvPr/>
        </p:nvSpPr>
        <p:spPr>
          <a:xfrm>
            <a:off x="1595500" y="3075057"/>
            <a:ext cx="9000900" cy="1938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i="0" lang="en-GB" sz="4000" u="none" cap="none" strike="noStrike">
                <a:solidFill>
                  <a:srgbClr val="FFFFFF"/>
                </a:solidFill>
                <a:latin typeface="Montserrat SemiBold"/>
                <a:ea typeface="Montserrat SemiBold"/>
                <a:cs typeface="Montserrat SemiBold"/>
                <a:sym typeface="Montserrat SemiBold"/>
              </a:rPr>
              <a:t>Model Evaluation</a:t>
            </a:r>
            <a:br>
              <a:rPr b="1" i="0" lang="en-GB" sz="4000" u="none" cap="none" strike="noStrike">
                <a:solidFill>
                  <a:srgbClr val="FFFFFF"/>
                </a:solidFill>
                <a:latin typeface="Montserrat SemiBold"/>
                <a:ea typeface="Montserrat SemiBold"/>
                <a:cs typeface="Montserrat SemiBold"/>
                <a:sym typeface="Montserrat SemiBold"/>
              </a:rPr>
            </a:br>
            <a:endParaRPr b="1" i="0" sz="4000" u="none" cap="none" strike="noStrike">
              <a:solidFill>
                <a:srgbClr val="FFFFFF"/>
              </a:solidFill>
              <a:latin typeface="Montserrat SemiBold"/>
              <a:ea typeface="Montserrat SemiBold"/>
              <a:cs typeface="Montserrat SemiBold"/>
              <a:sym typeface="Montserrat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pic>
        <p:nvPicPr>
          <p:cNvPr id="564" name="Google Shape;564;g104da29d8d6_0_741"/>
          <p:cNvPicPr preferRelativeResize="0"/>
          <p:nvPr/>
        </p:nvPicPr>
        <p:blipFill rotWithShape="1">
          <a:blip r:embed="rId3">
            <a:alphaModFix/>
          </a:blip>
          <a:srcRect b="0" l="0" r="0" t="0"/>
          <a:stretch/>
        </p:blipFill>
        <p:spPr>
          <a:xfrm>
            <a:off x="3000944" y="2242121"/>
            <a:ext cx="5666401" cy="3752878"/>
          </a:xfrm>
          <a:prstGeom prst="rect">
            <a:avLst/>
          </a:prstGeom>
          <a:noFill/>
          <a:ln>
            <a:noFill/>
          </a:ln>
        </p:spPr>
      </p:pic>
      <p:sp>
        <p:nvSpPr>
          <p:cNvPr id="565" name="Google Shape;565;g104da29d8d6_0_741"/>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Model Evaluation</a:t>
            </a:r>
            <a:endParaRPr/>
          </a:p>
        </p:txBody>
      </p:sp>
      <p:sp>
        <p:nvSpPr>
          <p:cNvPr id="566" name="Google Shape;566;g104da29d8d6_0_741"/>
          <p:cNvSpPr txBox="1"/>
          <p:nvPr>
            <p:ph idx="1" type="body"/>
          </p:nvPr>
        </p:nvSpPr>
        <p:spPr>
          <a:xfrm>
            <a:off x="543239" y="1311942"/>
            <a:ext cx="11164800" cy="5931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SzPts val="2400"/>
              <a:buNone/>
            </a:pPr>
            <a:r>
              <a:rPr b="0" i="0" lang="en-GB" sz="2000" u="none" cap="none" strike="noStrike">
                <a:solidFill>
                  <a:srgbClr val="646464"/>
                </a:solidFill>
                <a:latin typeface="Montserrat Medium"/>
                <a:ea typeface="Montserrat Medium"/>
                <a:cs typeface="Montserrat Medium"/>
                <a:sym typeface="Montserrat Medium"/>
              </a:rPr>
              <a:t>Classification Metrics; the metrics used in classification problems are:</a:t>
            </a:r>
            <a:endParaRPr b="0" i="0" sz="2000" u="none" cap="none" strike="noStrike">
              <a:solidFill>
                <a:srgbClr val="646464"/>
              </a:solidFill>
              <a:latin typeface="Montserrat Medium"/>
              <a:ea typeface="Montserrat Medium"/>
              <a:cs typeface="Montserrat Medium"/>
              <a:sym typeface="Montserrat Medium"/>
            </a:endParaRPr>
          </a:p>
          <a:p>
            <a:pPr indent="0" lvl="0" marL="0" marR="0" rtl="0" algn="l">
              <a:lnSpc>
                <a:spcPct val="140000"/>
              </a:lnSpc>
              <a:spcBef>
                <a:spcPts val="1200"/>
              </a:spcBef>
              <a:spcAft>
                <a:spcPts val="1200"/>
              </a:spcAft>
              <a:buSzPts val="2400"/>
              <a:buNone/>
            </a:pPr>
            <a:r>
              <a:t/>
            </a:r>
            <a:endParaRPr b="0" i="0" sz="2000" u="none" cap="none" strike="noStrike">
              <a:solidFill>
                <a:srgbClr val="646464"/>
              </a:solidFill>
              <a:latin typeface="Montserrat Medium"/>
              <a:ea typeface="Montserrat Medium"/>
              <a:cs typeface="Montserrat Medium"/>
              <a:sym typeface="Montserrat Medium"/>
            </a:endParaRPr>
          </a:p>
        </p:txBody>
      </p:sp>
      <p:sp>
        <p:nvSpPr>
          <p:cNvPr id="567" name="Google Shape;567;g104da29d8d6_0_741"/>
          <p:cNvSpPr txBox="1"/>
          <p:nvPr/>
        </p:nvSpPr>
        <p:spPr>
          <a:xfrm>
            <a:off x="2598291" y="4158057"/>
            <a:ext cx="2070900" cy="523200"/>
          </a:xfrm>
          <a:prstGeom prst="rect">
            <a:avLst/>
          </a:prstGeom>
          <a:noFill/>
          <a:ln>
            <a:noFill/>
          </a:ln>
        </p:spPr>
        <p:txBody>
          <a:bodyPr anchorCtr="0" anchor="t" bIns="45700" lIns="91425" spcFirstLastPara="1" rIns="91425" wrap="square" tIns="45700">
            <a:spAutoFit/>
          </a:bodyPr>
          <a:lstStyle/>
          <a:p>
            <a:pPr indent="0" lvl="1"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00A0FF"/>
                </a:solidFill>
                <a:latin typeface="Montserrat Medium"/>
                <a:ea typeface="Montserrat Medium"/>
                <a:cs typeface="Montserrat Medium"/>
                <a:sym typeface="Montserrat Medium"/>
              </a:rPr>
              <a:t>Classification </a:t>
            </a:r>
            <a:br>
              <a:rPr b="1" i="0" lang="en-GB" sz="1400" u="none" cap="none" strike="noStrike">
                <a:solidFill>
                  <a:srgbClr val="00A0FF"/>
                </a:solidFill>
                <a:latin typeface="Montserrat Medium"/>
                <a:ea typeface="Montserrat Medium"/>
                <a:cs typeface="Montserrat Medium"/>
                <a:sym typeface="Montserrat Medium"/>
              </a:rPr>
            </a:br>
            <a:r>
              <a:rPr b="1" i="0" lang="en-GB" sz="1400" u="none" cap="none" strike="noStrike">
                <a:solidFill>
                  <a:srgbClr val="00A0FF"/>
                </a:solidFill>
                <a:latin typeface="Montserrat Medium"/>
                <a:ea typeface="Montserrat Medium"/>
                <a:cs typeface="Montserrat Medium"/>
                <a:sym typeface="Montserrat Medium"/>
              </a:rPr>
              <a:t>Accuracy</a:t>
            </a:r>
            <a:endParaRPr b="0" i="0" sz="1400" u="none" cap="none" strike="noStrike">
              <a:solidFill>
                <a:srgbClr val="000000"/>
              </a:solidFill>
              <a:latin typeface="Arial"/>
              <a:ea typeface="Arial"/>
              <a:cs typeface="Arial"/>
              <a:sym typeface="Arial"/>
            </a:endParaRPr>
          </a:p>
        </p:txBody>
      </p:sp>
      <p:sp>
        <p:nvSpPr>
          <p:cNvPr id="568" name="Google Shape;568;g104da29d8d6_0_741"/>
          <p:cNvSpPr txBox="1"/>
          <p:nvPr/>
        </p:nvSpPr>
        <p:spPr>
          <a:xfrm>
            <a:off x="3983475" y="3480949"/>
            <a:ext cx="1449300" cy="523200"/>
          </a:xfrm>
          <a:prstGeom prst="rect">
            <a:avLst/>
          </a:prstGeom>
          <a:noFill/>
          <a:ln>
            <a:noFill/>
          </a:ln>
        </p:spPr>
        <p:txBody>
          <a:bodyPr anchorCtr="0" anchor="t" bIns="45700" lIns="91425" spcFirstLastPara="1" rIns="91425" wrap="square" tIns="45700">
            <a:spAutoFit/>
          </a:bodyPr>
          <a:lstStyle/>
          <a:p>
            <a:pPr indent="0" lvl="1"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005A87"/>
                </a:solidFill>
                <a:latin typeface="Montserrat Medium"/>
                <a:ea typeface="Montserrat Medium"/>
                <a:cs typeface="Montserrat Medium"/>
                <a:sym typeface="Montserrat Medium"/>
              </a:rPr>
              <a:t>Confusion </a:t>
            </a:r>
            <a:br>
              <a:rPr b="1" i="0" lang="en-GB" sz="1400" u="none" cap="none" strike="noStrike">
                <a:solidFill>
                  <a:srgbClr val="005A87"/>
                </a:solidFill>
                <a:latin typeface="Montserrat Medium"/>
                <a:ea typeface="Montserrat Medium"/>
                <a:cs typeface="Montserrat Medium"/>
                <a:sym typeface="Montserrat Medium"/>
              </a:rPr>
            </a:br>
            <a:r>
              <a:rPr b="1" i="0" lang="en-GB" sz="1400" u="none" cap="none" strike="noStrike">
                <a:solidFill>
                  <a:srgbClr val="005A87"/>
                </a:solidFill>
                <a:latin typeface="Montserrat Medium"/>
                <a:ea typeface="Montserrat Medium"/>
                <a:cs typeface="Montserrat Medium"/>
                <a:sym typeface="Montserrat Medium"/>
              </a:rPr>
              <a:t>Matrix</a:t>
            </a:r>
            <a:endParaRPr b="0" i="0" sz="1400" u="none" cap="none" strike="noStrike">
              <a:solidFill>
                <a:srgbClr val="000000"/>
              </a:solidFill>
              <a:latin typeface="Arial"/>
              <a:ea typeface="Arial"/>
              <a:cs typeface="Arial"/>
              <a:sym typeface="Arial"/>
            </a:endParaRPr>
          </a:p>
        </p:txBody>
      </p:sp>
      <p:sp>
        <p:nvSpPr>
          <p:cNvPr id="569" name="Google Shape;569;g104da29d8d6_0_741"/>
          <p:cNvSpPr txBox="1"/>
          <p:nvPr/>
        </p:nvSpPr>
        <p:spPr>
          <a:xfrm>
            <a:off x="5114802" y="2902068"/>
            <a:ext cx="1497000" cy="523200"/>
          </a:xfrm>
          <a:prstGeom prst="rect">
            <a:avLst/>
          </a:prstGeom>
          <a:noFill/>
          <a:ln>
            <a:noFill/>
          </a:ln>
        </p:spPr>
        <p:txBody>
          <a:bodyPr anchorCtr="0" anchor="t" bIns="45700" lIns="91425" spcFirstLastPara="1" rIns="91425" wrap="square" tIns="45700">
            <a:spAutoFit/>
          </a:bodyPr>
          <a:lstStyle/>
          <a:p>
            <a:pPr indent="0" lvl="1"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A805A8"/>
                </a:solidFill>
                <a:latin typeface="Montserrat Medium"/>
                <a:ea typeface="Montserrat Medium"/>
                <a:cs typeface="Montserrat Medium"/>
                <a:sym typeface="Montserrat Medium"/>
              </a:rPr>
              <a:t>Logarithmic Loss</a:t>
            </a:r>
            <a:endParaRPr b="0" i="0" sz="1400" u="none" cap="none" strike="noStrike">
              <a:solidFill>
                <a:srgbClr val="000000"/>
              </a:solidFill>
              <a:latin typeface="Arial"/>
              <a:ea typeface="Arial"/>
              <a:cs typeface="Arial"/>
              <a:sym typeface="Arial"/>
            </a:endParaRPr>
          </a:p>
        </p:txBody>
      </p:sp>
      <p:sp>
        <p:nvSpPr>
          <p:cNvPr id="570" name="Google Shape;570;g104da29d8d6_0_741"/>
          <p:cNvSpPr txBox="1"/>
          <p:nvPr/>
        </p:nvSpPr>
        <p:spPr>
          <a:xfrm>
            <a:off x="6118843" y="2295453"/>
            <a:ext cx="1477500" cy="523200"/>
          </a:xfrm>
          <a:prstGeom prst="rect">
            <a:avLst/>
          </a:prstGeom>
          <a:noFill/>
          <a:ln>
            <a:noFill/>
          </a:ln>
        </p:spPr>
        <p:txBody>
          <a:bodyPr anchorCtr="0" anchor="t" bIns="45700" lIns="91425" spcFirstLastPara="1" rIns="91425" wrap="square" tIns="45700">
            <a:spAutoFit/>
          </a:bodyPr>
          <a:lstStyle/>
          <a:p>
            <a:pPr indent="0" lvl="1"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0078B4"/>
                </a:solidFill>
                <a:latin typeface="Montserrat Medium"/>
                <a:ea typeface="Montserrat Medium"/>
                <a:cs typeface="Montserrat Medium"/>
                <a:sym typeface="Montserrat Medium"/>
              </a:rPr>
              <a:t>Area under </a:t>
            </a:r>
            <a:br>
              <a:rPr b="1" i="0" lang="en-GB" sz="1400" u="none" cap="none" strike="noStrike">
                <a:solidFill>
                  <a:srgbClr val="0078B4"/>
                </a:solidFill>
                <a:latin typeface="Montserrat Medium"/>
                <a:ea typeface="Montserrat Medium"/>
                <a:cs typeface="Montserrat Medium"/>
                <a:sym typeface="Montserrat Medium"/>
              </a:rPr>
            </a:br>
            <a:r>
              <a:rPr b="1" i="0" lang="en-GB" sz="1400" u="none" cap="none" strike="noStrike">
                <a:solidFill>
                  <a:srgbClr val="0078B4"/>
                </a:solidFill>
                <a:latin typeface="Montserrat Medium"/>
                <a:ea typeface="Montserrat Medium"/>
                <a:cs typeface="Montserrat Medium"/>
                <a:sym typeface="Montserrat Medium"/>
              </a:rPr>
              <a:t>Curve (AUC)</a:t>
            </a:r>
            <a:endParaRPr b="0" i="0" sz="1400" u="none" cap="none" strike="noStrike">
              <a:solidFill>
                <a:srgbClr val="000000"/>
              </a:solidFill>
              <a:latin typeface="Arial"/>
              <a:ea typeface="Arial"/>
              <a:cs typeface="Arial"/>
              <a:sym typeface="Arial"/>
            </a:endParaRPr>
          </a:p>
        </p:txBody>
      </p:sp>
      <p:sp>
        <p:nvSpPr>
          <p:cNvPr id="571" name="Google Shape;571;g104da29d8d6_0_741"/>
          <p:cNvSpPr txBox="1"/>
          <p:nvPr/>
        </p:nvSpPr>
        <p:spPr>
          <a:xfrm>
            <a:off x="7295744" y="1905160"/>
            <a:ext cx="1468800" cy="307800"/>
          </a:xfrm>
          <a:prstGeom prst="rect">
            <a:avLst/>
          </a:prstGeom>
          <a:noFill/>
          <a:ln>
            <a:noFill/>
          </a:ln>
        </p:spPr>
        <p:txBody>
          <a:bodyPr anchorCtr="0" anchor="t" bIns="45700" lIns="91425" spcFirstLastPara="1" rIns="91425" wrap="square" tIns="45700">
            <a:spAutoFit/>
          </a:bodyPr>
          <a:lstStyle/>
          <a:p>
            <a:pPr indent="0" lvl="1"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9C9C9C"/>
                </a:solidFill>
                <a:latin typeface="Montserrat Medium"/>
                <a:ea typeface="Montserrat Medium"/>
                <a:cs typeface="Montserrat Medium"/>
                <a:sym typeface="Montserrat Medium"/>
              </a:rPr>
              <a:t>F-Measure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g104da29d8d6_0_753"/>
          <p:cNvSpPr/>
          <p:nvPr/>
        </p:nvSpPr>
        <p:spPr>
          <a:xfrm>
            <a:off x="625246" y="1740218"/>
            <a:ext cx="10199700" cy="684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578" name="Google Shape;578;g104da29d8d6_0_753"/>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Clr>
                <a:schemeClr val="dk1"/>
              </a:buClr>
              <a:buSzPts val="1100"/>
              <a:buFont typeface="Arial"/>
              <a:buNone/>
            </a:pPr>
            <a:r>
              <a:rPr lang="en-GB"/>
              <a:t>Classification Accuracy</a:t>
            </a:r>
            <a:endParaRPr/>
          </a:p>
          <a:p>
            <a:pPr indent="0" lvl="0" marL="0" rtl="0" algn="l">
              <a:lnSpc>
                <a:spcPct val="81818"/>
              </a:lnSpc>
              <a:spcBef>
                <a:spcPts val="0"/>
              </a:spcBef>
              <a:spcAft>
                <a:spcPts val="0"/>
              </a:spcAft>
              <a:buSzPts val="4400"/>
              <a:buNone/>
            </a:pPr>
            <a:r>
              <a:t/>
            </a:r>
            <a:endParaRPr/>
          </a:p>
        </p:txBody>
      </p:sp>
      <p:sp>
        <p:nvSpPr>
          <p:cNvPr id="579" name="Google Shape;579;g104da29d8d6_0_753"/>
          <p:cNvSpPr txBox="1"/>
          <p:nvPr>
            <p:ph idx="1" type="body"/>
          </p:nvPr>
        </p:nvSpPr>
        <p:spPr>
          <a:xfrm>
            <a:off x="766618" y="1923615"/>
            <a:ext cx="10533300" cy="437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SzPts val="2400"/>
              <a:buNone/>
            </a:pPr>
            <a:r>
              <a:rPr b="0" i="0" lang="en-GB" sz="2000" u="none" cap="none" strike="noStrike">
                <a:solidFill>
                  <a:schemeClr val="dk1"/>
                </a:solidFill>
                <a:latin typeface="Montserrat Medium"/>
                <a:ea typeface="Montserrat Medium"/>
                <a:cs typeface="Montserrat Medium"/>
                <a:sym typeface="Montserrat Medium"/>
              </a:rPr>
              <a:t>Accuracy is a common evaluation metric for classification problems</a:t>
            </a:r>
            <a:endParaRPr b="0" i="0" sz="2000" u="none" cap="none" strike="noStrike">
              <a:solidFill>
                <a:schemeClr val="dk1"/>
              </a:solidFill>
              <a:latin typeface="Montserrat Medium"/>
              <a:ea typeface="Montserrat Medium"/>
              <a:cs typeface="Montserrat Medium"/>
              <a:sym typeface="Montserrat Medium"/>
            </a:endParaRPr>
          </a:p>
          <a:p>
            <a:pPr indent="0" lvl="0" marL="0" marR="0" rtl="0" algn="l">
              <a:lnSpc>
                <a:spcPct val="100000"/>
              </a:lnSpc>
              <a:spcBef>
                <a:spcPts val="3000"/>
              </a:spcBef>
              <a:spcAft>
                <a:spcPts val="0"/>
              </a:spcAft>
              <a:buSzPts val="2400"/>
              <a:buNone/>
            </a:pPr>
            <a:r>
              <a:t/>
            </a:r>
            <a:endParaRPr b="0" i="0" sz="2000" u="none" cap="none" strike="noStrike">
              <a:solidFill>
                <a:schemeClr val="dk1"/>
              </a:solidFill>
              <a:latin typeface="Montserrat Medium"/>
              <a:ea typeface="Montserrat Medium"/>
              <a:cs typeface="Montserrat Medium"/>
              <a:sym typeface="Montserrat Medium"/>
            </a:endParaRPr>
          </a:p>
          <a:p>
            <a:pPr indent="0" lvl="0" marL="0" marR="0" rtl="0" algn="l">
              <a:lnSpc>
                <a:spcPct val="100000"/>
              </a:lnSpc>
              <a:spcBef>
                <a:spcPts val="3000"/>
              </a:spcBef>
              <a:spcAft>
                <a:spcPts val="0"/>
              </a:spcAft>
              <a:buSzPts val="2400"/>
              <a:buNone/>
            </a:pPr>
            <a:r>
              <a:t/>
            </a:r>
            <a:endParaRPr b="0" i="0" sz="2000" u="none" cap="none" strike="noStrike">
              <a:solidFill>
                <a:schemeClr val="dk1"/>
              </a:solidFill>
              <a:latin typeface="Montserrat Medium"/>
              <a:ea typeface="Montserrat Medium"/>
              <a:cs typeface="Montserrat Medium"/>
              <a:sym typeface="Montserrat Medium"/>
            </a:endParaRPr>
          </a:p>
          <a:p>
            <a:pPr indent="0" lvl="0" marL="0" marR="0" rtl="0" algn="l">
              <a:lnSpc>
                <a:spcPct val="100000"/>
              </a:lnSpc>
              <a:spcBef>
                <a:spcPts val="3000"/>
              </a:spcBef>
              <a:spcAft>
                <a:spcPts val="0"/>
              </a:spcAft>
              <a:buSzPts val="2400"/>
              <a:buNone/>
            </a:pPr>
            <a:r>
              <a:t/>
            </a:r>
            <a:endParaRPr b="0" i="0" sz="2000" u="none" cap="none" strike="noStrike">
              <a:solidFill>
                <a:schemeClr val="dk1"/>
              </a:solidFill>
              <a:latin typeface="Montserrat Medium"/>
              <a:ea typeface="Montserrat Medium"/>
              <a:cs typeface="Montserrat Medium"/>
              <a:sym typeface="Montserrat Medium"/>
            </a:endParaRPr>
          </a:p>
          <a:p>
            <a:pPr indent="0" lvl="0" marL="0" marR="0" rtl="0" algn="l">
              <a:lnSpc>
                <a:spcPct val="100000"/>
              </a:lnSpc>
              <a:spcBef>
                <a:spcPts val="3000"/>
              </a:spcBef>
              <a:spcAft>
                <a:spcPts val="3000"/>
              </a:spcAft>
              <a:buSzPts val="2400"/>
              <a:buNone/>
            </a:pPr>
            <a:r>
              <a:t/>
            </a:r>
            <a:endParaRPr b="0" i="0" sz="2000" u="none" cap="none" strike="noStrike">
              <a:solidFill>
                <a:schemeClr val="dk1"/>
              </a:solidFill>
              <a:latin typeface="Montserrat Medium"/>
              <a:ea typeface="Montserrat Medium"/>
              <a:cs typeface="Montserrat Medium"/>
              <a:sym typeface="Montserrat Medium"/>
            </a:endParaRPr>
          </a:p>
        </p:txBody>
      </p:sp>
      <p:sp>
        <p:nvSpPr>
          <p:cNvPr id="580" name="Google Shape;580;g104da29d8d6_0_753"/>
          <p:cNvSpPr/>
          <p:nvPr/>
        </p:nvSpPr>
        <p:spPr>
          <a:xfrm>
            <a:off x="506214" y="1740218"/>
            <a:ext cx="119100" cy="684000"/>
          </a:xfrm>
          <a:prstGeom prst="rect">
            <a:avLst/>
          </a:prstGeom>
          <a:solidFill>
            <a:srgbClr val="AD15A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581" name="Google Shape;581;g104da29d8d6_0_753"/>
          <p:cNvSpPr/>
          <p:nvPr/>
        </p:nvSpPr>
        <p:spPr>
          <a:xfrm>
            <a:off x="625246" y="2746205"/>
            <a:ext cx="10199700" cy="684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582" name="Google Shape;582;g104da29d8d6_0_753"/>
          <p:cNvSpPr/>
          <p:nvPr/>
        </p:nvSpPr>
        <p:spPr>
          <a:xfrm>
            <a:off x="506214" y="2746205"/>
            <a:ext cx="119100" cy="684000"/>
          </a:xfrm>
          <a:prstGeom prst="rect">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583" name="Google Shape;583;g104da29d8d6_0_753"/>
          <p:cNvSpPr/>
          <p:nvPr/>
        </p:nvSpPr>
        <p:spPr>
          <a:xfrm>
            <a:off x="766618" y="2940252"/>
            <a:ext cx="10058400" cy="453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3000"/>
              </a:spcAft>
              <a:buClr>
                <a:srgbClr val="000000"/>
              </a:buClr>
              <a:buSzPts val="2000"/>
              <a:buFont typeface="Arial"/>
              <a:buNone/>
            </a:pPr>
            <a:r>
              <a:rPr b="0" i="0" lang="en-GB" sz="2000" u="none" cap="none" strike="noStrike">
                <a:solidFill>
                  <a:schemeClr val="dk1"/>
                </a:solidFill>
                <a:latin typeface="Montserrat Medium"/>
                <a:ea typeface="Montserrat Medium"/>
                <a:cs typeface="Montserrat Medium"/>
                <a:sym typeface="Montserrat Medium"/>
              </a:rPr>
              <a:t>It’s the number of correct predictions made as a ratio of all predictions made</a:t>
            </a:r>
            <a:endParaRPr b="0" i="0" sz="1400" u="none" cap="none" strike="noStrike">
              <a:solidFill>
                <a:schemeClr val="dk1"/>
              </a:solidFill>
              <a:latin typeface="Arial"/>
              <a:ea typeface="Arial"/>
              <a:cs typeface="Arial"/>
              <a:sym typeface="Arial"/>
            </a:endParaRPr>
          </a:p>
        </p:txBody>
      </p:sp>
      <p:pic>
        <p:nvPicPr>
          <p:cNvPr id="584" name="Google Shape;584;g104da29d8d6_0_753"/>
          <p:cNvPicPr preferRelativeResize="0"/>
          <p:nvPr/>
        </p:nvPicPr>
        <p:blipFill rotWithShape="1">
          <a:blip r:embed="rId3">
            <a:alphaModFix/>
          </a:blip>
          <a:srcRect b="0" l="0" r="0" t="0"/>
          <a:stretch/>
        </p:blipFill>
        <p:spPr>
          <a:xfrm>
            <a:off x="2558789" y="4151929"/>
            <a:ext cx="7074420" cy="110337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g103188b878d_0_8"/>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Classification Accuracy</a:t>
            </a:r>
            <a:endParaRPr/>
          </a:p>
        </p:txBody>
      </p:sp>
      <p:sp>
        <p:nvSpPr>
          <p:cNvPr id="591" name="Google Shape;591;g103188b878d_0_8"/>
          <p:cNvSpPr txBox="1"/>
          <p:nvPr>
            <p:ph idx="1" type="body"/>
          </p:nvPr>
        </p:nvSpPr>
        <p:spPr>
          <a:xfrm>
            <a:off x="491625" y="1708351"/>
            <a:ext cx="11164800" cy="31551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000"/>
              </a:spcBef>
              <a:spcAft>
                <a:spcPts val="0"/>
              </a:spcAft>
              <a:buClr>
                <a:schemeClr val="dk1"/>
              </a:buClr>
              <a:buSzPts val="2400"/>
              <a:buChar char="❏"/>
            </a:pPr>
            <a:r>
              <a:rPr lang="en-GB">
                <a:solidFill>
                  <a:schemeClr val="dk1"/>
                </a:solidFill>
              </a:rPr>
              <a:t>Accuracy works well only if there are equal number of samples belonging to each class.</a:t>
            </a:r>
            <a:endParaRPr>
              <a:solidFill>
                <a:schemeClr val="dk1"/>
              </a:solidFill>
            </a:endParaRPr>
          </a:p>
          <a:p>
            <a:pPr indent="-381000" lvl="1" marL="914400" rtl="0" algn="l">
              <a:lnSpc>
                <a:spcPct val="115000"/>
              </a:lnSpc>
              <a:spcBef>
                <a:spcPts val="0"/>
              </a:spcBef>
              <a:spcAft>
                <a:spcPts val="0"/>
              </a:spcAft>
              <a:buClr>
                <a:schemeClr val="dk1"/>
              </a:buClr>
              <a:buSzPts val="2400"/>
              <a:buChar char="❏"/>
            </a:pPr>
            <a:r>
              <a:rPr lang="en-GB" sz="2400">
                <a:solidFill>
                  <a:schemeClr val="dk1"/>
                </a:solidFill>
              </a:rPr>
              <a:t>For example, there are 98% samples of class A and 2% samples of class B in our training set. Then our model can easily get 98% training accuracy by simply predicting every training sample belonging to class A.</a:t>
            </a:r>
            <a:endParaRPr sz="2400">
              <a:solidFill>
                <a:schemeClr val="dk1"/>
              </a:solidFill>
            </a:endParaRPr>
          </a:p>
          <a:p>
            <a:pPr indent="-381000" lvl="1" marL="914400" rtl="0" algn="l">
              <a:lnSpc>
                <a:spcPct val="115000"/>
              </a:lnSpc>
              <a:spcBef>
                <a:spcPts val="0"/>
              </a:spcBef>
              <a:spcAft>
                <a:spcPts val="0"/>
              </a:spcAft>
              <a:buClr>
                <a:schemeClr val="dk1"/>
              </a:buClr>
              <a:buSzPts val="2400"/>
              <a:buChar char="❏"/>
            </a:pPr>
            <a:r>
              <a:rPr lang="en-GB" sz="2400">
                <a:solidFill>
                  <a:schemeClr val="dk1"/>
                </a:solidFill>
              </a:rPr>
              <a:t>When the same model is tested on a test set with 60% samples of class A and 40% samples of class B, then the test accuracy would drop down to 60%. </a:t>
            </a:r>
            <a:endParaRPr sz="2400"/>
          </a:p>
        </p:txBody>
      </p:sp>
      <p:sp>
        <p:nvSpPr>
          <p:cNvPr id="592" name="Google Shape;592;g103188b878d_0_8"/>
          <p:cNvSpPr txBox="1"/>
          <p:nvPr/>
        </p:nvSpPr>
        <p:spPr>
          <a:xfrm>
            <a:off x="3535425" y="6314900"/>
            <a:ext cx="8121000" cy="34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highlight>
                  <a:srgbClr val="FFF2CC"/>
                </a:highlight>
                <a:latin typeface="Arial"/>
                <a:ea typeface="Arial"/>
                <a:cs typeface="Arial"/>
                <a:sym typeface="Arial"/>
              </a:rPr>
              <a:t>Further Reading:</a:t>
            </a:r>
            <a:r>
              <a:rPr b="0" i="0" lang="en-GB" sz="1200" u="none" cap="none" strike="noStrike">
                <a:solidFill>
                  <a:srgbClr val="000000"/>
                </a:solidFill>
                <a:latin typeface="Arial"/>
                <a:ea typeface="Arial"/>
                <a:cs typeface="Arial"/>
                <a:sym typeface="Arial"/>
              </a:rPr>
              <a:t> </a:t>
            </a:r>
            <a:r>
              <a:rPr b="0" i="0" lang="en-GB" sz="1200" u="sng" cap="none" strike="noStrike">
                <a:solidFill>
                  <a:srgbClr val="00A0FF"/>
                </a:solidFill>
                <a:latin typeface="Arial"/>
                <a:ea typeface="Arial"/>
                <a:cs typeface="Arial"/>
                <a:sym typeface="Arial"/>
                <a:hlinkClick r:id="rId3">
                  <a:extLst>
                    <a:ext uri="{A12FA001-AC4F-418D-AE19-62706E023703}">
                      <ahyp:hlinkClr val="tx"/>
                    </a:ext>
                  </a:extLst>
                </a:hlinkClick>
              </a:rPr>
              <a:t>https://towardsdatascience.com/metrics-to-evaluate-your-machine-learning-algorithm-f10ba6e38234</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g104da29d8d6_0_765"/>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Confusion Matrix</a:t>
            </a:r>
            <a:endParaRPr/>
          </a:p>
        </p:txBody>
      </p:sp>
      <p:sp>
        <p:nvSpPr>
          <p:cNvPr id="598" name="Google Shape;598;g104da29d8d6_0_765"/>
          <p:cNvSpPr txBox="1"/>
          <p:nvPr>
            <p:ph idx="1" type="body"/>
          </p:nvPr>
        </p:nvSpPr>
        <p:spPr>
          <a:xfrm>
            <a:off x="953722" y="2521643"/>
            <a:ext cx="5505900" cy="1717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SzPts val="2400"/>
              <a:buNone/>
            </a:pPr>
            <a:r>
              <a:rPr b="0" i="0" lang="en-GB" sz="2000" u="none" cap="none" strike="noStrike">
                <a:solidFill>
                  <a:schemeClr val="dk1"/>
                </a:solidFill>
                <a:latin typeface="Montserrat Medium"/>
                <a:ea typeface="Montserrat Medium"/>
                <a:cs typeface="Montserrat Medium"/>
                <a:sym typeface="Montserrat Medium"/>
              </a:rPr>
              <a:t>A confusion matrix is also known as an error matrix.</a:t>
            </a:r>
            <a:endParaRPr b="0" i="0" sz="2000" u="none" cap="none" strike="noStrike">
              <a:solidFill>
                <a:schemeClr val="dk1"/>
              </a:solidFill>
              <a:latin typeface="Montserrat Medium"/>
              <a:ea typeface="Montserrat Medium"/>
              <a:cs typeface="Montserrat Medium"/>
              <a:sym typeface="Montserrat Medium"/>
            </a:endParaRPr>
          </a:p>
          <a:p>
            <a:pPr indent="0" lvl="0" marL="0" marR="0" rtl="0" algn="l">
              <a:lnSpc>
                <a:spcPct val="100000"/>
              </a:lnSpc>
              <a:spcBef>
                <a:spcPts val="1800"/>
              </a:spcBef>
              <a:spcAft>
                <a:spcPts val="0"/>
              </a:spcAft>
              <a:buSzPts val="2400"/>
              <a:buNone/>
            </a:pPr>
            <a:r>
              <a:rPr b="0" i="0" lang="en-GB" sz="2000" u="none" cap="none" strike="noStrike">
                <a:solidFill>
                  <a:schemeClr val="dk1"/>
                </a:solidFill>
                <a:latin typeface="Montserrat Medium"/>
                <a:ea typeface="Montserrat Medium"/>
                <a:cs typeface="Montserrat Medium"/>
                <a:sym typeface="Montserrat Medium"/>
              </a:rPr>
              <a:t>A confusion matrix provides a more detailed breakdown of correct and incorrect classifications for each class.</a:t>
            </a:r>
            <a:endParaRPr b="0" i="0" sz="2000" u="none" cap="none" strike="noStrike">
              <a:solidFill>
                <a:schemeClr val="dk1"/>
              </a:solidFill>
              <a:latin typeface="Montserrat Medium"/>
              <a:ea typeface="Montserrat Medium"/>
              <a:cs typeface="Montserrat Medium"/>
              <a:sym typeface="Montserrat Medium"/>
            </a:endParaRPr>
          </a:p>
          <a:p>
            <a:pPr indent="0" lvl="0" marL="0" marR="0" rtl="0" algn="l">
              <a:lnSpc>
                <a:spcPct val="100000"/>
              </a:lnSpc>
              <a:spcBef>
                <a:spcPts val="1800"/>
              </a:spcBef>
              <a:spcAft>
                <a:spcPts val="1800"/>
              </a:spcAft>
              <a:buSzPts val="2400"/>
              <a:buNone/>
            </a:pPr>
            <a:r>
              <a:t/>
            </a:r>
            <a:endParaRPr b="0" i="0" sz="2000" u="none" cap="none" strike="noStrike">
              <a:solidFill>
                <a:schemeClr val="dk1"/>
              </a:solidFill>
              <a:latin typeface="Montserrat Medium"/>
              <a:ea typeface="Montserrat Medium"/>
              <a:cs typeface="Montserrat Medium"/>
              <a:sym typeface="Montserrat Medium"/>
            </a:endParaRPr>
          </a:p>
        </p:txBody>
      </p:sp>
      <p:grpSp>
        <p:nvGrpSpPr>
          <p:cNvPr id="599" name="Google Shape;599;g104da29d8d6_0_765"/>
          <p:cNvGrpSpPr/>
          <p:nvPr/>
        </p:nvGrpSpPr>
        <p:grpSpPr>
          <a:xfrm>
            <a:off x="0" y="2615755"/>
            <a:ext cx="719778" cy="200400"/>
            <a:chOff x="0" y="1956583"/>
            <a:chExt cx="719778" cy="200400"/>
          </a:xfrm>
        </p:grpSpPr>
        <p:cxnSp>
          <p:nvCxnSpPr>
            <p:cNvPr id="600" name="Google Shape;600;g104da29d8d6_0_765"/>
            <p:cNvCxnSpPr/>
            <p:nvPr/>
          </p:nvCxnSpPr>
          <p:spPr>
            <a:xfrm>
              <a:off x="0" y="2056823"/>
              <a:ext cx="619500" cy="0"/>
            </a:xfrm>
            <a:prstGeom prst="straightConnector1">
              <a:avLst/>
            </a:prstGeom>
            <a:noFill/>
            <a:ln cap="flat" cmpd="sng" w="76200">
              <a:solidFill>
                <a:srgbClr val="009DFF"/>
              </a:solidFill>
              <a:prstDash val="solid"/>
              <a:round/>
              <a:headEnd len="sm" w="sm" type="none"/>
              <a:tailEnd len="sm" w="sm" type="none"/>
            </a:ln>
          </p:spPr>
        </p:cxnSp>
        <p:sp>
          <p:nvSpPr>
            <p:cNvPr id="601" name="Google Shape;601;g104da29d8d6_0_765"/>
            <p:cNvSpPr/>
            <p:nvPr/>
          </p:nvSpPr>
          <p:spPr>
            <a:xfrm>
              <a:off x="519378" y="1956583"/>
              <a:ext cx="200400" cy="200400"/>
            </a:xfrm>
            <a:prstGeom prst="flowChartConnector">
              <a:avLst/>
            </a:prstGeom>
            <a:solidFill>
              <a:schemeClr val="lt1"/>
            </a:solidFill>
            <a:ln cap="flat" cmpd="sng" w="762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602" name="Google Shape;602;g104da29d8d6_0_765"/>
          <p:cNvGrpSpPr/>
          <p:nvPr/>
        </p:nvGrpSpPr>
        <p:grpSpPr>
          <a:xfrm>
            <a:off x="0" y="3409665"/>
            <a:ext cx="719778" cy="200400"/>
            <a:chOff x="839727" y="4422691"/>
            <a:chExt cx="719778" cy="200400"/>
          </a:xfrm>
        </p:grpSpPr>
        <p:cxnSp>
          <p:nvCxnSpPr>
            <p:cNvPr id="603" name="Google Shape;603;g104da29d8d6_0_765"/>
            <p:cNvCxnSpPr/>
            <p:nvPr/>
          </p:nvCxnSpPr>
          <p:spPr>
            <a:xfrm>
              <a:off x="839727" y="4522931"/>
              <a:ext cx="619500" cy="0"/>
            </a:xfrm>
            <a:prstGeom prst="straightConnector1">
              <a:avLst/>
            </a:prstGeom>
            <a:noFill/>
            <a:ln cap="flat" cmpd="sng" w="76200">
              <a:solidFill>
                <a:srgbClr val="A805A8"/>
              </a:solidFill>
              <a:prstDash val="solid"/>
              <a:round/>
              <a:headEnd len="sm" w="sm" type="none"/>
              <a:tailEnd len="sm" w="sm" type="none"/>
            </a:ln>
          </p:spPr>
        </p:cxnSp>
        <p:sp>
          <p:nvSpPr>
            <p:cNvPr id="604" name="Google Shape;604;g104da29d8d6_0_765"/>
            <p:cNvSpPr/>
            <p:nvPr/>
          </p:nvSpPr>
          <p:spPr>
            <a:xfrm>
              <a:off x="1359105" y="4422691"/>
              <a:ext cx="200400" cy="200400"/>
            </a:xfrm>
            <a:prstGeom prst="flowChartConnector">
              <a:avLst/>
            </a:prstGeom>
            <a:solidFill>
              <a:schemeClr val="lt1"/>
            </a:solidFill>
            <a:ln cap="flat" cmpd="sng" w="76200">
              <a:solidFill>
                <a:srgbClr val="A805A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605" name="Google Shape;605;g104da29d8d6_0_765"/>
          <p:cNvGrpSpPr/>
          <p:nvPr/>
        </p:nvGrpSpPr>
        <p:grpSpPr>
          <a:xfrm>
            <a:off x="7804586" y="1922138"/>
            <a:ext cx="3765158" cy="3013559"/>
            <a:chOff x="6875415" y="1734336"/>
            <a:chExt cx="506097" cy="405070"/>
          </a:xfrm>
        </p:grpSpPr>
        <p:sp>
          <p:nvSpPr>
            <p:cNvPr id="606" name="Google Shape;606;g104da29d8d6_0_765"/>
            <p:cNvSpPr/>
            <p:nvPr/>
          </p:nvSpPr>
          <p:spPr>
            <a:xfrm>
              <a:off x="6875415" y="1734336"/>
              <a:ext cx="371702" cy="405070"/>
            </a:xfrm>
            <a:custGeom>
              <a:rect b="b" l="l" r="r" t="t"/>
              <a:pathLst>
                <a:path extrusionOk="0" h="405070" w="371702">
                  <a:moveTo>
                    <a:pt x="340336" y="264185"/>
                  </a:moveTo>
                  <a:cubicBezTo>
                    <a:pt x="337132" y="260981"/>
                    <a:pt x="331964" y="260981"/>
                    <a:pt x="328759" y="264185"/>
                  </a:cubicBezTo>
                  <a:cubicBezTo>
                    <a:pt x="325555" y="267390"/>
                    <a:pt x="325555" y="272557"/>
                    <a:pt x="328759" y="275762"/>
                  </a:cubicBezTo>
                  <a:lnTo>
                    <a:pt x="351553" y="298555"/>
                  </a:lnTo>
                  <a:cubicBezTo>
                    <a:pt x="356680" y="303683"/>
                    <a:pt x="356680" y="312055"/>
                    <a:pt x="351553" y="317183"/>
                  </a:cubicBezTo>
                  <a:lnTo>
                    <a:pt x="317102" y="351633"/>
                  </a:lnTo>
                  <a:cubicBezTo>
                    <a:pt x="312135" y="356600"/>
                    <a:pt x="303442" y="356600"/>
                    <a:pt x="298475" y="351633"/>
                  </a:cubicBezTo>
                  <a:lnTo>
                    <a:pt x="275562" y="328719"/>
                  </a:lnTo>
                  <a:cubicBezTo>
                    <a:pt x="275522" y="328679"/>
                    <a:pt x="275442" y="328679"/>
                    <a:pt x="275402" y="328639"/>
                  </a:cubicBezTo>
                  <a:cubicBezTo>
                    <a:pt x="274681" y="327958"/>
                    <a:pt x="273879" y="327437"/>
                    <a:pt x="272998" y="327037"/>
                  </a:cubicBezTo>
                  <a:cubicBezTo>
                    <a:pt x="272878" y="326997"/>
                    <a:pt x="272758" y="326917"/>
                    <a:pt x="272638" y="326877"/>
                  </a:cubicBezTo>
                  <a:cubicBezTo>
                    <a:pt x="271756" y="326556"/>
                    <a:pt x="270875" y="326356"/>
                    <a:pt x="269954" y="326356"/>
                  </a:cubicBezTo>
                  <a:cubicBezTo>
                    <a:pt x="269833" y="326356"/>
                    <a:pt x="269713" y="326356"/>
                    <a:pt x="269593" y="326356"/>
                  </a:cubicBezTo>
                  <a:cubicBezTo>
                    <a:pt x="268672" y="326356"/>
                    <a:pt x="267791" y="326556"/>
                    <a:pt x="266909" y="326877"/>
                  </a:cubicBezTo>
                  <a:cubicBezTo>
                    <a:pt x="266789" y="326917"/>
                    <a:pt x="266629" y="326957"/>
                    <a:pt x="266509" y="327037"/>
                  </a:cubicBezTo>
                  <a:cubicBezTo>
                    <a:pt x="266348" y="327117"/>
                    <a:pt x="266148" y="327157"/>
                    <a:pt x="265988" y="327237"/>
                  </a:cubicBezTo>
                  <a:cubicBezTo>
                    <a:pt x="259659" y="330482"/>
                    <a:pt x="252889" y="333326"/>
                    <a:pt x="245879" y="335569"/>
                  </a:cubicBezTo>
                  <a:cubicBezTo>
                    <a:pt x="245758" y="335609"/>
                    <a:pt x="245678" y="335649"/>
                    <a:pt x="245558" y="335690"/>
                  </a:cubicBezTo>
                  <a:cubicBezTo>
                    <a:pt x="245278" y="335810"/>
                    <a:pt x="244997" y="335930"/>
                    <a:pt x="244757" y="336050"/>
                  </a:cubicBezTo>
                  <a:cubicBezTo>
                    <a:pt x="244517" y="336170"/>
                    <a:pt x="244316" y="336290"/>
                    <a:pt x="244076" y="336411"/>
                  </a:cubicBezTo>
                  <a:cubicBezTo>
                    <a:pt x="243836" y="336571"/>
                    <a:pt x="243635" y="336691"/>
                    <a:pt x="243435" y="336851"/>
                  </a:cubicBezTo>
                  <a:cubicBezTo>
                    <a:pt x="243235" y="337011"/>
                    <a:pt x="242994" y="337172"/>
                    <a:pt x="242834" y="337372"/>
                  </a:cubicBezTo>
                  <a:cubicBezTo>
                    <a:pt x="242634" y="337532"/>
                    <a:pt x="242474" y="337732"/>
                    <a:pt x="242313" y="337933"/>
                  </a:cubicBezTo>
                  <a:cubicBezTo>
                    <a:pt x="242153" y="338133"/>
                    <a:pt x="241953" y="338333"/>
                    <a:pt x="241793" y="338534"/>
                  </a:cubicBezTo>
                  <a:cubicBezTo>
                    <a:pt x="241632" y="338734"/>
                    <a:pt x="241512" y="338974"/>
                    <a:pt x="241352" y="339215"/>
                  </a:cubicBezTo>
                  <a:cubicBezTo>
                    <a:pt x="241232" y="339455"/>
                    <a:pt x="241112" y="339655"/>
                    <a:pt x="240991" y="339896"/>
                  </a:cubicBezTo>
                  <a:cubicBezTo>
                    <a:pt x="240871" y="340136"/>
                    <a:pt x="240791" y="340376"/>
                    <a:pt x="240711" y="340657"/>
                  </a:cubicBezTo>
                  <a:cubicBezTo>
                    <a:pt x="240631" y="340897"/>
                    <a:pt x="240551" y="341177"/>
                    <a:pt x="240471" y="341418"/>
                  </a:cubicBezTo>
                  <a:cubicBezTo>
                    <a:pt x="240391" y="341658"/>
                    <a:pt x="240350" y="341899"/>
                    <a:pt x="240350" y="342179"/>
                  </a:cubicBezTo>
                  <a:cubicBezTo>
                    <a:pt x="240310" y="342459"/>
                    <a:pt x="240270" y="342780"/>
                    <a:pt x="240270" y="343060"/>
                  </a:cubicBezTo>
                  <a:cubicBezTo>
                    <a:pt x="240270" y="343180"/>
                    <a:pt x="240230" y="343261"/>
                    <a:pt x="240230" y="343381"/>
                  </a:cubicBezTo>
                  <a:lnTo>
                    <a:pt x="240230" y="375708"/>
                  </a:lnTo>
                  <a:cubicBezTo>
                    <a:pt x="240230" y="382958"/>
                    <a:pt x="234302" y="388887"/>
                    <a:pt x="227051" y="388887"/>
                  </a:cubicBezTo>
                  <a:lnTo>
                    <a:pt x="178340" y="388887"/>
                  </a:lnTo>
                  <a:cubicBezTo>
                    <a:pt x="171089" y="388887"/>
                    <a:pt x="165161" y="382958"/>
                    <a:pt x="165161" y="375708"/>
                  </a:cubicBezTo>
                  <a:lnTo>
                    <a:pt x="165161" y="343180"/>
                  </a:lnTo>
                  <a:cubicBezTo>
                    <a:pt x="165161" y="343060"/>
                    <a:pt x="165121" y="342940"/>
                    <a:pt x="165121" y="342820"/>
                  </a:cubicBezTo>
                  <a:cubicBezTo>
                    <a:pt x="165121" y="342539"/>
                    <a:pt x="165081" y="342219"/>
                    <a:pt x="165041" y="341939"/>
                  </a:cubicBezTo>
                  <a:cubicBezTo>
                    <a:pt x="165001" y="341698"/>
                    <a:pt x="164961" y="341418"/>
                    <a:pt x="164880" y="341177"/>
                  </a:cubicBezTo>
                  <a:cubicBezTo>
                    <a:pt x="164800" y="340937"/>
                    <a:pt x="164720" y="340657"/>
                    <a:pt x="164640" y="340416"/>
                  </a:cubicBezTo>
                  <a:cubicBezTo>
                    <a:pt x="164560" y="340176"/>
                    <a:pt x="164440" y="339896"/>
                    <a:pt x="164320" y="339655"/>
                  </a:cubicBezTo>
                  <a:cubicBezTo>
                    <a:pt x="164199" y="339415"/>
                    <a:pt x="164079" y="339215"/>
                    <a:pt x="163959" y="338974"/>
                  </a:cubicBezTo>
                  <a:cubicBezTo>
                    <a:pt x="163839" y="338734"/>
                    <a:pt x="163679" y="338494"/>
                    <a:pt x="163518" y="338293"/>
                  </a:cubicBezTo>
                  <a:cubicBezTo>
                    <a:pt x="163358" y="338093"/>
                    <a:pt x="163198" y="337893"/>
                    <a:pt x="163038" y="337692"/>
                  </a:cubicBezTo>
                  <a:cubicBezTo>
                    <a:pt x="162878" y="337492"/>
                    <a:pt x="162677" y="337292"/>
                    <a:pt x="162477" y="337132"/>
                  </a:cubicBezTo>
                  <a:cubicBezTo>
                    <a:pt x="162277" y="336971"/>
                    <a:pt x="162076" y="336811"/>
                    <a:pt x="161876" y="336651"/>
                  </a:cubicBezTo>
                  <a:cubicBezTo>
                    <a:pt x="161676" y="336491"/>
                    <a:pt x="161435" y="336330"/>
                    <a:pt x="161195" y="336170"/>
                  </a:cubicBezTo>
                  <a:cubicBezTo>
                    <a:pt x="160995" y="336050"/>
                    <a:pt x="160754" y="335930"/>
                    <a:pt x="160554" y="335810"/>
                  </a:cubicBezTo>
                  <a:cubicBezTo>
                    <a:pt x="160274" y="335690"/>
                    <a:pt x="160033" y="335569"/>
                    <a:pt x="159713" y="335449"/>
                  </a:cubicBezTo>
                  <a:cubicBezTo>
                    <a:pt x="159593" y="335409"/>
                    <a:pt x="159513" y="335329"/>
                    <a:pt x="159392" y="335289"/>
                  </a:cubicBezTo>
                  <a:cubicBezTo>
                    <a:pt x="152823" y="333206"/>
                    <a:pt x="146093" y="330442"/>
                    <a:pt x="139403" y="326997"/>
                  </a:cubicBezTo>
                  <a:cubicBezTo>
                    <a:pt x="139243" y="326917"/>
                    <a:pt x="139083" y="326877"/>
                    <a:pt x="138923" y="326797"/>
                  </a:cubicBezTo>
                  <a:cubicBezTo>
                    <a:pt x="138802" y="326756"/>
                    <a:pt x="138682" y="326676"/>
                    <a:pt x="138522" y="326636"/>
                  </a:cubicBezTo>
                  <a:cubicBezTo>
                    <a:pt x="137641" y="326316"/>
                    <a:pt x="136719" y="326116"/>
                    <a:pt x="135798" y="326116"/>
                  </a:cubicBezTo>
                  <a:cubicBezTo>
                    <a:pt x="135678" y="326116"/>
                    <a:pt x="135558" y="326116"/>
                    <a:pt x="135437" y="326116"/>
                  </a:cubicBezTo>
                  <a:cubicBezTo>
                    <a:pt x="134516" y="326156"/>
                    <a:pt x="133595" y="326316"/>
                    <a:pt x="132714" y="326636"/>
                  </a:cubicBezTo>
                  <a:cubicBezTo>
                    <a:pt x="132593" y="326676"/>
                    <a:pt x="132473" y="326716"/>
                    <a:pt x="132393" y="326797"/>
                  </a:cubicBezTo>
                  <a:cubicBezTo>
                    <a:pt x="131512" y="327197"/>
                    <a:pt x="130711" y="327718"/>
                    <a:pt x="129990" y="328399"/>
                  </a:cubicBezTo>
                  <a:cubicBezTo>
                    <a:pt x="129949" y="328439"/>
                    <a:pt x="129869" y="328439"/>
                    <a:pt x="129829" y="328479"/>
                  </a:cubicBezTo>
                  <a:lnTo>
                    <a:pt x="106796" y="351513"/>
                  </a:lnTo>
                  <a:cubicBezTo>
                    <a:pt x="101828" y="356480"/>
                    <a:pt x="93136" y="356480"/>
                    <a:pt x="88169" y="351513"/>
                  </a:cubicBezTo>
                  <a:lnTo>
                    <a:pt x="53718" y="317062"/>
                  </a:lnTo>
                  <a:cubicBezTo>
                    <a:pt x="51235" y="314579"/>
                    <a:pt x="49873" y="311254"/>
                    <a:pt x="49873" y="307729"/>
                  </a:cubicBezTo>
                  <a:cubicBezTo>
                    <a:pt x="49873" y="304204"/>
                    <a:pt x="51235" y="300919"/>
                    <a:pt x="53718" y="298395"/>
                  </a:cubicBezTo>
                  <a:lnTo>
                    <a:pt x="76792" y="275321"/>
                  </a:lnTo>
                  <a:cubicBezTo>
                    <a:pt x="76832" y="275281"/>
                    <a:pt x="76832" y="275241"/>
                    <a:pt x="76872" y="275161"/>
                  </a:cubicBezTo>
                  <a:cubicBezTo>
                    <a:pt x="77553" y="274440"/>
                    <a:pt x="78074" y="273639"/>
                    <a:pt x="78474" y="272758"/>
                  </a:cubicBezTo>
                  <a:cubicBezTo>
                    <a:pt x="78514" y="272638"/>
                    <a:pt x="78555" y="272557"/>
                    <a:pt x="78635" y="272437"/>
                  </a:cubicBezTo>
                  <a:cubicBezTo>
                    <a:pt x="78955" y="271556"/>
                    <a:pt x="79155" y="270635"/>
                    <a:pt x="79155" y="269713"/>
                  </a:cubicBezTo>
                  <a:cubicBezTo>
                    <a:pt x="79155" y="269593"/>
                    <a:pt x="79155" y="269473"/>
                    <a:pt x="79155" y="269353"/>
                  </a:cubicBezTo>
                  <a:cubicBezTo>
                    <a:pt x="79155" y="268431"/>
                    <a:pt x="78955" y="267550"/>
                    <a:pt x="78635" y="266669"/>
                  </a:cubicBezTo>
                  <a:cubicBezTo>
                    <a:pt x="78595" y="266549"/>
                    <a:pt x="78555" y="266388"/>
                    <a:pt x="78474" y="266268"/>
                  </a:cubicBezTo>
                  <a:cubicBezTo>
                    <a:pt x="78394" y="266108"/>
                    <a:pt x="78354" y="265948"/>
                    <a:pt x="78274" y="265788"/>
                  </a:cubicBezTo>
                  <a:cubicBezTo>
                    <a:pt x="74949" y="259298"/>
                    <a:pt x="72185" y="252608"/>
                    <a:pt x="70022" y="245838"/>
                  </a:cubicBezTo>
                  <a:cubicBezTo>
                    <a:pt x="69982" y="245718"/>
                    <a:pt x="69942" y="245638"/>
                    <a:pt x="69862" y="245518"/>
                  </a:cubicBezTo>
                  <a:cubicBezTo>
                    <a:pt x="69742" y="245238"/>
                    <a:pt x="69662" y="244957"/>
                    <a:pt x="69501" y="244717"/>
                  </a:cubicBezTo>
                  <a:cubicBezTo>
                    <a:pt x="69381" y="244476"/>
                    <a:pt x="69261" y="244276"/>
                    <a:pt x="69141" y="244036"/>
                  </a:cubicBezTo>
                  <a:cubicBezTo>
                    <a:pt x="68981" y="243795"/>
                    <a:pt x="68860" y="243595"/>
                    <a:pt x="68660" y="243355"/>
                  </a:cubicBezTo>
                  <a:cubicBezTo>
                    <a:pt x="68500" y="243155"/>
                    <a:pt x="68340" y="242954"/>
                    <a:pt x="68139" y="242754"/>
                  </a:cubicBezTo>
                  <a:cubicBezTo>
                    <a:pt x="67979" y="242554"/>
                    <a:pt x="67779" y="242393"/>
                    <a:pt x="67579" y="242193"/>
                  </a:cubicBezTo>
                  <a:cubicBezTo>
                    <a:pt x="67378" y="242033"/>
                    <a:pt x="67178" y="241873"/>
                    <a:pt x="66978" y="241712"/>
                  </a:cubicBezTo>
                  <a:cubicBezTo>
                    <a:pt x="66737" y="241552"/>
                    <a:pt x="66537" y="241392"/>
                    <a:pt x="66257" y="241272"/>
                  </a:cubicBezTo>
                  <a:cubicBezTo>
                    <a:pt x="66056" y="241152"/>
                    <a:pt x="65856" y="241031"/>
                    <a:pt x="65616" y="240911"/>
                  </a:cubicBezTo>
                  <a:cubicBezTo>
                    <a:pt x="65375" y="240791"/>
                    <a:pt x="65095" y="240671"/>
                    <a:pt x="64814" y="240591"/>
                  </a:cubicBezTo>
                  <a:cubicBezTo>
                    <a:pt x="64574" y="240511"/>
                    <a:pt x="64334" y="240431"/>
                    <a:pt x="64093" y="240350"/>
                  </a:cubicBezTo>
                  <a:cubicBezTo>
                    <a:pt x="63853" y="240270"/>
                    <a:pt x="63573" y="240230"/>
                    <a:pt x="63292" y="240190"/>
                  </a:cubicBezTo>
                  <a:cubicBezTo>
                    <a:pt x="63012" y="240150"/>
                    <a:pt x="62731" y="240110"/>
                    <a:pt x="62451" y="240110"/>
                  </a:cubicBezTo>
                  <a:cubicBezTo>
                    <a:pt x="62331" y="240110"/>
                    <a:pt x="62211" y="240070"/>
                    <a:pt x="62091" y="240070"/>
                  </a:cubicBezTo>
                  <a:lnTo>
                    <a:pt x="29483" y="240070"/>
                  </a:lnTo>
                  <a:cubicBezTo>
                    <a:pt x="22232" y="240070"/>
                    <a:pt x="16304" y="234141"/>
                    <a:pt x="16304" y="226891"/>
                  </a:cubicBezTo>
                  <a:lnTo>
                    <a:pt x="16304" y="178380"/>
                  </a:lnTo>
                  <a:cubicBezTo>
                    <a:pt x="16304" y="171130"/>
                    <a:pt x="22232" y="165201"/>
                    <a:pt x="29483" y="165201"/>
                  </a:cubicBezTo>
                  <a:lnTo>
                    <a:pt x="62091" y="165201"/>
                  </a:lnTo>
                  <a:cubicBezTo>
                    <a:pt x="62091" y="165201"/>
                    <a:pt x="62091" y="165201"/>
                    <a:pt x="62091" y="165201"/>
                  </a:cubicBezTo>
                  <a:cubicBezTo>
                    <a:pt x="62091" y="165201"/>
                    <a:pt x="62131" y="165201"/>
                    <a:pt x="62131" y="165201"/>
                  </a:cubicBezTo>
                  <a:cubicBezTo>
                    <a:pt x="62892" y="165201"/>
                    <a:pt x="63653" y="165041"/>
                    <a:pt x="64334" y="164840"/>
                  </a:cubicBezTo>
                  <a:cubicBezTo>
                    <a:pt x="64494" y="164800"/>
                    <a:pt x="64654" y="164760"/>
                    <a:pt x="64814" y="164680"/>
                  </a:cubicBezTo>
                  <a:cubicBezTo>
                    <a:pt x="65536" y="164440"/>
                    <a:pt x="66177" y="164119"/>
                    <a:pt x="66777" y="163679"/>
                  </a:cubicBezTo>
                  <a:cubicBezTo>
                    <a:pt x="66858" y="163639"/>
                    <a:pt x="66938" y="163559"/>
                    <a:pt x="67018" y="163478"/>
                  </a:cubicBezTo>
                  <a:cubicBezTo>
                    <a:pt x="67579" y="163038"/>
                    <a:pt x="68059" y="162557"/>
                    <a:pt x="68500" y="161996"/>
                  </a:cubicBezTo>
                  <a:cubicBezTo>
                    <a:pt x="68580" y="161916"/>
                    <a:pt x="68660" y="161796"/>
                    <a:pt x="68740" y="161716"/>
                  </a:cubicBezTo>
                  <a:cubicBezTo>
                    <a:pt x="69181" y="161075"/>
                    <a:pt x="69541" y="160394"/>
                    <a:pt x="69782" y="159673"/>
                  </a:cubicBezTo>
                  <a:cubicBezTo>
                    <a:pt x="69822" y="159593"/>
                    <a:pt x="69862" y="159553"/>
                    <a:pt x="69902" y="159473"/>
                  </a:cubicBezTo>
                  <a:cubicBezTo>
                    <a:pt x="72025" y="152823"/>
                    <a:pt x="74789" y="146133"/>
                    <a:pt x="78154" y="139604"/>
                  </a:cubicBezTo>
                  <a:cubicBezTo>
                    <a:pt x="78234" y="139443"/>
                    <a:pt x="78274" y="139283"/>
                    <a:pt x="78354" y="139123"/>
                  </a:cubicBezTo>
                  <a:cubicBezTo>
                    <a:pt x="78394" y="139003"/>
                    <a:pt x="78474" y="138842"/>
                    <a:pt x="78514" y="138722"/>
                  </a:cubicBezTo>
                  <a:cubicBezTo>
                    <a:pt x="78835" y="137841"/>
                    <a:pt x="79035" y="136920"/>
                    <a:pt x="79035" y="136038"/>
                  </a:cubicBezTo>
                  <a:cubicBezTo>
                    <a:pt x="79035" y="135918"/>
                    <a:pt x="79035" y="135798"/>
                    <a:pt x="79035" y="135678"/>
                  </a:cubicBezTo>
                  <a:cubicBezTo>
                    <a:pt x="78995" y="134756"/>
                    <a:pt x="78835" y="133835"/>
                    <a:pt x="78514" y="132954"/>
                  </a:cubicBezTo>
                  <a:cubicBezTo>
                    <a:pt x="78474" y="132834"/>
                    <a:pt x="78434" y="132714"/>
                    <a:pt x="78354" y="132593"/>
                  </a:cubicBezTo>
                  <a:cubicBezTo>
                    <a:pt x="77954" y="131712"/>
                    <a:pt x="77433" y="130911"/>
                    <a:pt x="76752" y="130190"/>
                  </a:cubicBezTo>
                  <a:cubicBezTo>
                    <a:pt x="76712" y="130150"/>
                    <a:pt x="76712" y="130070"/>
                    <a:pt x="76672" y="130030"/>
                  </a:cubicBezTo>
                  <a:lnTo>
                    <a:pt x="53598" y="106956"/>
                  </a:lnTo>
                  <a:cubicBezTo>
                    <a:pt x="51115" y="104472"/>
                    <a:pt x="49753" y="101147"/>
                    <a:pt x="49753" y="97622"/>
                  </a:cubicBezTo>
                  <a:cubicBezTo>
                    <a:pt x="49753" y="94097"/>
                    <a:pt x="51115" y="90812"/>
                    <a:pt x="53598" y="88289"/>
                  </a:cubicBezTo>
                  <a:lnTo>
                    <a:pt x="88048" y="53839"/>
                  </a:lnTo>
                  <a:cubicBezTo>
                    <a:pt x="93016" y="48871"/>
                    <a:pt x="101708" y="48871"/>
                    <a:pt x="106676" y="53839"/>
                  </a:cubicBezTo>
                  <a:lnTo>
                    <a:pt x="129709" y="76872"/>
                  </a:lnTo>
                  <a:cubicBezTo>
                    <a:pt x="129789" y="76952"/>
                    <a:pt x="129869" y="76952"/>
                    <a:pt x="129949" y="77032"/>
                  </a:cubicBezTo>
                  <a:cubicBezTo>
                    <a:pt x="130590" y="77633"/>
                    <a:pt x="131311" y="78074"/>
                    <a:pt x="132073" y="78434"/>
                  </a:cubicBezTo>
                  <a:cubicBezTo>
                    <a:pt x="132313" y="78555"/>
                    <a:pt x="132513" y="78635"/>
                    <a:pt x="132754" y="78715"/>
                  </a:cubicBezTo>
                  <a:cubicBezTo>
                    <a:pt x="133635" y="79035"/>
                    <a:pt x="134556" y="79236"/>
                    <a:pt x="135518" y="79236"/>
                  </a:cubicBezTo>
                  <a:cubicBezTo>
                    <a:pt x="136439" y="79236"/>
                    <a:pt x="137360" y="79035"/>
                    <a:pt x="138242" y="78715"/>
                  </a:cubicBezTo>
                  <a:cubicBezTo>
                    <a:pt x="138442" y="78635"/>
                    <a:pt x="138602" y="78595"/>
                    <a:pt x="138762" y="78514"/>
                  </a:cubicBezTo>
                  <a:cubicBezTo>
                    <a:pt x="138923" y="78434"/>
                    <a:pt x="139083" y="78434"/>
                    <a:pt x="139203" y="78354"/>
                  </a:cubicBezTo>
                  <a:cubicBezTo>
                    <a:pt x="145893" y="74949"/>
                    <a:pt x="152623" y="72145"/>
                    <a:pt x="159192" y="70062"/>
                  </a:cubicBezTo>
                  <a:cubicBezTo>
                    <a:pt x="159312" y="70022"/>
                    <a:pt x="159392" y="69942"/>
                    <a:pt x="159513" y="69902"/>
                  </a:cubicBezTo>
                  <a:cubicBezTo>
                    <a:pt x="159793" y="69782"/>
                    <a:pt x="160073" y="69702"/>
                    <a:pt x="160314" y="69541"/>
                  </a:cubicBezTo>
                  <a:cubicBezTo>
                    <a:pt x="160554" y="69421"/>
                    <a:pt x="160754" y="69301"/>
                    <a:pt x="160995" y="69181"/>
                  </a:cubicBezTo>
                  <a:cubicBezTo>
                    <a:pt x="161235" y="69021"/>
                    <a:pt x="161435" y="68900"/>
                    <a:pt x="161676" y="68700"/>
                  </a:cubicBezTo>
                  <a:cubicBezTo>
                    <a:pt x="161876" y="68540"/>
                    <a:pt x="162076" y="68380"/>
                    <a:pt x="162277" y="68219"/>
                  </a:cubicBezTo>
                  <a:cubicBezTo>
                    <a:pt x="162477" y="68059"/>
                    <a:pt x="162637" y="67859"/>
                    <a:pt x="162837" y="67659"/>
                  </a:cubicBezTo>
                  <a:cubicBezTo>
                    <a:pt x="162998" y="67458"/>
                    <a:pt x="163158" y="67258"/>
                    <a:pt x="163318" y="67058"/>
                  </a:cubicBezTo>
                  <a:cubicBezTo>
                    <a:pt x="163478" y="66857"/>
                    <a:pt x="163639" y="66617"/>
                    <a:pt x="163759" y="66377"/>
                  </a:cubicBezTo>
                  <a:cubicBezTo>
                    <a:pt x="163879" y="66176"/>
                    <a:pt x="163999" y="65936"/>
                    <a:pt x="164119" y="65696"/>
                  </a:cubicBezTo>
                  <a:cubicBezTo>
                    <a:pt x="164239" y="65455"/>
                    <a:pt x="164320" y="65215"/>
                    <a:pt x="164440" y="64935"/>
                  </a:cubicBezTo>
                  <a:cubicBezTo>
                    <a:pt x="164520" y="64694"/>
                    <a:pt x="164600" y="64454"/>
                    <a:pt x="164680" y="64174"/>
                  </a:cubicBezTo>
                  <a:cubicBezTo>
                    <a:pt x="164760" y="63933"/>
                    <a:pt x="164800" y="63693"/>
                    <a:pt x="164840" y="63412"/>
                  </a:cubicBezTo>
                  <a:cubicBezTo>
                    <a:pt x="164880" y="63132"/>
                    <a:pt x="164920" y="62812"/>
                    <a:pt x="164920" y="62531"/>
                  </a:cubicBezTo>
                  <a:cubicBezTo>
                    <a:pt x="164920" y="62411"/>
                    <a:pt x="164961" y="62291"/>
                    <a:pt x="164961" y="62171"/>
                  </a:cubicBezTo>
                  <a:lnTo>
                    <a:pt x="164961" y="29603"/>
                  </a:lnTo>
                  <a:cubicBezTo>
                    <a:pt x="164961" y="22353"/>
                    <a:pt x="170889" y="16424"/>
                    <a:pt x="178140" y="16424"/>
                  </a:cubicBezTo>
                  <a:lnTo>
                    <a:pt x="226851" y="16424"/>
                  </a:lnTo>
                  <a:cubicBezTo>
                    <a:pt x="234101" y="16424"/>
                    <a:pt x="240030" y="22353"/>
                    <a:pt x="240030" y="29603"/>
                  </a:cubicBezTo>
                  <a:lnTo>
                    <a:pt x="240030" y="62010"/>
                  </a:lnTo>
                  <a:cubicBezTo>
                    <a:pt x="240030" y="62131"/>
                    <a:pt x="240070" y="62211"/>
                    <a:pt x="240070" y="62331"/>
                  </a:cubicBezTo>
                  <a:cubicBezTo>
                    <a:pt x="240070" y="62611"/>
                    <a:pt x="240110" y="62932"/>
                    <a:pt x="240150" y="63212"/>
                  </a:cubicBezTo>
                  <a:cubicBezTo>
                    <a:pt x="240190" y="63453"/>
                    <a:pt x="240230" y="63733"/>
                    <a:pt x="240270" y="63973"/>
                  </a:cubicBezTo>
                  <a:cubicBezTo>
                    <a:pt x="240350" y="64254"/>
                    <a:pt x="240431" y="64494"/>
                    <a:pt x="240511" y="64734"/>
                  </a:cubicBezTo>
                  <a:cubicBezTo>
                    <a:pt x="240591" y="64975"/>
                    <a:pt x="240711" y="65255"/>
                    <a:pt x="240791" y="65496"/>
                  </a:cubicBezTo>
                  <a:cubicBezTo>
                    <a:pt x="240911" y="65736"/>
                    <a:pt x="241031" y="65936"/>
                    <a:pt x="241152" y="66176"/>
                  </a:cubicBezTo>
                  <a:cubicBezTo>
                    <a:pt x="241272" y="66417"/>
                    <a:pt x="241432" y="66617"/>
                    <a:pt x="241592" y="66857"/>
                  </a:cubicBezTo>
                  <a:cubicBezTo>
                    <a:pt x="241753" y="67058"/>
                    <a:pt x="241913" y="67258"/>
                    <a:pt x="242113" y="67458"/>
                  </a:cubicBezTo>
                  <a:cubicBezTo>
                    <a:pt x="242273" y="67659"/>
                    <a:pt x="242474" y="67859"/>
                    <a:pt x="242634" y="68019"/>
                  </a:cubicBezTo>
                  <a:cubicBezTo>
                    <a:pt x="242834" y="68219"/>
                    <a:pt x="243034" y="68380"/>
                    <a:pt x="243235" y="68540"/>
                  </a:cubicBezTo>
                  <a:cubicBezTo>
                    <a:pt x="243435" y="68700"/>
                    <a:pt x="243675" y="68860"/>
                    <a:pt x="243876" y="68981"/>
                  </a:cubicBezTo>
                  <a:cubicBezTo>
                    <a:pt x="244076" y="69101"/>
                    <a:pt x="244316" y="69221"/>
                    <a:pt x="244557" y="69341"/>
                  </a:cubicBezTo>
                  <a:cubicBezTo>
                    <a:pt x="244837" y="69461"/>
                    <a:pt x="245077" y="69581"/>
                    <a:pt x="245358" y="69702"/>
                  </a:cubicBezTo>
                  <a:cubicBezTo>
                    <a:pt x="245478" y="69742"/>
                    <a:pt x="245558" y="69782"/>
                    <a:pt x="245678" y="69822"/>
                  </a:cubicBezTo>
                  <a:cubicBezTo>
                    <a:pt x="252688" y="72105"/>
                    <a:pt x="259458" y="74909"/>
                    <a:pt x="265828" y="78154"/>
                  </a:cubicBezTo>
                  <a:cubicBezTo>
                    <a:pt x="265988" y="78234"/>
                    <a:pt x="266148" y="78274"/>
                    <a:pt x="266308" y="78314"/>
                  </a:cubicBezTo>
                  <a:cubicBezTo>
                    <a:pt x="266509" y="78394"/>
                    <a:pt x="266669" y="78434"/>
                    <a:pt x="266869" y="78514"/>
                  </a:cubicBezTo>
                  <a:cubicBezTo>
                    <a:pt x="267750" y="78835"/>
                    <a:pt x="268672" y="79035"/>
                    <a:pt x="269593" y="79035"/>
                  </a:cubicBezTo>
                  <a:cubicBezTo>
                    <a:pt x="270555" y="79035"/>
                    <a:pt x="271436" y="78835"/>
                    <a:pt x="272357" y="78514"/>
                  </a:cubicBezTo>
                  <a:cubicBezTo>
                    <a:pt x="272597" y="78434"/>
                    <a:pt x="272798" y="78314"/>
                    <a:pt x="273038" y="78234"/>
                  </a:cubicBezTo>
                  <a:cubicBezTo>
                    <a:pt x="273839" y="77874"/>
                    <a:pt x="274560" y="77393"/>
                    <a:pt x="275201" y="76792"/>
                  </a:cubicBezTo>
                  <a:cubicBezTo>
                    <a:pt x="275281" y="76712"/>
                    <a:pt x="275361" y="76712"/>
                    <a:pt x="275442" y="76632"/>
                  </a:cubicBezTo>
                  <a:lnTo>
                    <a:pt x="298355" y="53718"/>
                  </a:lnTo>
                  <a:cubicBezTo>
                    <a:pt x="303322" y="48751"/>
                    <a:pt x="312015" y="48751"/>
                    <a:pt x="316982" y="53718"/>
                  </a:cubicBezTo>
                  <a:lnTo>
                    <a:pt x="351432" y="88169"/>
                  </a:lnTo>
                  <a:cubicBezTo>
                    <a:pt x="356560" y="93296"/>
                    <a:pt x="356560" y="101668"/>
                    <a:pt x="351432" y="106796"/>
                  </a:cubicBezTo>
                  <a:lnTo>
                    <a:pt x="328639" y="129589"/>
                  </a:lnTo>
                  <a:cubicBezTo>
                    <a:pt x="325435" y="132794"/>
                    <a:pt x="325435" y="137961"/>
                    <a:pt x="328639" y="141166"/>
                  </a:cubicBezTo>
                  <a:cubicBezTo>
                    <a:pt x="330242" y="142768"/>
                    <a:pt x="332325" y="143569"/>
                    <a:pt x="334448" y="143569"/>
                  </a:cubicBezTo>
                  <a:cubicBezTo>
                    <a:pt x="336531" y="143569"/>
                    <a:pt x="338654" y="142768"/>
                    <a:pt x="340256" y="141166"/>
                  </a:cubicBezTo>
                  <a:lnTo>
                    <a:pt x="363049" y="118373"/>
                  </a:lnTo>
                  <a:cubicBezTo>
                    <a:pt x="374586" y="106836"/>
                    <a:pt x="374586" y="88088"/>
                    <a:pt x="363049" y="76552"/>
                  </a:cubicBezTo>
                  <a:lnTo>
                    <a:pt x="328599" y="42101"/>
                  </a:lnTo>
                  <a:cubicBezTo>
                    <a:pt x="323031" y="36533"/>
                    <a:pt x="315580" y="33449"/>
                    <a:pt x="307689" y="33449"/>
                  </a:cubicBezTo>
                  <a:cubicBezTo>
                    <a:pt x="299797" y="33449"/>
                    <a:pt x="292386" y="36533"/>
                    <a:pt x="286778" y="42101"/>
                  </a:cubicBezTo>
                  <a:lnTo>
                    <a:pt x="267911" y="60969"/>
                  </a:lnTo>
                  <a:cubicBezTo>
                    <a:pt x="264185" y="59246"/>
                    <a:pt x="260380" y="57684"/>
                    <a:pt x="256494" y="56242"/>
                  </a:cubicBezTo>
                  <a:lnTo>
                    <a:pt x="256494" y="29563"/>
                  </a:lnTo>
                  <a:cubicBezTo>
                    <a:pt x="256494" y="13259"/>
                    <a:pt x="243235" y="0"/>
                    <a:pt x="226931" y="0"/>
                  </a:cubicBezTo>
                  <a:lnTo>
                    <a:pt x="178220" y="0"/>
                  </a:lnTo>
                  <a:cubicBezTo>
                    <a:pt x="161916" y="0"/>
                    <a:pt x="148657" y="13259"/>
                    <a:pt x="148657" y="29563"/>
                  </a:cubicBezTo>
                  <a:lnTo>
                    <a:pt x="148657" y="56402"/>
                  </a:lnTo>
                  <a:cubicBezTo>
                    <a:pt x="144891" y="57764"/>
                    <a:pt x="141126" y="59367"/>
                    <a:pt x="137360" y="61089"/>
                  </a:cubicBezTo>
                  <a:lnTo>
                    <a:pt x="118373" y="42101"/>
                  </a:lnTo>
                  <a:cubicBezTo>
                    <a:pt x="112805" y="36533"/>
                    <a:pt x="105354" y="33449"/>
                    <a:pt x="97462" y="33449"/>
                  </a:cubicBezTo>
                  <a:cubicBezTo>
                    <a:pt x="89571" y="33449"/>
                    <a:pt x="82160" y="36533"/>
                    <a:pt x="76552" y="42101"/>
                  </a:cubicBezTo>
                  <a:lnTo>
                    <a:pt x="42101" y="76552"/>
                  </a:lnTo>
                  <a:cubicBezTo>
                    <a:pt x="36533" y="82120"/>
                    <a:pt x="33449" y="89571"/>
                    <a:pt x="33449" y="97462"/>
                  </a:cubicBezTo>
                  <a:cubicBezTo>
                    <a:pt x="33449" y="105354"/>
                    <a:pt x="36533" y="112764"/>
                    <a:pt x="42101" y="118373"/>
                  </a:cubicBezTo>
                  <a:lnTo>
                    <a:pt x="61129" y="137400"/>
                  </a:lnTo>
                  <a:cubicBezTo>
                    <a:pt x="59407" y="141126"/>
                    <a:pt x="57884" y="144851"/>
                    <a:pt x="56482" y="148577"/>
                  </a:cubicBezTo>
                  <a:lnTo>
                    <a:pt x="29563" y="148577"/>
                  </a:lnTo>
                  <a:cubicBezTo>
                    <a:pt x="13259" y="148577"/>
                    <a:pt x="0" y="161836"/>
                    <a:pt x="0" y="178140"/>
                  </a:cubicBezTo>
                  <a:lnTo>
                    <a:pt x="0" y="226891"/>
                  </a:lnTo>
                  <a:cubicBezTo>
                    <a:pt x="0" y="243195"/>
                    <a:pt x="13259" y="256454"/>
                    <a:pt x="29563" y="256454"/>
                  </a:cubicBezTo>
                  <a:lnTo>
                    <a:pt x="56442" y="256454"/>
                  </a:lnTo>
                  <a:cubicBezTo>
                    <a:pt x="57844" y="260260"/>
                    <a:pt x="59367" y="263985"/>
                    <a:pt x="61089" y="267710"/>
                  </a:cubicBezTo>
                  <a:lnTo>
                    <a:pt x="42061" y="286738"/>
                  </a:lnTo>
                  <a:cubicBezTo>
                    <a:pt x="36493" y="292306"/>
                    <a:pt x="33409" y="299757"/>
                    <a:pt x="33409" y="307649"/>
                  </a:cubicBezTo>
                  <a:cubicBezTo>
                    <a:pt x="33409" y="315540"/>
                    <a:pt x="36493" y="322951"/>
                    <a:pt x="42061" y="328559"/>
                  </a:cubicBezTo>
                  <a:lnTo>
                    <a:pt x="76512" y="363009"/>
                  </a:lnTo>
                  <a:cubicBezTo>
                    <a:pt x="82080" y="368577"/>
                    <a:pt x="89531" y="371662"/>
                    <a:pt x="97422" y="371662"/>
                  </a:cubicBezTo>
                  <a:cubicBezTo>
                    <a:pt x="105314" y="371662"/>
                    <a:pt x="112724" y="368577"/>
                    <a:pt x="118333" y="363009"/>
                  </a:cubicBezTo>
                  <a:lnTo>
                    <a:pt x="137320" y="344022"/>
                  </a:lnTo>
                  <a:cubicBezTo>
                    <a:pt x="141086" y="345784"/>
                    <a:pt x="144851" y="347346"/>
                    <a:pt x="148617" y="348708"/>
                  </a:cubicBezTo>
                  <a:lnTo>
                    <a:pt x="148617" y="375508"/>
                  </a:lnTo>
                  <a:cubicBezTo>
                    <a:pt x="148617" y="391811"/>
                    <a:pt x="161876" y="405071"/>
                    <a:pt x="178180" y="405071"/>
                  </a:cubicBezTo>
                  <a:lnTo>
                    <a:pt x="226891" y="405071"/>
                  </a:lnTo>
                  <a:cubicBezTo>
                    <a:pt x="243195" y="405071"/>
                    <a:pt x="256454" y="391811"/>
                    <a:pt x="256454" y="375508"/>
                  </a:cubicBezTo>
                  <a:lnTo>
                    <a:pt x="256454" y="348869"/>
                  </a:lnTo>
                  <a:cubicBezTo>
                    <a:pt x="260380" y="347427"/>
                    <a:pt x="264185" y="345864"/>
                    <a:pt x="267871" y="344142"/>
                  </a:cubicBezTo>
                  <a:lnTo>
                    <a:pt x="286738" y="363009"/>
                  </a:lnTo>
                  <a:cubicBezTo>
                    <a:pt x="292306" y="368577"/>
                    <a:pt x="299757" y="371662"/>
                    <a:pt x="307649" y="371662"/>
                  </a:cubicBezTo>
                  <a:cubicBezTo>
                    <a:pt x="315540" y="371662"/>
                    <a:pt x="322951" y="368577"/>
                    <a:pt x="328559" y="363009"/>
                  </a:cubicBezTo>
                  <a:lnTo>
                    <a:pt x="363009" y="328559"/>
                  </a:lnTo>
                  <a:cubicBezTo>
                    <a:pt x="374546" y="317022"/>
                    <a:pt x="374546" y="298275"/>
                    <a:pt x="363009" y="286738"/>
                  </a:cubicBezTo>
                  <a:lnTo>
                    <a:pt x="340336" y="264185"/>
                  </a:lnTo>
                  <a:close/>
                </a:path>
              </a:pathLst>
            </a:custGeom>
            <a:solidFill>
              <a:srgbClr val="005A87">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g104da29d8d6_0_765"/>
            <p:cNvSpPr/>
            <p:nvPr/>
          </p:nvSpPr>
          <p:spPr>
            <a:xfrm>
              <a:off x="7003642" y="1862523"/>
              <a:ext cx="140674" cy="149257"/>
            </a:xfrm>
            <a:custGeom>
              <a:rect b="b" l="l" r="r" t="t"/>
              <a:pathLst>
                <a:path extrusionOk="0" h="149257" w="140674">
                  <a:moveTo>
                    <a:pt x="74629" y="0"/>
                  </a:moveTo>
                  <a:cubicBezTo>
                    <a:pt x="33489" y="0"/>
                    <a:pt x="0" y="33489"/>
                    <a:pt x="0" y="74629"/>
                  </a:cubicBezTo>
                  <a:cubicBezTo>
                    <a:pt x="0" y="115769"/>
                    <a:pt x="33489" y="149258"/>
                    <a:pt x="74629" y="149258"/>
                  </a:cubicBezTo>
                  <a:cubicBezTo>
                    <a:pt x="101468" y="149258"/>
                    <a:pt x="126384" y="134716"/>
                    <a:pt x="139604" y="111362"/>
                  </a:cubicBezTo>
                  <a:cubicBezTo>
                    <a:pt x="141847" y="107437"/>
                    <a:pt x="140445" y="102429"/>
                    <a:pt x="136519" y="100186"/>
                  </a:cubicBezTo>
                  <a:cubicBezTo>
                    <a:pt x="132593" y="97943"/>
                    <a:pt x="127586" y="99345"/>
                    <a:pt x="125343" y="103271"/>
                  </a:cubicBezTo>
                  <a:cubicBezTo>
                    <a:pt x="115008" y="121537"/>
                    <a:pt x="95579" y="132874"/>
                    <a:pt x="74629" y="132874"/>
                  </a:cubicBezTo>
                  <a:cubicBezTo>
                    <a:pt x="42542" y="132874"/>
                    <a:pt x="16424" y="106756"/>
                    <a:pt x="16424" y="74629"/>
                  </a:cubicBezTo>
                  <a:cubicBezTo>
                    <a:pt x="16424" y="42502"/>
                    <a:pt x="42542" y="16384"/>
                    <a:pt x="74629" y="16384"/>
                  </a:cubicBezTo>
                  <a:cubicBezTo>
                    <a:pt x="95499" y="16384"/>
                    <a:pt x="114888" y="27680"/>
                    <a:pt x="125263" y="45827"/>
                  </a:cubicBezTo>
                  <a:cubicBezTo>
                    <a:pt x="127506" y="49753"/>
                    <a:pt x="132513" y="51115"/>
                    <a:pt x="136439" y="48871"/>
                  </a:cubicBezTo>
                  <a:cubicBezTo>
                    <a:pt x="140365" y="46628"/>
                    <a:pt x="141727" y="41621"/>
                    <a:pt x="139483" y="37695"/>
                  </a:cubicBezTo>
                  <a:cubicBezTo>
                    <a:pt x="126224" y="14421"/>
                    <a:pt x="101388" y="0"/>
                    <a:pt x="74629" y="0"/>
                  </a:cubicBezTo>
                  <a:close/>
                </a:path>
              </a:pathLst>
            </a:custGeom>
            <a:solidFill>
              <a:srgbClr val="005A87">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g104da29d8d6_0_765"/>
            <p:cNvSpPr/>
            <p:nvPr/>
          </p:nvSpPr>
          <p:spPr>
            <a:xfrm>
              <a:off x="7036730" y="1895611"/>
              <a:ext cx="344782" cy="83081"/>
            </a:xfrm>
            <a:custGeom>
              <a:rect b="b" l="l" r="r" t="t"/>
              <a:pathLst>
                <a:path extrusionOk="0" h="83081" w="344782">
                  <a:moveTo>
                    <a:pt x="305245" y="2003"/>
                  </a:moveTo>
                  <a:cubicBezTo>
                    <a:pt x="286257" y="2003"/>
                    <a:pt x="270394" y="15463"/>
                    <a:pt x="266589" y="33329"/>
                  </a:cubicBezTo>
                  <a:lnTo>
                    <a:pt x="82240" y="33329"/>
                  </a:lnTo>
                  <a:cubicBezTo>
                    <a:pt x="78434" y="14341"/>
                    <a:pt x="61610" y="0"/>
                    <a:pt x="41540" y="0"/>
                  </a:cubicBezTo>
                  <a:cubicBezTo>
                    <a:pt x="18627" y="0"/>
                    <a:pt x="0" y="18627"/>
                    <a:pt x="0" y="41541"/>
                  </a:cubicBezTo>
                  <a:cubicBezTo>
                    <a:pt x="0" y="64454"/>
                    <a:pt x="18627" y="83081"/>
                    <a:pt x="41540" y="83081"/>
                  </a:cubicBezTo>
                  <a:cubicBezTo>
                    <a:pt x="61650" y="83081"/>
                    <a:pt x="78434" y="68740"/>
                    <a:pt x="82240" y="49753"/>
                  </a:cubicBezTo>
                  <a:lnTo>
                    <a:pt x="266629" y="49753"/>
                  </a:lnTo>
                  <a:cubicBezTo>
                    <a:pt x="270434" y="67619"/>
                    <a:pt x="286297" y="81038"/>
                    <a:pt x="305285" y="81038"/>
                  </a:cubicBezTo>
                  <a:cubicBezTo>
                    <a:pt x="327077" y="81038"/>
                    <a:pt x="344783" y="63332"/>
                    <a:pt x="344783" y="41541"/>
                  </a:cubicBezTo>
                  <a:cubicBezTo>
                    <a:pt x="344783" y="19749"/>
                    <a:pt x="327037" y="2003"/>
                    <a:pt x="305245" y="2003"/>
                  </a:cubicBezTo>
                  <a:close/>
                  <a:moveTo>
                    <a:pt x="41540" y="66657"/>
                  </a:moveTo>
                  <a:cubicBezTo>
                    <a:pt x="27680" y="66657"/>
                    <a:pt x="16384" y="55361"/>
                    <a:pt x="16384" y="41501"/>
                  </a:cubicBezTo>
                  <a:cubicBezTo>
                    <a:pt x="16384" y="27640"/>
                    <a:pt x="27680" y="16344"/>
                    <a:pt x="41540" y="16344"/>
                  </a:cubicBezTo>
                  <a:cubicBezTo>
                    <a:pt x="55401" y="16344"/>
                    <a:pt x="66657" y="27600"/>
                    <a:pt x="66697" y="41460"/>
                  </a:cubicBezTo>
                  <a:cubicBezTo>
                    <a:pt x="66697" y="41460"/>
                    <a:pt x="66697" y="41501"/>
                    <a:pt x="66697" y="41501"/>
                  </a:cubicBezTo>
                  <a:cubicBezTo>
                    <a:pt x="66697" y="41501"/>
                    <a:pt x="66697" y="41501"/>
                    <a:pt x="66697" y="41541"/>
                  </a:cubicBezTo>
                  <a:cubicBezTo>
                    <a:pt x="66657" y="55401"/>
                    <a:pt x="55401" y="66657"/>
                    <a:pt x="41540" y="66657"/>
                  </a:cubicBezTo>
                  <a:close/>
                  <a:moveTo>
                    <a:pt x="305245" y="64614"/>
                  </a:moveTo>
                  <a:cubicBezTo>
                    <a:pt x="292507" y="64614"/>
                    <a:pt x="282131" y="54239"/>
                    <a:pt x="282131" y="41501"/>
                  </a:cubicBezTo>
                  <a:cubicBezTo>
                    <a:pt x="282131" y="28762"/>
                    <a:pt x="292507" y="18387"/>
                    <a:pt x="305245" y="18387"/>
                  </a:cubicBezTo>
                  <a:cubicBezTo>
                    <a:pt x="317984" y="18387"/>
                    <a:pt x="328359" y="28762"/>
                    <a:pt x="328359" y="41501"/>
                  </a:cubicBezTo>
                  <a:cubicBezTo>
                    <a:pt x="328359" y="54239"/>
                    <a:pt x="318024" y="64614"/>
                    <a:pt x="305245" y="64614"/>
                  </a:cubicBezTo>
                  <a:close/>
                </a:path>
              </a:pathLst>
            </a:custGeom>
            <a:solidFill>
              <a:srgbClr val="005A87">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g104da29d8d6_0_765"/>
            <p:cNvSpPr/>
            <p:nvPr/>
          </p:nvSpPr>
          <p:spPr>
            <a:xfrm>
              <a:off x="6969592" y="1828434"/>
              <a:ext cx="355678" cy="217356"/>
            </a:xfrm>
            <a:custGeom>
              <a:rect b="b" l="l" r="r" t="t"/>
              <a:pathLst>
                <a:path extrusionOk="0" h="217356" w="355678">
                  <a:moveTo>
                    <a:pt x="325835" y="140204"/>
                  </a:moveTo>
                  <a:cubicBezTo>
                    <a:pt x="312255" y="140204"/>
                    <a:pt x="300759" y="149378"/>
                    <a:pt x="297193" y="161836"/>
                  </a:cubicBezTo>
                  <a:lnTo>
                    <a:pt x="292346" y="161836"/>
                  </a:lnTo>
                  <a:lnTo>
                    <a:pt x="268952" y="134957"/>
                  </a:lnTo>
                  <a:cubicBezTo>
                    <a:pt x="267390" y="133154"/>
                    <a:pt x="265147" y="132153"/>
                    <a:pt x="262783" y="132153"/>
                  </a:cubicBezTo>
                  <a:lnTo>
                    <a:pt x="204218" y="132153"/>
                  </a:lnTo>
                  <a:cubicBezTo>
                    <a:pt x="204178" y="132153"/>
                    <a:pt x="204178" y="132153"/>
                    <a:pt x="204138" y="132153"/>
                  </a:cubicBezTo>
                  <a:cubicBezTo>
                    <a:pt x="200693" y="132113"/>
                    <a:pt x="197448" y="134276"/>
                    <a:pt x="196286" y="137721"/>
                  </a:cubicBezTo>
                  <a:cubicBezTo>
                    <a:pt x="183748" y="175536"/>
                    <a:pt x="148537" y="200973"/>
                    <a:pt x="108638" y="200973"/>
                  </a:cubicBezTo>
                  <a:cubicBezTo>
                    <a:pt x="57764" y="200973"/>
                    <a:pt x="16344" y="159593"/>
                    <a:pt x="16344" y="108678"/>
                  </a:cubicBezTo>
                  <a:cubicBezTo>
                    <a:pt x="16344" y="57764"/>
                    <a:pt x="57724" y="16384"/>
                    <a:pt x="108638" y="16384"/>
                  </a:cubicBezTo>
                  <a:cubicBezTo>
                    <a:pt x="148537" y="16384"/>
                    <a:pt x="183748" y="41821"/>
                    <a:pt x="196286" y="79636"/>
                  </a:cubicBezTo>
                  <a:cubicBezTo>
                    <a:pt x="197488" y="83281"/>
                    <a:pt x="201053" y="85485"/>
                    <a:pt x="204739" y="85204"/>
                  </a:cubicBezTo>
                  <a:lnTo>
                    <a:pt x="262783" y="85204"/>
                  </a:lnTo>
                  <a:cubicBezTo>
                    <a:pt x="265147" y="85204"/>
                    <a:pt x="267390" y="84163"/>
                    <a:pt x="268952" y="82400"/>
                  </a:cubicBezTo>
                  <a:lnTo>
                    <a:pt x="292346" y="55561"/>
                  </a:lnTo>
                  <a:lnTo>
                    <a:pt x="297233" y="55561"/>
                  </a:lnTo>
                  <a:cubicBezTo>
                    <a:pt x="300799" y="68019"/>
                    <a:pt x="312295" y="77152"/>
                    <a:pt x="325875" y="77152"/>
                  </a:cubicBezTo>
                  <a:cubicBezTo>
                    <a:pt x="342299" y="77152"/>
                    <a:pt x="355679" y="63773"/>
                    <a:pt x="355679" y="47349"/>
                  </a:cubicBezTo>
                  <a:cubicBezTo>
                    <a:pt x="355679" y="30925"/>
                    <a:pt x="342299" y="17546"/>
                    <a:pt x="325875" y="17546"/>
                  </a:cubicBezTo>
                  <a:cubicBezTo>
                    <a:pt x="312295" y="17546"/>
                    <a:pt x="300799" y="26719"/>
                    <a:pt x="297233" y="39177"/>
                  </a:cubicBezTo>
                  <a:lnTo>
                    <a:pt x="288621" y="39177"/>
                  </a:lnTo>
                  <a:cubicBezTo>
                    <a:pt x="286257" y="39177"/>
                    <a:pt x="284014" y="40219"/>
                    <a:pt x="282452" y="41981"/>
                  </a:cubicBezTo>
                  <a:lnTo>
                    <a:pt x="259058" y="68820"/>
                  </a:lnTo>
                  <a:lnTo>
                    <a:pt x="209746" y="68820"/>
                  </a:lnTo>
                  <a:cubicBezTo>
                    <a:pt x="193442" y="27440"/>
                    <a:pt x="153624" y="0"/>
                    <a:pt x="108678" y="0"/>
                  </a:cubicBezTo>
                  <a:cubicBezTo>
                    <a:pt x="48751" y="0"/>
                    <a:pt x="0" y="48751"/>
                    <a:pt x="0" y="108678"/>
                  </a:cubicBezTo>
                  <a:cubicBezTo>
                    <a:pt x="0" y="168606"/>
                    <a:pt x="48751" y="217357"/>
                    <a:pt x="108678" y="217357"/>
                  </a:cubicBezTo>
                  <a:cubicBezTo>
                    <a:pt x="153624" y="217357"/>
                    <a:pt x="193482" y="189917"/>
                    <a:pt x="209746" y="148497"/>
                  </a:cubicBezTo>
                  <a:lnTo>
                    <a:pt x="259058" y="148497"/>
                  </a:lnTo>
                  <a:lnTo>
                    <a:pt x="282452" y="175376"/>
                  </a:lnTo>
                  <a:cubicBezTo>
                    <a:pt x="284014" y="177178"/>
                    <a:pt x="286257" y="178180"/>
                    <a:pt x="288621" y="178180"/>
                  </a:cubicBezTo>
                  <a:lnTo>
                    <a:pt x="297233" y="178180"/>
                  </a:lnTo>
                  <a:cubicBezTo>
                    <a:pt x="300799" y="190638"/>
                    <a:pt x="312295" y="199771"/>
                    <a:pt x="325875" y="199771"/>
                  </a:cubicBezTo>
                  <a:cubicBezTo>
                    <a:pt x="342299" y="199771"/>
                    <a:pt x="355679" y="186392"/>
                    <a:pt x="355679" y="169968"/>
                  </a:cubicBezTo>
                  <a:cubicBezTo>
                    <a:pt x="355639" y="153584"/>
                    <a:pt x="342299" y="140204"/>
                    <a:pt x="325835" y="140204"/>
                  </a:cubicBezTo>
                  <a:close/>
                  <a:moveTo>
                    <a:pt x="325835" y="33929"/>
                  </a:moveTo>
                  <a:cubicBezTo>
                    <a:pt x="333246" y="33929"/>
                    <a:pt x="339255" y="39938"/>
                    <a:pt x="339255" y="47349"/>
                  </a:cubicBezTo>
                  <a:cubicBezTo>
                    <a:pt x="339255" y="54760"/>
                    <a:pt x="333246" y="60769"/>
                    <a:pt x="325835" y="60769"/>
                  </a:cubicBezTo>
                  <a:cubicBezTo>
                    <a:pt x="318424" y="60769"/>
                    <a:pt x="312416" y="54760"/>
                    <a:pt x="312416" y="47349"/>
                  </a:cubicBezTo>
                  <a:lnTo>
                    <a:pt x="312416" y="47349"/>
                  </a:lnTo>
                  <a:cubicBezTo>
                    <a:pt x="312416" y="47349"/>
                    <a:pt x="312416" y="47349"/>
                    <a:pt x="312416" y="47349"/>
                  </a:cubicBezTo>
                  <a:cubicBezTo>
                    <a:pt x="312456" y="39938"/>
                    <a:pt x="318464" y="33929"/>
                    <a:pt x="325835" y="33929"/>
                  </a:cubicBezTo>
                  <a:close/>
                  <a:moveTo>
                    <a:pt x="325835" y="183468"/>
                  </a:moveTo>
                  <a:cubicBezTo>
                    <a:pt x="318424" y="183468"/>
                    <a:pt x="312416" y="177459"/>
                    <a:pt x="312416" y="170048"/>
                  </a:cubicBezTo>
                  <a:cubicBezTo>
                    <a:pt x="312416" y="170048"/>
                    <a:pt x="312416" y="170048"/>
                    <a:pt x="312416" y="170048"/>
                  </a:cubicBezTo>
                  <a:cubicBezTo>
                    <a:pt x="312416" y="170048"/>
                    <a:pt x="312416" y="170048"/>
                    <a:pt x="312416" y="170008"/>
                  </a:cubicBezTo>
                  <a:cubicBezTo>
                    <a:pt x="312416" y="162597"/>
                    <a:pt x="318424" y="156588"/>
                    <a:pt x="325835" y="156588"/>
                  </a:cubicBezTo>
                  <a:cubicBezTo>
                    <a:pt x="333246" y="156588"/>
                    <a:pt x="339255" y="162597"/>
                    <a:pt x="339255" y="170008"/>
                  </a:cubicBezTo>
                  <a:cubicBezTo>
                    <a:pt x="339255" y="177419"/>
                    <a:pt x="333246" y="183468"/>
                    <a:pt x="325835" y="183468"/>
                  </a:cubicBezTo>
                  <a:close/>
                </a:path>
              </a:pathLst>
            </a:custGeom>
            <a:solidFill>
              <a:srgbClr val="005A87">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04da29d8d6_0_7"/>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Clr>
                <a:schemeClr val="dk2"/>
              </a:buClr>
              <a:buSzPts val="4400"/>
              <a:buFont typeface="Calibri"/>
              <a:buNone/>
            </a:pPr>
            <a:r>
              <a:rPr lang="en-GB"/>
              <a:t>Last Week</a:t>
            </a:r>
            <a:endParaRPr/>
          </a:p>
        </p:txBody>
      </p:sp>
      <p:sp>
        <p:nvSpPr>
          <p:cNvPr id="182" name="Google Shape;182;g104da29d8d6_0_7"/>
          <p:cNvSpPr txBox="1"/>
          <p:nvPr>
            <p:ph idx="1" type="body"/>
          </p:nvPr>
        </p:nvSpPr>
        <p:spPr>
          <a:xfrm>
            <a:off x="491615" y="1708353"/>
            <a:ext cx="11164800" cy="4425600"/>
          </a:xfrm>
          <a:prstGeom prst="rect">
            <a:avLst/>
          </a:prstGeom>
          <a:noFill/>
          <a:ln>
            <a:noFill/>
          </a:ln>
        </p:spPr>
        <p:txBody>
          <a:bodyPr anchorCtr="0" anchor="t" bIns="45700" lIns="91425" spcFirstLastPara="1" rIns="91425" wrap="square" tIns="45700">
            <a:noAutofit/>
          </a:bodyPr>
          <a:lstStyle/>
          <a:p>
            <a:pPr indent="-393700" lvl="0" marL="457200" rtl="0" algn="l">
              <a:lnSpc>
                <a:spcPct val="115000"/>
              </a:lnSpc>
              <a:spcBef>
                <a:spcPts val="1000"/>
              </a:spcBef>
              <a:spcAft>
                <a:spcPts val="0"/>
              </a:spcAft>
              <a:buClr>
                <a:schemeClr val="dk1"/>
              </a:buClr>
              <a:buSzPts val="2600"/>
              <a:buChar char="❏"/>
            </a:pPr>
            <a:r>
              <a:rPr lang="en-GB" sz="2600">
                <a:solidFill>
                  <a:schemeClr val="dk1"/>
                </a:solidFill>
              </a:rPr>
              <a:t>Identify how to select the appropriate modelling technique.</a:t>
            </a:r>
            <a:endParaRPr sz="2600">
              <a:solidFill>
                <a:schemeClr val="dk1"/>
              </a:solidFill>
            </a:endParaRPr>
          </a:p>
          <a:p>
            <a:pPr indent="-393700" lvl="0" marL="457200" rtl="0" algn="l">
              <a:lnSpc>
                <a:spcPct val="115000"/>
              </a:lnSpc>
              <a:spcBef>
                <a:spcPts val="1000"/>
              </a:spcBef>
              <a:spcAft>
                <a:spcPts val="0"/>
              </a:spcAft>
              <a:buClr>
                <a:schemeClr val="dk1"/>
              </a:buClr>
              <a:buSzPts val="2600"/>
              <a:buChar char="❏"/>
            </a:pPr>
            <a:r>
              <a:rPr lang="en-GB" sz="2600">
                <a:solidFill>
                  <a:schemeClr val="dk1"/>
                </a:solidFill>
              </a:rPr>
              <a:t>Understand the difference between supervised and unsupervised learning.</a:t>
            </a:r>
            <a:endParaRPr sz="2600">
              <a:solidFill>
                <a:schemeClr val="dk1"/>
              </a:solidFill>
            </a:endParaRPr>
          </a:p>
          <a:p>
            <a:pPr indent="-393700" lvl="0" marL="457200" rtl="0" algn="l">
              <a:lnSpc>
                <a:spcPct val="115000"/>
              </a:lnSpc>
              <a:spcBef>
                <a:spcPts val="1000"/>
              </a:spcBef>
              <a:spcAft>
                <a:spcPts val="0"/>
              </a:spcAft>
              <a:buClr>
                <a:schemeClr val="dk1"/>
              </a:buClr>
              <a:buSzPts val="2600"/>
              <a:buChar char="❏"/>
            </a:pPr>
            <a:r>
              <a:rPr lang="en-GB" sz="2600">
                <a:solidFill>
                  <a:schemeClr val="dk1"/>
                </a:solidFill>
              </a:rPr>
              <a:t>Learn the different types of supervised and unsupervised learning algorithms.</a:t>
            </a:r>
            <a:endParaRPr sz="2600">
              <a:solidFill>
                <a:schemeClr val="dk1"/>
              </a:solidFill>
            </a:endParaRPr>
          </a:p>
          <a:p>
            <a:pPr indent="0" lvl="0" marL="0" rtl="0" algn="l">
              <a:lnSpc>
                <a:spcPct val="115000"/>
              </a:lnSpc>
              <a:spcBef>
                <a:spcPts val="1000"/>
              </a:spcBef>
              <a:spcAft>
                <a:spcPts val="0"/>
              </a:spcAft>
              <a:buClr>
                <a:schemeClr val="dk1"/>
              </a:buClr>
              <a:buSzPts val="1100"/>
              <a:buFont typeface="Arial"/>
              <a:buNone/>
            </a:pPr>
            <a:r>
              <a:t/>
            </a:r>
            <a:endParaRPr sz="2600">
              <a:solidFill>
                <a:schemeClr val="dk1"/>
              </a:solidFill>
            </a:endParaRPr>
          </a:p>
          <a:p>
            <a:pPr indent="0" lvl="0" marL="0" rtl="0" algn="l">
              <a:lnSpc>
                <a:spcPct val="90000"/>
              </a:lnSpc>
              <a:spcBef>
                <a:spcPts val="1000"/>
              </a:spcBef>
              <a:spcAft>
                <a:spcPts val="0"/>
              </a:spcAft>
              <a:buClr>
                <a:srgbClr val="343434"/>
              </a:buClr>
              <a:buSzPts val="2400"/>
              <a:buNone/>
            </a:pPr>
            <a:r>
              <a:t/>
            </a:r>
            <a:endParaRPr sz="2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g103188b878d_0_15"/>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Confusion Matrix</a:t>
            </a:r>
            <a:endParaRPr/>
          </a:p>
        </p:txBody>
      </p:sp>
      <p:sp>
        <p:nvSpPr>
          <p:cNvPr id="616" name="Google Shape;616;g103188b878d_0_15"/>
          <p:cNvSpPr txBox="1"/>
          <p:nvPr>
            <p:ph idx="1" type="body"/>
          </p:nvPr>
        </p:nvSpPr>
        <p:spPr>
          <a:xfrm>
            <a:off x="491615" y="1708353"/>
            <a:ext cx="11164800" cy="44256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000"/>
              </a:spcBef>
              <a:spcAft>
                <a:spcPts val="0"/>
              </a:spcAft>
              <a:buClr>
                <a:schemeClr val="dk1"/>
              </a:buClr>
              <a:buSzPts val="2400"/>
              <a:buChar char="❏"/>
            </a:pPr>
            <a:r>
              <a:rPr lang="en-GB">
                <a:solidFill>
                  <a:schemeClr val="dk1"/>
                </a:solidFill>
              </a:rPr>
              <a:t> A table that is often used to describe the performance of a classification model (or “classifier”) on a set of test data for which the true values are known. </a:t>
            </a:r>
            <a:endParaRPr>
              <a:solidFill>
                <a:schemeClr val="dk1"/>
              </a:solidFill>
            </a:endParaRPr>
          </a:p>
          <a:p>
            <a:pPr indent="-381000" lvl="0" marL="457200" rtl="0" algn="l">
              <a:lnSpc>
                <a:spcPct val="115000"/>
              </a:lnSpc>
              <a:spcBef>
                <a:spcPts val="1000"/>
              </a:spcBef>
              <a:spcAft>
                <a:spcPts val="0"/>
              </a:spcAft>
              <a:buClr>
                <a:schemeClr val="dk1"/>
              </a:buClr>
              <a:buSzPts val="2400"/>
              <a:buChar char="❏"/>
            </a:pPr>
            <a:r>
              <a:rPr lang="en-GB">
                <a:solidFill>
                  <a:schemeClr val="dk1"/>
                </a:solidFill>
              </a:rPr>
              <a:t>It allows the visualization of the performance of an algorithm.</a:t>
            </a:r>
            <a:endParaRPr>
              <a:solidFill>
                <a:schemeClr val="dk1"/>
              </a:solidFill>
            </a:endParaRPr>
          </a:p>
          <a:p>
            <a:pPr indent="-381000" lvl="0" marL="457200" rtl="0" algn="l">
              <a:lnSpc>
                <a:spcPct val="115000"/>
              </a:lnSpc>
              <a:spcBef>
                <a:spcPts val="1000"/>
              </a:spcBef>
              <a:spcAft>
                <a:spcPts val="0"/>
              </a:spcAft>
              <a:buClr>
                <a:schemeClr val="dk1"/>
              </a:buClr>
              <a:buSzPts val="2400"/>
              <a:buChar char="❏"/>
            </a:pPr>
            <a:r>
              <a:rPr lang="en-GB">
                <a:solidFill>
                  <a:schemeClr val="dk1"/>
                </a:solidFill>
              </a:rPr>
              <a:t>It allows easy identification of confusion between classes </a:t>
            </a:r>
            <a:endParaRPr>
              <a:solidFill>
                <a:schemeClr val="dk1"/>
              </a:solidFill>
            </a:endParaRPr>
          </a:p>
          <a:p>
            <a:pPr indent="-381000" lvl="1" marL="914400" rtl="0" algn="l">
              <a:lnSpc>
                <a:spcPct val="115000"/>
              </a:lnSpc>
              <a:spcBef>
                <a:spcPts val="500"/>
              </a:spcBef>
              <a:spcAft>
                <a:spcPts val="0"/>
              </a:spcAft>
              <a:buClr>
                <a:schemeClr val="dk1"/>
              </a:buClr>
              <a:buSzPts val="2400"/>
              <a:buChar char="❏"/>
            </a:pPr>
            <a:r>
              <a:rPr lang="en-GB" sz="2400">
                <a:solidFill>
                  <a:schemeClr val="dk1"/>
                </a:solidFill>
              </a:rPr>
              <a:t>e.g. one class is commonly mislabeled as the other. </a:t>
            </a:r>
            <a:endParaRPr sz="2400">
              <a:solidFill>
                <a:schemeClr val="dk1"/>
              </a:solidFill>
            </a:endParaRPr>
          </a:p>
          <a:p>
            <a:pPr indent="-381000" lvl="0" marL="457200" rtl="0" algn="l">
              <a:lnSpc>
                <a:spcPct val="115000"/>
              </a:lnSpc>
              <a:spcBef>
                <a:spcPts val="1000"/>
              </a:spcBef>
              <a:spcAft>
                <a:spcPts val="0"/>
              </a:spcAft>
              <a:buClr>
                <a:schemeClr val="dk1"/>
              </a:buClr>
              <a:buSzPts val="2400"/>
              <a:buChar char="❏"/>
            </a:pPr>
            <a:r>
              <a:rPr lang="en-GB">
                <a:solidFill>
                  <a:schemeClr val="dk1"/>
                </a:solidFill>
              </a:rPr>
              <a:t>It gives us insight not only into the errors being made by a classifier but more importantly the types of errors that are being made</a:t>
            </a:r>
            <a:endParaRPr>
              <a:solidFill>
                <a:schemeClr val="dk1"/>
              </a:solidFill>
            </a:endParaRPr>
          </a:p>
          <a:p>
            <a:pPr indent="-381000" lvl="0" marL="457200" rtl="0" algn="l">
              <a:lnSpc>
                <a:spcPct val="115000"/>
              </a:lnSpc>
              <a:spcBef>
                <a:spcPts val="1000"/>
              </a:spcBef>
              <a:spcAft>
                <a:spcPts val="0"/>
              </a:spcAft>
              <a:buClr>
                <a:schemeClr val="dk1"/>
              </a:buClr>
              <a:buSzPts val="2400"/>
              <a:buChar char="❏"/>
            </a:pPr>
            <a:r>
              <a:rPr lang="en-GB">
                <a:solidFill>
                  <a:schemeClr val="dk1"/>
                </a:solidFill>
              </a:rPr>
              <a:t>Most performance measures are computed from the confusion matrix.</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g103188b878d_0_21"/>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Confusion Matrix - Definition of the Terms</a:t>
            </a:r>
            <a:endParaRPr/>
          </a:p>
        </p:txBody>
      </p:sp>
      <p:sp>
        <p:nvSpPr>
          <p:cNvPr id="623" name="Google Shape;623;g103188b878d_0_21"/>
          <p:cNvSpPr txBox="1"/>
          <p:nvPr>
            <p:ph idx="1" type="body"/>
          </p:nvPr>
        </p:nvSpPr>
        <p:spPr>
          <a:xfrm>
            <a:off x="491615" y="1708353"/>
            <a:ext cx="11164800" cy="44256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000"/>
              </a:spcBef>
              <a:spcAft>
                <a:spcPts val="0"/>
              </a:spcAft>
              <a:buClr>
                <a:schemeClr val="dk1"/>
              </a:buClr>
              <a:buSzPts val="2400"/>
              <a:buChar char="❏"/>
            </a:pPr>
            <a:r>
              <a:rPr b="1" lang="en-GB" sz="2400">
                <a:solidFill>
                  <a:schemeClr val="dk1"/>
                </a:solidFill>
              </a:rPr>
              <a:t>Positive (P):</a:t>
            </a:r>
            <a:r>
              <a:rPr lang="en-GB" sz="2400">
                <a:solidFill>
                  <a:schemeClr val="dk1"/>
                </a:solidFill>
              </a:rPr>
              <a:t> Observation is positive (for example: is an apple).</a:t>
            </a:r>
            <a:endParaRPr sz="2400">
              <a:solidFill>
                <a:schemeClr val="dk1"/>
              </a:solidFill>
            </a:endParaRPr>
          </a:p>
          <a:p>
            <a:pPr indent="-381000" lvl="0" marL="457200" rtl="0" algn="l">
              <a:lnSpc>
                <a:spcPct val="115000"/>
              </a:lnSpc>
              <a:spcBef>
                <a:spcPts val="1000"/>
              </a:spcBef>
              <a:spcAft>
                <a:spcPts val="0"/>
              </a:spcAft>
              <a:buClr>
                <a:schemeClr val="dk1"/>
              </a:buClr>
              <a:buSzPts val="2400"/>
              <a:buChar char="❏"/>
            </a:pPr>
            <a:r>
              <a:rPr b="1" lang="en-GB" sz="2400">
                <a:solidFill>
                  <a:schemeClr val="dk1"/>
                </a:solidFill>
              </a:rPr>
              <a:t>Negative (N):</a:t>
            </a:r>
            <a:r>
              <a:rPr lang="en-GB" sz="2400">
                <a:solidFill>
                  <a:schemeClr val="dk1"/>
                </a:solidFill>
              </a:rPr>
              <a:t> Observation is not positive (for example: is not an apple).</a:t>
            </a:r>
            <a:endParaRPr sz="2400">
              <a:solidFill>
                <a:schemeClr val="dk1"/>
              </a:solidFill>
            </a:endParaRPr>
          </a:p>
          <a:p>
            <a:pPr indent="-381000" lvl="0" marL="457200" rtl="0" algn="l">
              <a:lnSpc>
                <a:spcPct val="115000"/>
              </a:lnSpc>
              <a:spcBef>
                <a:spcPts val="1000"/>
              </a:spcBef>
              <a:spcAft>
                <a:spcPts val="0"/>
              </a:spcAft>
              <a:buClr>
                <a:schemeClr val="dk1"/>
              </a:buClr>
              <a:buSzPts val="2400"/>
              <a:buChar char="❏"/>
            </a:pPr>
            <a:r>
              <a:rPr b="1" lang="en-GB" sz="2400">
                <a:solidFill>
                  <a:schemeClr val="dk1"/>
                </a:solidFill>
              </a:rPr>
              <a:t>True Positive (TP): </a:t>
            </a:r>
            <a:r>
              <a:rPr lang="en-GB" sz="2400">
                <a:solidFill>
                  <a:schemeClr val="dk1"/>
                </a:solidFill>
              </a:rPr>
              <a:t>Observation is positive, and is predicted to be positive.</a:t>
            </a:r>
            <a:endParaRPr sz="2400">
              <a:solidFill>
                <a:schemeClr val="dk1"/>
              </a:solidFill>
            </a:endParaRPr>
          </a:p>
          <a:p>
            <a:pPr indent="-381000" lvl="0" marL="457200" rtl="0" algn="l">
              <a:lnSpc>
                <a:spcPct val="115000"/>
              </a:lnSpc>
              <a:spcBef>
                <a:spcPts val="1000"/>
              </a:spcBef>
              <a:spcAft>
                <a:spcPts val="0"/>
              </a:spcAft>
              <a:buClr>
                <a:schemeClr val="dk1"/>
              </a:buClr>
              <a:buSzPts val="2400"/>
              <a:buChar char="❏"/>
            </a:pPr>
            <a:r>
              <a:rPr b="1" lang="en-GB" sz="2400">
                <a:solidFill>
                  <a:schemeClr val="dk1"/>
                </a:solidFill>
              </a:rPr>
              <a:t>False Negative (FN):</a:t>
            </a:r>
            <a:r>
              <a:rPr lang="en-GB" sz="2400">
                <a:solidFill>
                  <a:schemeClr val="dk1"/>
                </a:solidFill>
              </a:rPr>
              <a:t> Observation is positive, but is predicted negative.</a:t>
            </a:r>
            <a:endParaRPr sz="2400">
              <a:solidFill>
                <a:schemeClr val="dk1"/>
              </a:solidFill>
            </a:endParaRPr>
          </a:p>
          <a:p>
            <a:pPr indent="-381000" lvl="0" marL="457200" rtl="0" algn="l">
              <a:lnSpc>
                <a:spcPct val="115000"/>
              </a:lnSpc>
              <a:spcBef>
                <a:spcPts val="1000"/>
              </a:spcBef>
              <a:spcAft>
                <a:spcPts val="0"/>
              </a:spcAft>
              <a:buClr>
                <a:schemeClr val="dk1"/>
              </a:buClr>
              <a:buSzPts val="2400"/>
              <a:buChar char="❏"/>
            </a:pPr>
            <a:r>
              <a:rPr b="1" lang="en-GB" sz="2400">
                <a:solidFill>
                  <a:schemeClr val="dk1"/>
                </a:solidFill>
              </a:rPr>
              <a:t>True Negative (TN): </a:t>
            </a:r>
            <a:r>
              <a:rPr lang="en-GB" sz="2400">
                <a:solidFill>
                  <a:schemeClr val="dk1"/>
                </a:solidFill>
              </a:rPr>
              <a:t>Observation is negative, and is predicted to be negative.</a:t>
            </a:r>
            <a:endParaRPr sz="2400">
              <a:solidFill>
                <a:schemeClr val="dk1"/>
              </a:solidFill>
            </a:endParaRPr>
          </a:p>
          <a:p>
            <a:pPr indent="-381000" lvl="0" marL="457200" rtl="0" algn="l">
              <a:lnSpc>
                <a:spcPct val="115000"/>
              </a:lnSpc>
              <a:spcBef>
                <a:spcPts val="1000"/>
              </a:spcBef>
              <a:spcAft>
                <a:spcPts val="0"/>
              </a:spcAft>
              <a:buClr>
                <a:schemeClr val="dk1"/>
              </a:buClr>
              <a:buSzPts val="2400"/>
              <a:buChar char="❏"/>
            </a:pPr>
            <a:r>
              <a:rPr b="1" lang="en-GB" sz="2400">
                <a:solidFill>
                  <a:schemeClr val="dk1"/>
                </a:solidFill>
              </a:rPr>
              <a:t>False Positive (FP):</a:t>
            </a:r>
            <a:r>
              <a:rPr lang="en-GB" sz="2400">
                <a:solidFill>
                  <a:schemeClr val="dk1"/>
                </a:solidFill>
              </a:rPr>
              <a:t> Observation is negative, but is predicted positive.</a:t>
            </a:r>
            <a:endParaRPr sz="2400">
              <a:solidFill>
                <a:schemeClr val="dk1"/>
              </a:solidFill>
            </a:endParaRPr>
          </a:p>
          <a:p>
            <a:pPr indent="0" lvl="0" marL="457200" rtl="0" algn="l">
              <a:lnSpc>
                <a:spcPct val="115000"/>
              </a:lnSpc>
              <a:spcBef>
                <a:spcPts val="1000"/>
              </a:spcBef>
              <a:spcAft>
                <a:spcPts val="0"/>
              </a:spcAft>
              <a:buSzPts val="24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graphicFrame>
        <p:nvGraphicFramePr>
          <p:cNvPr id="628" name="Google Shape;628;g104da29d8d6_0_781"/>
          <p:cNvGraphicFramePr/>
          <p:nvPr/>
        </p:nvGraphicFramePr>
        <p:xfrm>
          <a:off x="5584805" y="1298081"/>
          <a:ext cx="3000000" cy="3000000"/>
        </p:xfrm>
        <a:graphic>
          <a:graphicData uri="http://schemas.openxmlformats.org/drawingml/2006/table">
            <a:tbl>
              <a:tblPr bandRow="1" firstRow="1">
                <a:noFill/>
                <a:tableStyleId>{D2D97EFD-0451-4487-807E-9C36732AC66B}</a:tableStyleId>
              </a:tblPr>
              <a:tblGrid>
                <a:gridCol w="894550"/>
                <a:gridCol w="2324750"/>
                <a:gridCol w="2396675"/>
              </a:tblGrid>
              <a:tr h="763875">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50875" marB="50875" marR="101725" marL="101725">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50875" marB="50875" marR="101725" marL="101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5A87"/>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50875" marB="50875" marR="101725" marL="101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5A87"/>
                    </a:solidFill>
                  </a:tcPr>
                </a:tc>
              </a:tr>
              <a:tr h="1782675">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50875" marB="50875" marR="101725" marL="101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5A87"/>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50875" marB="50875" marR="101725" marL="101725">
                    <a:lnL cap="flat" cmpd="sng" w="12700">
                      <a:solidFill>
                        <a:schemeClr val="lt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5A87">
                        <a:alpha val="4705"/>
                      </a:srgbClr>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50875" marB="50875" marR="101725" marL="101725">
                    <a:lnL cap="flat" cmpd="sng" w="12700">
                      <a:solidFill>
                        <a:schemeClr val="dk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5A87">
                        <a:alpha val="4705"/>
                      </a:srgbClr>
                    </a:solidFill>
                  </a:tcPr>
                </a:tc>
              </a:tr>
              <a:tr h="1782675">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50875" marB="50875" marR="101725" marL="101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5A87"/>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50875" marB="50875" marR="101725" marL="101725">
                    <a:lnL cap="flat" cmpd="sng" w="12700">
                      <a:solidFill>
                        <a:schemeClr val="lt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5A87">
                        <a:alpha val="4705"/>
                      </a:srgbClr>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50875" marB="50875" marR="101725" marL="101725">
                    <a:lnL cap="flat" cmpd="sng" w="12700">
                      <a:solidFill>
                        <a:schemeClr val="dk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5A87">
                        <a:alpha val="4705"/>
                      </a:srgbClr>
                    </a:solidFill>
                  </a:tcPr>
                </a:tc>
              </a:tr>
            </a:tbl>
          </a:graphicData>
        </a:graphic>
      </p:graphicFrame>
      <p:pic>
        <p:nvPicPr>
          <p:cNvPr descr="A picture containing circle&#10;&#10;Description automatically generated" id="629" name="Google Shape;629;g104da29d8d6_0_781"/>
          <p:cNvPicPr preferRelativeResize="0"/>
          <p:nvPr/>
        </p:nvPicPr>
        <p:blipFill rotWithShape="1">
          <a:blip r:embed="rId3">
            <a:alphaModFix/>
          </a:blip>
          <a:srcRect b="0" l="0" r="0" t="0"/>
          <a:stretch/>
        </p:blipFill>
        <p:spPr>
          <a:xfrm>
            <a:off x="9015096" y="2223711"/>
            <a:ext cx="1862495" cy="1396871"/>
          </a:xfrm>
          <a:prstGeom prst="rect">
            <a:avLst/>
          </a:prstGeom>
          <a:noFill/>
          <a:ln>
            <a:noFill/>
          </a:ln>
        </p:spPr>
      </p:pic>
      <p:pic>
        <p:nvPicPr>
          <p:cNvPr descr="A picture containing circle&#10;&#10;Description automatically generated" id="630" name="Google Shape;630;g104da29d8d6_0_781"/>
          <p:cNvPicPr preferRelativeResize="0"/>
          <p:nvPr/>
        </p:nvPicPr>
        <p:blipFill rotWithShape="1">
          <a:blip r:embed="rId3">
            <a:alphaModFix/>
          </a:blip>
          <a:srcRect b="0" l="0" r="0" t="0"/>
          <a:stretch/>
        </p:blipFill>
        <p:spPr>
          <a:xfrm>
            <a:off x="9015096" y="4115741"/>
            <a:ext cx="1862495" cy="1396871"/>
          </a:xfrm>
          <a:prstGeom prst="rect">
            <a:avLst/>
          </a:prstGeom>
          <a:noFill/>
          <a:ln>
            <a:noFill/>
          </a:ln>
        </p:spPr>
      </p:pic>
      <p:sp>
        <p:nvSpPr>
          <p:cNvPr id="631" name="Google Shape;631;g104da29d8d6_0_781"/>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Confusion Matrix - Example</a:t>
            </a:r>
            <a:endParaRPr/>
          </a:p>
        </p:txBody>
      </p:sp>
      <p:sp>
        <p:nvSpPr>
          <p:cNvPr id="632" name="Google Shape;632;g104da29d8d6_0_781"/>
          <p:cNvSpPr txBox="1"/>
          <p:nvPr/>
        </p:nvSpPr>
        <p:spPr>
          <a:xfrm>
            <a:off x="8249648" y="6136066"/>
            <a:ext cx="3066000" cy="3231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900"/>
              <a:buFont typeface="Arial"/>
              <a:buNone/>
            </a:pPr>
            <a:r>
              <a:rPr b="0" i="0" lang="en-GB" sz="900" u="none" cap="none" strike="noStrike">
                <a:solidFill>
                  <a:srgbClr val="4E4E4E"/>
                </a:solidFill>
                <a:latin typeface="Montserrat Medium"/>
                <a:ea typeface="Montserrat Medium"/>
                <a:cs typeface="Montserrat Medium"/>
                <a:sym typeface="Montserrat Medium"/>
              </a:rPr>
              <a:t>Source: </a:t>
            </a:r>
            <a:r>
              <a:rPr b="0" i="0" lang="en-GB" sz="900" u="sng" cap="none" strike="noStrike">
                <a:solidFill>
                  <a:srgbClr val="4E4E4E"/>
                </a:solidFill>
                <a:latin typeface="Montserrat Medium"/>
                <a:ea typeface="Montserrat Medium"/>
                <a:cs typeface="Montserrat Medium"/>
                <a:sym typeface="Montserrat Medium"/>
                <a:hlinkClick r:id="rId4">
                  <a:extLst>
                    <a:ext uri="{A12FA001-AC4F-418D-AE19-62706E023703}">
                      <ahyp:hlinkClr val="tx"/>
                    </a:ext>
                  </a:extLst>
                </a:hlinkClick>
              </a:rPr>
              <a:t>Confusion-Matrix-1024x749.png</a:t>
            </a:r>
            <a:endParaRPr b="0" i="0" sz="900" u="none" cap="none" strike="noStrike">
              <a:solidFill>
                <a:srgbClr val="4E4E4E"/>
              </a:solidFill>
              <a:latin typeface="Montserrat Medium"/>
              <a:ea typeface="Montserrat Medium"/>
              <a:cs typeface="Montserrat Medium"/>
              <a:sym typeface="Montserrat Medium"/>
            </a:endParaRPr>
          </a:p>
        </p:txBody>
      </p:sp>
      <p:sp>
        <p:nvSpPr>
          <p:cNvPr id="633" name="Google Shape;633;g104da29d8d6_0_781"/>
          <p:cNvSpPr txBox="1"/>
          <p:nvPr/>
        </p:nvSpPr>
        <p:spPr>
          <a:xfrm>
            <a:off x="2242394" y="1842287"/>
            <a:ext cx="1638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646464"/>
                </a:solidFill>
                <a:latin typeface="Montserrat Medium"/>
                <a:ea typeface="Montserrat Medium"/>
                <a:cs typeface="Montserrat Medium"/>
                <a:sym typeface="Montserrat Medium"/>
              </a:rPr>
              <a:t>Predicted class</a:t>
            </a:r>
            <a:endParaRPr b="1" i="0" sz="1400" u="none" cap="none" strike="noStrike">
              <a:solidFill>
                <a:srgbClr val="646464"/>
              </a:solidFill>
              <a:latin typeface="Montserrat Medium"/>
              <a:ea typeface="Montserrat Medium"/>
              <a:cs typeface="Montserrat Medium"/>
              <a:sym typeface="Montserrat Medium"/>
            </a:endParaRPr>
          </a:p>
        </p:txBody>
      </p:sp>
      <p:sp>
        <p:nvSpPr>
          <p:cNvPr id="634" name="Google Shape;634;g104da29d8d6_0_781"/>
          <p:cNvSpPr txBox="1"/>
          <p:nvPr/>
        </p:nvSpPr>
        <p:spPr>
          <a:xfrm>
            <a:off x="2146856" y="2148781"/>
            <a:ext cx="319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rgbClr val="646464"/>
                </a:solidFill>
                <a:latin typeface="Montserrat Medium"/>
                <a:ea typeface="Montserrat Medium"/>
                <a:cs typeface="Montserrat Medium"/>
                <a:sym typeface="Montserrat Medium"/>
              </a:rPr>
              <a:t>P</a:t>
            </a:r>
            <a:endParaRPr b="1" i="1" sz="1400" u="none" cap="none" strike="noStrike">
              <a:solidFill>
                <a:srgbClr val="646464"/>
              </a:solidFill>
              <a:latin typeface="Montserrat Medium"/>
              <a:ea typeface="Montserrat Medium"/>
              <a:cs typeface="Montserrat Medium"/>
              <a:sym typeface="Montserrat Medium"/>
            </a:endParaRPr>
          </a:p>
        </p:txBody>
      </p:sp>
      <p:sp>
        <p:nvSpPr>
          <p:cNvPr id="635" name="Google Shape;635;g104da29d8d6_0_781"/>
          <p:cNvSpPr txBox="1"/>
          <p:nvPr/>
        </p:nvSpPr>
        <p:spPr>
          <a:xfrm>
            <a:off x="3713310" y="2148780"/>
            <a:ext cx="335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rgbClr val="646464"/>
                </a:solidFill>
                <a:latin typeface="Montserrat Medium"/>
                <a:ea typeface="Montserrat Medium"/>
                <a:cs typeface="Montserrat Medium"/>
                <a:sym typeface="Montserrat Medium"/>
              </a:rPr>
              <a:t>N</a:t>
            </a:r>
            <a:endParaRPr b="0" i="0" sz="1400" u="none" cap="none" strike="noStrike">
              <a:solidFill>
                <a:srgbClr val="000000"/>
              </a:solidFill>
              <a:latin typeface="Arial"/>
              <a:ea typeface="Arial"/>
              <a:cs typeface="Arial"/>
              <a:sym typeface="Arial"/>
            </a:endParaRPr>
          </a:p>
        </p:txBody>
      </p:sp>
      <p:sp>
        <p:nvSpPr>
          <p:cNvPr id="636" name="Google Shape;636;g104da29d8d6_0_781"/>
          <p:cNvSpPr txBox="1"/>
          <p:nvPr/>
        </p:nvSpPr>
        <p:spPr>
          <a:xfrm>
            <a:off x="1886098" y="2643432"/>
            <a:ext cx="9927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True</a:t>
            </a:r>
            <a:br>
              <a:rPr b="0" i="0" lang="en-GB" sz="1400" u="none" cap="none" strike="noStrike">
                <a:solidFill>
                  <a:srgbClr val="646464"/>
                </a:solidFill>
                <a:latin typeface="Montserrat Medium"/>
                <a:ea typeface="Montserrat Medium"/>
                <a:cs typeface="Montserrat Medium"/>
                <a:sym typeface="Montserrat Medium"/>
              </a:rPr>
            </a:br>
            <a:r>
              <a:rPr b="0" i="0" lang="en-GB" sz="1400" u="none" cap="none" strike="noStrike">
                <a:solidFill>
                  <a:srgbClr val="646464"/>
                </a:solidFill>
                <a:latin typeface="Montserrat Medium"/>
                <a:ea typeface="Montserrat Medium"/>
                <a:cs typeface="Montserrat Medium"/>
                <a:sym typeface="Montserrat Medium"/>
              </a:rPr>
              <a:t>Positives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(TP)</a:t>
            </a:r>
            <a:endParaRPr b="0" i="0" sz="1400" u="none" cap="none" strike="noStrike">
              <a:solidFill>
                <a:srgbClr val="646464"/>
              </a:solidFill>
              <a:latin typeface="Montserrat Medium"/>
              <a:ea typeface="Montserrat Medium"/>
              <a:cs typeface="Montserrat Medium"/>
              <a:sym typeface="Montserrat Medium"/>
            </a:endParaRPr>
          </a:p>
        </p:txBody>
      </p:sp>
      <p:sp>
        <p:nvSpPr>
          <p:cNvPr id="637" name="Google Shape;637;g104da29d8d6_0_781"/>
          <p:cNvSpPr txBox="1"/>
          <p:nvPr/>
        </p:nvSpPr>
        <p:spPr>
          <a:xfrm>
            <a:off x="3310123" y="2643432"/>
            <a:ext cx="10968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False</a:t>
            </a:r>
            <a:br>
              <a:rPr b="0" i="0" lang="en-GB" sz="1400" u="none" cap="none" strike="noStrike">
                <a:solidFill>
                  <a:srgbClr val="646464"/>
                </a:solidFill>
                <a:latin typeface="Montserrat Medium"/>
                <a:ea typeface="Montserrat Medium"/>
                <a:cs typeface="Montserrat Medium"/>
                <a:sym typeface="Montserrat Medium"/>
              </a:rPr>
            </a:br>
            <a:r>
              <a:rPr b="0" i="0" lang="en-GB" sz="1400" u="none" cap="none" strike="noStrike">
                <a:solidFill>
                  <a:srgbClr val="646464"/>
                </a:solidFill>
                <a:latin typeface="Montserrat Medium"/>
                <a:ea typeface="Montserrat Medium"/>
                <a:cs typeface="Montserrat Medium"/>
                <a:sym typeface="Montserrat Medium"/>
              </a:rPr>
              <a:t>Positives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(FP)</a:t>
            </a:r>
            <a:endParaRPr b="0" i="0" sz="1400" u="none" cap="none" strike="noStrike">
              <a:solidFill>
                <a:srgbClr val="646464"/>
              </a:solidFill>
              <a:latin typeface="Montserrat Medium"/>
              <a:ea typeface="Montserrat Medium"/>
              <a:cs typeface="Montserrat Medium"/>
              <a:sym typeface="Montserrat Medium"/>
            </a:endParaRPr>
          </a:p>
        </p:txBody>
      </p:sp>
      <p:sp>
        <p:nvSpPr>
          <p:cNvPr id="638" name="Google Shape;638;g104da29d8d6_0_781"/>
          <p:cNvSpPr txBox="1"/>
          <p:nvPr/>
        </p:nvSpPr>
        <p:spPr>
          <a:xfrm>
            <a:off x="1886100" y="3916525"/>
            <a:ext cx="10968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False</a:t>
            </a:r>
            <a:br>
              <a:rPr b="0" i="0" lang="en-GB" sz="1400" u="none" cap="none" strike="noStrike">
                <a:solidFill>
                  <a:srgbClr val="646464"/>
                </a:solidFill>
                <a:latin typeface="Montserrat Medium"/>
                <a:ea typeface="Montserrat Medium"/>
                <a:cs typeface="Montserrat Medium"/>
                <a:sym typeface="Montserrat Medium"/>
              </a:rPr>
            </a:br>
            <a:r>
              <a:rPr b="0" i="0" lang="en-GB" sz="1400" u="none" cap="none" strike="noStrike">
                <a:solidFill>
                  <a:srgbClr val="646464"/>
                </a:solidFill>
                <a:latin typeface="Montserrat Medium"/>
                <a:ea typeface="Montserrat Medium"/>
                <a:cs typeface="Montserrat Medium"/>
                <a:sym typeface="Montserrat Medium"/>
              </a:rPr>
              <a:t>Negatives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(FN)</a:t>
            </a:r>
            <a:endParaRPr b="0" i="0" sz="1400" u="none" cap="none" strike="noStrike">
              <a:solidFill>
                <a:srgbClr val="646464"/>
              </a:solidFill>
              <a:latin typeface="Montserrat Medium"/>
              <a:ea typeface="Montserrat Medium"/>
              <a:cs typeface="Montserrat Medium"/>
              <a:sym typeface="Montserrat Medium"/>
            </a:endParaRPr>
          </a:p>
        </p:txBody>
      </p:sp>
      <p:sp>
        <p:nvSpPr>
          <p:cNvPr id="639" name="Google Shape;639;g104da29d8d6_0_781"/>
          <p:cNvSpPr txBox="1"/>
          <p:nvPr/>
        </p:nvSpPr>
        <p:spPr>
          <a:xfrm>
            <a:off x="3310123" y="3916519"/>
            <a:ext cx="10968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True</a:t>
            </a:r>
            <a:br>
              <a:rPr b="0" i="0" lang="en-GB" sz="1400" u="none" cap="none" strike="noStrike">
                <a:solidFill>
                  <a:srgbClr val="646464"/>
                </a:solidFill>
                <a:latin typeface="Montserrat Medium"/>
                <a:ea typeface="Montserrat Medium"/>
                <a:cs typeface="Montserrat Medium"/>
                <a:sym typeface="Montserrat Medium"/>
              </a:rPr>
            </a:br>
            <a:r>
              <a:rPr b="0" i="0" lang="en-GB" sz="1400" u="none" cap="none" strike="noStrike">
                <a:solidFill>
                  <a:srgbClr val="646464"/>
                </a:solidFill>
                <a:latin typeface="Montserrat Medium"/>
                <a:ea typeface="Montserrat Medium"/>
                <a:cs typeface="Montserrat Medium"/>
                <a:sym typeface="Montserrat Medium"/>
              </a:rPr>
              <a:t>Negatives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(TN)</a:t>
            </a:r>
            <a:endParaRPr b="0" i="0" sz="1400" u="none" cap="none" strike="noStrike">
              <a:solidFill>
                <a:srgbClr val="646464"/>
              </a:solidFill>
              <a:latin typeface="Montserrat Medium"/>
              <a:ea typeface="Montserrat Medium"/>
              <a:cs typeface="Montserrat Medium"/>
              <a:sym typeface="Montserrat Medium"/>
            </a:endParaRPr>
          </a:p>
        </p:txBody>
      </p:sp>
      <p:sp>
        <p:nvSpPr>
          <p:cNvPr id="640" name="Google Shape;640;g104da29d8d6_0_781"/>
          <p:cNvSpPr txBox="1"/>
          <p:nvPr/>
        </p:nvSpPr>
        <p:spPr>
          <a:xfrm>
            <a:off x="1287475" y="2858875"/>
            <a:ext cx="319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rgbClr val="646464"/>
                </a:solidFill>
                <a:latin typeface="Montserrat Medium"/>
                <a:ea typeface="Montserrat Medium"/>
                <a:cs typeface="Montserrat Medium"/>
                <a:sym typeface="Montserrat Medium"/>
              </a:rPr>
              <a:t>P</a:t>
            </a:r>
            <a:endParaRPr b="1" i="1" sz="1400" u="none" cap="none" strike="noStrike">
              <a:solidFill>
                <a:srgbClr val="646464"/>
              </a:solidFill>
              <a:latin typeface="Montserrat Medium"/>
              <a:ea typeface="Montserrat Medium"/>
              <a:cs typeface="Montserrat Medium"/>
              <a:sym typeface="Montserrat Medium"/>
            </a:endParaRPr>
          </a:p>
        </p:txBody>
      </p:sp>
      <p:sp>
        <p:nvSpPr>
          <p:cNvPr id="641" name="Google Shape;641;g104da29d8d6_0_781"/>
          <p:cNvSpPr txBox="1"/>
          <p:nvPr/>
        </p:nvSpPr>
        <p:spPr>
          <a:xfrm>
            <a:off x="1332708" y="4124608"/>
            <a:ext cx="335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n-GB" sz="1400" u="none" cap="none" strike="noStrike">
                <a:solidFill>
                  <a:srgbClr val="646464"/>
                </a:solidFill>
                <a:latin typeface="Montserrat Medium"/>
                <a:ea typeface="Montserrat Medium"/>
                <a:cs typeface="Montserrat Medium"/>
                <a:sym typeface="Montserrat Medium"/>
              </a:rPr>
              <a:t>N</a:t>
            </a:r>
            <a:endParaRPr b="0" i="0" sz="1400" u="none" cap="none" strike="noStrike">
              <a:solidFill>
                <a:srgbClr val="000000"/>
              </a:solidFill>
              <a:latin typeface="Arial"/>
              <a:ea typeface="Arial"/>
              <a:cs typeface="Arial"/>
              <a:sym typeface="Arial"/>
            </a:endParaRPr>
          </a:p>
        </p:txBody>
      </p:sp>
      <p:sp>
        <p:nvSpPr>
          <p:cNvPr id="642" name="Google Shape;642;g104da29d8d6_0_781"/>
          <p:cNvSpPr txBox="1"/>
          <p:nvPr/>
        </p:nvSpPr>
        <p:spPr>
          <a:xfrm>
            <a:off x="589978" y="3393599"/>
            <a:ext cx="8001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646464"/>
                </a:solidFill>
                <a:latin typeface="Montserrat Medium"/>
                <a:ea typeface="Montserrat Medium"/>
                <a:cs typeface="Montserrat Medium"/>
                <a:sym typeface="Montserrat Medium"/>
              </a:rPr>
              <a:t>Actual</a:t>
            </a:r>
            <a:br>
              <a:rPr b="1" i="0" lang="en-GB" sz="1400" u="none" cap="none" strike="noStrike">
                <a:solidFill>
                  <a:srgbClr val="646464"/>
                </a:solidFill>
                <a:latin typeface="Montserrat Medium"/>
                <a:ea typeface="Montserrat Medium"/>
                <a:cs typeface="Montserrat Medium"/>
                <a:sym typeface="Montserrat Medium"/>
              </a:rPr>
            </a:br>
            <a:r>
              <a:rPr b="1" i="0" lang="en-GB" sz="1400" u="none" cap="none" strike="noStrike">
                <a:solidFill>
                  <a:srgbClr val="646464"/>
                </a:solidFill>
                <a:latin typeface="Montserrat Medium"/>
                <a:ea typeface="Montserrat Medium"/>
                <a:cs typeface="Montserrat Medium"/>
                <a:sym typeface="Montserrat Medium"/>
              </a:rPr>
              <a:t> class</a:t>
            </a:r>
            <a:endParaRPr b="1" i="0" sz="1400" u="none" cap="none" strike="noStrike">
              <a:solidFill>
                <a:srgbClr val="646464"/>
              </a:solidFill>
              <a:latin typeface="Montserrat Medium"/>
              <a:ea typeface="Montserrat Medium"/>
              <a:cs typeface="Montserrat Medium"/>
              <a:sym typeface="Montserrat Medium"/>
            </a:endParaRPr>
          </a:p>
        </p:txBody>
      </p:sp>
      <p:sp>
        <p:nvSpPr>
          <p:cNvPr id="643" name="Google Shape;643;g104da29d8d6_0_781"/>
          <p:cNvSpPr/>
          <p:nvPr/>
        </p:nvSpPr>
        <p:spPr>
          <a:xfrm>
            <a:off x="1745880" y="2564673"/>
            <a:ext cx="1255200" cy="1044000"/>
          </a:xfrm>
          <a:prstGeom prst="rect">
            <a:avLst/>
          </a:prstGeom>
          <a:noFill/>
          <a:ln cap="flat" cmpd="sng" w="25400">
            <a:solidFill>
              <a:srgbClr val="005A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44" name="Google Shape;644;g104da29d8d6_0_781"/>
          <p:cNvSpPr/>
          <p:nvPr/>
        </p:nvSpPr>
        <p:spPr>
          <a:xfrm>
            <a:off x="3140275" y="2564673"/>
            <a:ext cx="1255200" cy="1044000"/>
          </a:xfrm>
          <a:prstGeom prst="rect">
            <a:avLst/>
          </a:prstGeom>
          <a:noFill/>
          <a:ln cap="flat" cmpd="sng" w="25400">
            <a:solidFill>
              <a:srgbClr val="005A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45" name="Google Shape;645;g104da29d8d6_0_781"/>
          <p:cNvSpPr/>
          <p:nvPr/>
        </p:nvSpPr>
        <p:spPr>
          <a:xfrm>
            <a:off x="1776593" y="3792969"/>
            <a:ext cx="1255200" cy="1044000"/>
          </a:xfrm>
          <a:prstGeom prst="rect">
            <a:avLst/>
          </a:prstGeom>
          <a:noFill/>
          <a:ln cap="flat" cmpd="sng" w="25400">
            <a:solidFill>
              <a:srgbClr val="005A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46" name="Google Shape;646;g104da29d8d6_0_781"/>
          <p:cNvSpPr/>
          <p:nvPr/>
        </p:nvSpPr>
        <p:spPr>
          <a:xfrm>
            <a:off x="3140300" y="3792969"/>
            <a:ext cx="1255200" cy="1044000"/>
          </a:xfrm>
          <a:prstGeom prst="rect">
            <a:avLst/>
          </a:prstGeom>
          <a:noFill/>
          <a:ln cap="flat" cmpd="sng" w="25400">
            <a:solidFill>
              <a:srgbClr val="005A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Icon&#10;&#10;Description automatically generated" id="647" name="Google Shape;647;g104da29d8d6_0_781"/>
          <p:cNvPicPr preferRelativeResize="0"/>
          <p:nvPr/>
        </p:nvPicPr>
        <p:blipFill rotWithShape="1">
          <a:blip r:embed="rId5">
            <a:alphaModFix/>
          </a:blip>
          <a:srcRect b="0" l="0" r="0" t="0"/>
          <a:stretch/>
        </p:blipFill>
        <p:spPr>
          <a:xfrm>
            <a:off x="6994026" y="2126657"/>
            <a:ext cx="1304158" cy="1638853"/>
          </a:xfrm>
          <a:prstGeom prst="rect">
            <a:avLst/>
          </a:prstGeom>
          <a:noFill/>
          <a:ln>
            <a:noFill/>
          </a:ln>
        </p:spPr>
      </p:pic>
      <p:pic>
        <p:nvPicPr>
          <p:cNvPr descr="Icon&#10;&#10;Description automatically generated" id="648" name="Google Shape;648;g104da29d8d6_0_781"/>
          <p:cNvPicPr preferRelativeResize="0"/>
          <p:nvPr/>
        </p:nvPicPr>
        <p:blipFill rotWithShape="1">
          <a:blip r:embed="rId5">
            <a:alphaModFix/>
          </a:blip>
          <a:srcRect b="0" l="0" r="0" t="0"/>
          <a:stretch/>
        </p:blipFill>
        <p:spPr>
          <a:xfrm>
            <a:off x="6990514" y="3876994"/>
            <a:ext cx="1304158" cy="1638853"/>
          </a:xfrm>
          <a:prstGeom prst="rect">
            <a:avLst/>
          </a:prstGeom>
          <a:noFill/>
          <a:ln>
            <a:noFill/>
          </a:ln>
        </p:spPr>
      </p:pic>
      <p:sp>
        <p:nvSpPr>
          <p:cNvPr id="649" name="Google Shape;649;g104da29d8d6_0_781"/>
          <p:cNvSpPr txBox="1"/>
          <p:nvPr/>
        </p:nvSpPr>
        <p:spPr>
          <a:xfrm>
            <a:off x="7149815" y="2732216"/>
            <a:ext cx="9927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Montserrat Medium"/>
                <a:ea typeface="Montserrat Medium"/>
                <a:cs typeface="Montserrat Medium"/>
                <a:sym typeface="Montserrat Medium"/>
              </a:rPr>
              <a:t>True</a:t>
            </a:r>
            <a:br>
              <a:rPr b="0" i="0" lang="en-GB" sz="1400" u="none" cap="none" strike="noStrike">
                <a:solidFill>
                  <a:schemeClr val="lt1"/>
                </a:solidFill>
                <a:latin typeface="Montserrat Medium"/>
                <a:ea typeface="Montserrat Medium"/>
                <a:cs typeface="Montserrat Medium"/>
                <a:sym typeface="Montserrat Medium"/>
              </a:rPr>
            </a:br>
            <a:r>
              <a:rPr b="0" i="0" lang="en-GB" sz="1400" u="none" cap="none" strike="noStrike">
                <a:solidFill>
                  <a:schemeClr val="lt1"/>
                </a:solidFill>
                <a:latin typeface="Montserrat Medium"/>
                <a:ea typeface="Montserrat Medium"/>
                <a:cs typeface="Montserrat Medium"/>
                <a:sym typeface="Montserrat Medium"/>
              </a:rPr>
              <a:t>Positives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Montserrat Medium"/>
                <a:ea typeface="Montserrat Medium"/>
                <a:cs typeface="Montserrat Medium"/>
                <a:sym typeface="Montserrat Medium"/>
              </a:rPr>
              <a:t>105</a:t>
            </a:r>
            <a:endParaRPr b="0" i="0" sz="1400" u="none" cap="none" strike="noStrike">
              <a:solidFill>
                <a:srgbClr val="000000"/>
              </a:solidFill>
              <a:latin typeface="Arial"/>
              <a:ea typeface="Arial"/>
              <a:cs typeface="Arial"/>
              <a:sym typeface="Arial"/>
            </a:endParaRPr>
          </a:p>
        </p:txBody>
      </p:sp>
      <p:sp>
        <p:nvSpPr>
          <p:cNvPr id="650" name="Google Shape;650;g104da29d8d6_0_781"/>
          <p:cNvSpPr txBox="1"/>
          <p:nvPr/>
        </p:nvSpPr>
        <p:spPr>
          <a:xfrm>
            <a:off x="7094205" y="4509106"/>
            <a:ext cx="10968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Montserrat Medium"/>
                <a:ea typeface="Montserrat Medium"/>
                <a:cs typeface="Montserrat Medium"/>
                <a:sym typeface="Montserrat Medium"/>
              </a:rPr>
              <a:t>False</a:t>
            </a:r>
            <a:br>
              <a:rPr b="0" i="0" lang="en-GB" sz="1400" u="none" cap="none" strike="noStrike">
                <a:solidFill>
                  <a:schemeClr val="lt1"/>
                </a:solidFill>
                <a:latin typeface="Montserrat Medium"/>
                <a:ea typeface="Montserrat Medium"/>
                <a:cs typeface="Montserrat Medium"/>
                <a:sym typeface="Montserrat Medium"/>
              </a:rPr>
            </a:br>
            <a:r>
              <a:rPr b="0" i="0" lang="en-GB" sz="1400" u="none" cap="none" strike="noStrike">
                <a:solidFill>
                  <a:schemeClr val="lt1"/>
                </a:solidFill>
                <a:latin typeface="Montserrat Medium"/>
                <a:ea typeface="Montserrat Medium"/>
                <a:cs typeface="Montserrat Medium"/>
                <a:sym typeface="Montserrat Medium"/>
              </a:rPr>
              <a:t>Negatives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Montserrat Medium"/>
                <a:ea typeface="Montserrat Medium"/>
                <a:cs typeface="Montserrat Medium"/>
                <a:sym typeface="Montserrat Medium"/>
              </a:rPr>
              <a:t>1</a:t>
            </a:r>
            <a:endParaRPr b="0" i="0" sz="1400" u="none" cap="none" strike="noStrike">
              <a:solidFill>
                <a:srgbClr val="000000"/>
              </a:solidFill>
              <a:latin typeface="Arial"/>
              <a:ea typeface="Arial"/>
              <a:cs typeface="Arial"/>
              <a:sym typeface="Arial"/>
            </a:endParaRPr>
          </a:p>
        </p:txBody>
      </p:sp>
      <p:sp>
        <p:nvSpPr>
          <p:cNvPr id="651" name="Google Shape;651;g104da29d8d6_0_781"/>
          <p:cNvSpPr txBox="1"/>
          <p:nvPr/>
        </p:nvSpPr>
        <p:spPr>
          <a:xfrm>
            <a:off x="9471841" y="2591923"/>
            <a:ext cx="9927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Montserrat Medium"/>
                <a:ea typeface="Montserrat Medium"/>
                <a:cs typeface="Montserrat Medium"/>
                <a:sym typeface="Montserrat Medium"/>
              </a:rPr>
              <a:t>False</a:t>
            </a:r>
            <a:br>
              <a:rPr b="0" i="0" lang="en-GB" sz="1400" u="none" cap="none" strike="noStrike">
                <a:solidFill>
                  <a:schemeClr val="lt1"/>
                </a:solidFill>
                <a:latin typeface="Montserrat Medium"/>
                <a:ea typeface="Montserrat Medium"/>
                <a:cs typeface="Montserrat Medium"/>
                <a:sym typeface="Montserrat Medium"/>
              </a:rPr>
            </a:br>
            <a:r>
              <a:rPr b="0" i="0" lang="en-GB" sz="1400" u="none" cap="none" strike="noStrike">
                <a:solidFill>
                  <a:schemeClr val="lt1"/>
                </a:solidFill>
                <a:latin typeface="Montserrat Medium"/>
                <a:ea typeface="Montserrat Medium"/>
                <a:cs typeface="Montserrat Medium"/>
                <a:sym typeface="Montserrat Medium"/>
              </a:rPr>
              <a:t>Positives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Montserrat Medium"/>
                <a:ea typeface="Montserrat Medium"/>
                <a:cs typeface="Montserrat Medium"/>
                <a:sym typeface="Montserrat Medium"/>
              </a:rPr>
              <a:t>10</a:t>
            </a:r>
            <a:endParaRPr b="0" i="0" sz="1400" u="none" cap="none" strike="noStrike">
              <a:solidFill>
                <a:srgbClr val="000000"/>
              </a:solidFill>
              <a:latin typeface="Arial"/>
              <a:ea typeface="Arial"/>
              <a:cs typeface="Arial"/>
              <a:sym typeface="Arial"/>
            </a:endParaRPr>
          </a:p>
        </p:txBody>
      </p:sp>
      <p:sp>
        <p:nvSpPr>
          <p:cNvPr id="652" name="Google Shape;652;g104da29d8d6_0_781"/>
          <p:cNvSpPr txBox="1"/>
          <p:nvPr/>
        </p:nvSpPr>
        <p:spPr>
          <a:xfrm>
            <a:off x="9419742" y="4431227"/>
            <a:ext cx="10968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Montserrat Medium"/>
                <a:ea typeface="Montserrat Medium"/>
                <a:cs typeface="Montserrat Medium"/>
                <a:sym typeface="Montserrat Medium"/>
              </a:rPr>
              <a:t>True</a:t>
            </a:r>
            <a:br>
              <a:rPr b="0" i="0" lang="en-GB" sz="1400" u="none" cap="none" strike="noStrike">
                <a:solidFill>
                  <a:schemeClr val="lt1"/>
                </a:solidFill>
                <a:latin typeface="Montserrat Medium"/>
                <a:ea typeface="Montserrat Medium"/>
                <a:cs typeface="Montserrat Medium"/>
                <a:sym typeface="Montserrat Medium"/>
              </a:rPr>
            </a:br>
            <a:r>
              <a:rPr b="0" i="0" lang="en-GB" sz="1400" u="none" cap="none" strike="noStrike">
                <a:solidFill>
                  <a:schemeClr val="lt1"/>
                </a:solidFill>
                <a:latin typeface="Montserrat Medium"/>
                <a:ea typeface="Montserrat Medium"/>
                <a:cs typeface="Montserrat Medium"/>
                <a:sym typeface="Montserrat Medium"/>
              </a:rPr>
              <a:t>Negatives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Montserrat Medium"/>
                <a:ea typeface="Montserrat Medium"/>
                <a:cs typeface="Montserrat Medium"/>
                <a:sym typeface="Montserrat Medium"/>
              </a:rPr>
              <a:t>50</a:t>
            </a:r>
            <a:endParaRPr b="0" i="0" sz="1400" u="none" cap="none" strike="noStrike">
              <a:solidFill>
                <a:srgbClr val="000000"/>
              </a:solidFill>
              <a:latin typeface="Arial"/>
              <a:ea typeface="Arial"/>
              <a:cs typeface="Arial"/>
              <a:sym typeface="Arial"/>
            </a:endParaRPr>
          </a:p>
        </p:txBody>
      </p:sp>
      <p:sp>
        <p:nvSpPr>
          <p:cNvPr id="653" name="Google Shape;653;g104da29d8d6_0_781"/>
          <p:cNvSpPr txBox="1"/>
          <p:nvPr/>
        </p:nvSpPr>
        <p:spPr>
          <a:xfrm>
            <a:off x="6482853" y="1524249"/>
            <a:ext cx="23196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Montserrat Medium"/>
                <a:ea typeface="Montserrat Medium"/>
                <a:cs typeface="Montserrat Medium"/>
                <a:sym typeface="Montserrat Medium"/>
              </a:rPr>
              <a:t>Actually an Orange 106</a:t>
            </a:r>
            <a:endParaRPr b="1" i="0" sz="1200" u="none" cap="none" strike="noStrike">
              <a:solidFill>
                <a:schemeClr val="lt1"/>
              </a:solidFill>
              <a:latin typeface="Montserrat Medium"/>
              <a:ea typeface="Montserrat Medium"/>
              <a:cs typeface="Montserrat Medium"/>
              <a:sym typeface="Montserrat Medium"/>
            </a:endParaRPr>
          </a:p>
        </p:txBody>
      </p:sp>
      <p:sp>
        <p:nvSpPr>
          <p:cNvPr id="654" name="Google Shape;654;g104da29d8d6_0_781"/>
          <p:cNvSpPr txBox="1"/>
          <p:nvPr/>
        </p:nvSpPr>
        <p:spPr>
          <a:xfrm>
            <a:off x="8841829" y="1524249"/>
            <a:ext cx="23196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Montserrat Medium"/>
                <a:ea typeface="Montserrat Medium"/>
                <a:cs typeface="Montserrat Medium"/>
                <a:sym typeface="Montserrat Medium"/>
              </a:rPr>
              <a:t>Actually Not an Orange 60</a:t>
            </a:r>
            <a:endParaRPr b="1" i="0" sz="1200" u="none" cap="none" strike="noStrike">
              <a:solidFill>
                <a:schemeClr val="lt1"/>
              </a:solidFill>
              <a:latin typeface="Montserrat Medium"/>
              <a:ea typeface="Montserrat Medium"/>
              <a:cs typeface="Montserrat Medium"/>
              <a:sym typeface="Montserrat Medium"/>
            </a:endParaRPr>
          </a:p>
        </p:txBody>
      </p:sp>
      <p:sp>
        <p:nvSpPr>
          <p:cNvPr id="655" name="Google Shape;655;g104da29d8d6_0_781"/>
          <p:cNvSpPr txBox="1"/>
          <p:nvPr/>
        </p:nvSpPr>
        <p:spPr>
          <a:xfrm>
            <a:off x="5518137" y="2659459"/>
            <a:ext cx="9972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Montserrat Medium"/>
                <a:ea typeface="Montserrat Medium"/>
                <a:cs typeface="Montserrat Medium"/>
                <a:sym typeface="Montserrat Medium"/>
              </a:rPr>
              <a:t>Predicted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Montserrat Medium"/>
                <a:ea typeface="Montserrat Medium"/>
                <a:cs typeface="Montserrat Medium"/>
                <a:sym typeface="Montserrat Medium"/>
              </a:rPr>
              <a:t>Orange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Montserrat Medium"/>
                <a:ea typeface="Montserrat Medium"/>
                <a:cs typeface="Montserrat Medium"/>
                <a:sym typeface="Montserrat Medium"/>
              </a:rPr>
              <a:t>115</a:t>
            </a:r>
            <a:endParaRPr b="0" i="0" sz="1400" u="none" cap="none" strike="noStrike">
              <a:solidFill>
                <a:srgbClr val="000000"/>
              </a:solidFill>
              <a:latin typeface="Arial"/>
              <a:ea typeface="Arial"/>
              <a:cs typeface="Arial"/>
              <a:sym typeface="Arial"/>
            </a:endParaRPr>
          </a:p>
        </p:txBody>
      </p:sp>
      <p:sp>
        <p:nvSpPr>
          <p:cNvPr id="656" name="Google Shape;656;g104da29d8d6_0_781"/>
          <p:cNvSpPr txBox="1"/>
          <p:nvPr/>
        </p:nvSpPr>
        <p:spPr>
          <a:xfrm>
            <a:off x="5518137" y="4373255"/>
            <a:ext cx="9972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Montserrat Medium"/>
                <a:ea typeface="Montserrat Medium"/>
                <a:cs typeface="Montserrat Medium"/>
                <a:sym typeface="Montserrat Medium"/>
              </a:rPr>
              <a:t>Predicted</a:t>
            </a:r>
            <a:br>
              <a:rPr b="0" i="0" lang="en-GB" sz="1200" u="none" cap="none" strike="noStrike">
                <a:solidFill>
                  <a:schemeClr val="lt1"/>
                </a:solidFill>
                <a:latin typeface="Montserrat Medium"/>
                <a:ea typeface="Montserrat Medium"/>
                <a:cs typeface="Montserrat Medium"/>
                <a:sym typeface="Montserrat Medium"/>
              </a:rPr>
            </a:br>
            <a:r>
              <a:rPr b="0" i="0" lang="en-GB" sz="1200" u="none" cap="none" strike="noStrike">
                <a:solidFill>
                  <a:schemeClr val="lt1"/>
                </a:solidFill>
                <a:latin typeface="Montserrat Medium"/>
                <a:ea typeface="Montserrat Medium"/>
                <a:cs typeface="Montserrat Medium"/>
                <a:sym typeface="Montserrat Medium"/>
              </a:rPr>
              <a:t>Not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Montserrat Medium"/>
                <a:ea typeface="Montserrat Medium"/>
                <a:cs typeface="Montserrat Medium"/>
                <a:sym typeface="Montserrat Medium"/>
              </a:rPr>
              <a:t>Orange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Montserrat Medium"/>
                <a:ea typeface="Montserrat Medium"/>
                <a:cs typeface="Montserrat Medium"/>
                <a:sym typeface="Montserrat Medium"/>
              </a:rPr>
              <a:t>51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g104da29d8d6_0_813"/>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Clr>
                <a:schemeClr val="dk1"/>
              </a:buClr>
              <a:buSzPts val="1100"/>
              <a:buFont typeface="Arial"/>
              <a:buNone/>
            </a:pPr>
            <a:r>
              <a:rPr lang="en-GB"/>
              <a:t>Logarithmic Loss</a:t>
            </a:r>
            <a:endParaRPr/>
          </a:p>
        </p:txBody>
      </p:sp>
      <p:sp>
        <p:nvSpPr>
          <p:cNvPr id="663" name="Google Shape;663;g104da29d8d6_0_813"/>
          <p:cNvSpPr txBox="1"/>
          <p:nvPr>
            <p:ph idx="1" type="body"/>
          </p:nvPr>
        </p:nvSpPr>
        <p:spPr>
          <a:xfrm>
            <a:off x="340025" y="1568175"/>
            <a:ext cx="7300500" cy="4369200"/>
          </a:xfrm>
          <a:prstGeom prst="rect">
            <a:avLst/>
          </a:prstGeom>
          <a:noFill/>
          <a:ln>
            <a:noFill/>
          </a:ln>
        </p:spPr>
        <p:txBody>
          <a:bodyPr anchorCtr="0" anchor="t" bIns="0" lIns="0" spcFirstLastPara="1" rIns="0" wrap="square" tIns="0">
            <a:noAutofit/>
          </a:bodyPr>
          <a:lstStyle/>
          <a:p>
            <a:pPr indent="-381000" lvl="0" marL="457200" marR="0" rtl="0" algn="l">
              <a:lnSpc>
                <a:spcPct val="150000"/>
              </a:lnSpc>
              <a:spcBef>
                <a:spcPts val="0"/>
              </a:spcBef>
              <a:spcAft>
                <a:spcPts val="0"/>
              </a:spcAft>
              <a:buClr>
                <a:schemeClr val="dk1"/>
              </a:buClr>
              <a:buSzPts val="2400"/>
              <a:buFont typeface="Calibri"/>
              <a:buChar char="❏"/>
            </a:pPr>
            <a:r>
              <a:rPr i="0" lang="en-GB" sz="2400" u="none" cap="none" strike="noStrike">
                <a:solidFill>
                  <a:schemeClr val="dk1"/>
                </a:solidFill>
                <a:latin typeface="Calibri"/>
                <a:ea typeface="Calibri"/>
                <a:cs typeface="Calibri"/>
                <a:sym typeface="Calibri"/>
              </a:rPr>
              <a:t>Logarithmic loss (log loss) measures the performance of a classification model where the prediction input is a probability value between 0 and 1 </a:t>
            </a:r>
            <a:endParaRPr sz="2400">
              <a:solidFill>
                <a:schemeClr val="dk1"/>
              </a:solidFill>
              <a:latin typeface="Calibri"/>
              <a:ea typeface="Calibri"/>
              <a:cs typeface="Calibri"/>
              <a:sym typeface="Calibri"/>
            </a:endParaRPr>
          </a:p>
          <a:p>
            <a:pPr indent="-381000" lvl="0" marL="457200" rtl="0" algn="l">
              <a:lnSpc>
                <a:spcPct val="150000"/>
              </a:lnSpc>
              <a:spcBef>
                <a:spcPts val="0"/>
              </a:spcBef>
              <a:spcAft>
                <a:spcPts val="0"/>
              </a:spcAft>
              <a:buClr>
                <a:schemeClr val="dk1"/>
              </a:buClr>
              <a:buSzPts val="2400"/>
              <a:buFont typeface="Calibri"/>
              <a:buChar char="❏"/>
            </a:pPr>
            <a:r>
              <a:rPr lang="en-GB" sz="2400">
                <a:solidFill>
                  <a:schemeClr val="dk1"/>
                </a:solidFill>
                <a:latin typeface="Calibri"/>
                <a:ea typeface="Calibri"/>
                <a:cs typeface="Calibri"/>
                <a:sym typeface="Calibri"/>
              </a:rPr>
              <a:t>Log loss increases as the predicted probability diverges from the actual label.</a:t>
            </a:r>
            <a:endParaRPr sz="2400">
              <a:solidFill>
                <a:schemeClr val="dk1"/>
              </a:solidFill>
              <a:latin typeface="Calibri"/>
              <a:ea typeface="Calibri"/>
              <a:cs typeface="Calibri"/>
              <a:sym typeface="Calibri"/>
            </a:endParaRPr>
          </a:p>
          <a:p>
            <a:pPr indent="-381000" lvl="0" marL="457200" rtl="0" algn="l">
              <a:lnSpc>
                <a:spcPct val="150000"/>
              </a:lnSpc>
              <a:spcBef>
                <a:spcPts val="0"/>
              </a:spcBef>
              <a:spcAft>
                <a:spcPts val="0"/>
              </a:spcAft>
              <a:buClr>
                <a:schemeClr val="dk1"/>
              </a:buClr>
              <a:buSzPts val="2400"/>
              <a:buFont typeface="Calibri"/>
              <a:buChar char="❏"/>
            </a:pPr>
            <a:r>
              <a:rPr lang="en-GB" sz="2400">
                <a:solidFill>
                  <a:schemeClr val="dk1"/>
                </a:solidFill>
                <a:latin typeface="Calibri"/>
                <a:ea typeface="Calibri"/>
                <a:cs typeface="Calibri"/>
                <a:sym typeface="Calibri"/>
              </a:rPr>
              <a:t>The goal of machine learning models is to minimize this value. As such, smaller log loss is better, with a perfect model having a log loss of 0.</a:t>
            </a:r>
            <a:endParaRPr sz="2400">
              <a:solidFill>
                <a:schemeClr val="dk1"/>
              </a:solidFill>
              <a:latin typeface="Calibri"/>
              <a:ea typeface="Calibri"/>
              <a:cs typeface="Calibri"/>
              <a:sym typeface="Calibri"/>
            </a:endParaRPr>
          </a:p>
          <a:p>
            <a:pPr indent="0" lvl="0" marL="457200" marR="0" rtl="0" algn="l">
              <a:lnSpc>
                <a:spcPct val="150000"/>
              </a:lnSpc>
              <a:spcBef>
                <a:spcPts val="1800"/>
              </a:spcBef>
              <a:spcAft>
                <a:spcPts val="0"/>
              </a:spcAft>
              <a:buSzPts val="2400"/>
              <a:buNone/>
            </a:pPr>
            <a:r>
              <a:t/>
            </a:r>
            <a:endParaRPr i="0" sz="2400" u="none" cap="none" strike="noStrike">
              <a:solidFill>
                <a:schemeClr val="dk1"/>
              </a:solidFill>
              <a:latin typeface="Calibri"/>
              <a:ea typeface="Calibri"/>
              <a:cs typeface="Calibri"/>
              <a:sym typeface="Calibri"/>
            </a:endParaRPr>
          </a:p>
          <a:p>
            <a:pPr indent="0" lvl="0" marL="457200" marR="0" rtl="0" algn="l">
              <a:lnSpc>
                <a:spcPct val="150000"/>
              </a:lnSpc>
              <a:spcBef>
                <a:spcPts val="1800"/>
              </a:spcBef>
              <a:spcAft>
                <a:spcPts val="0"/>
              </a:spcAft>
              <a:buSzPts val="2400"/>
              <a:buNone/>
            </a:pPr>
            <a:r>
              <a:t/>
            </a:r>
            <a:endParaRPr i="0" sz="2400" u="none" cap="none" strike="noStrike">
              <a:solidFill>
                <a:schemeClr val="dk1"/>
              </a:solidFill>
              <a:latin typeface="Calibri"/>
              <a:ea typeface="Calibri"/>
              <a:cs typeface="Calibri"/>
              <a:sym typeface="Calibri"/>
            </a:endParaRPr>
          </a:p>
          <a:p>
            <a:pPr indent="0" lvl="0" marL="457200" marR="0" rtl="0" algn="l">
              <a:lnSpc>
                <a:spcPct val="150000"/>
              </a:lnSpc>
              <a:spcBef>
                <a:spcPts val="1800"/>
              </a:spcBef>
              <a:spcAft>
                <a:spcPts val="1800"/>
              </a:spcAft>
              <a:buSzPts val="2400"/>
              <a:buNone/>
            </a:pPr>
            <a:r>
              <a:t/>
            </a:r>
            <a:endParaRPr i="0" sz="2400" u="none" cap="none" strike="noStrike">
              <a:solidFill>
                <a:schemeClr val="dk1"/>
              </a:solidFill>
              <a:latin typeface="Calibri"/>
              <a:ea typeface="Calibri"/>
              <a:cs typeface="Calibri"/>
              <a:sym typeface="Calibri"/>
            </a:endParaRPr>
          </a:p>
        </p:txBody>
      </p:sp>
      <p:grpSp>
        <p:nvGrpSpPr>
          <p:cNvPr id="664" name="Google Shape;664;g104da29d8d6_0_813"/>
          <p:cNvGrpSpPr/>
          <p:nvPr/>
        </p:nvGrpSpPr>
        <p:grpSpPr>
          <a:xfrm>
            <a:off x="8253896" y="1767605"/>
            <a:ext cx="3283556" cy="2727701"/>
            <a:chOff x="6875415" y="1734336"/>
            <a:chExt cx="506097" cy="405070"/>
          </a:xfrm>
        </p:grpSpPr>
        <p:sp>
          <p:nvSpPr>
            <p:cNvPr id="665" name="Google Shape;665;g104da29d8d6_0_813"/>
            <p:cNvSpPr/>
            <p:nvPr/>
          </p:nvSpPr>
          <p:spPr>
            <a:xfrm>
              <a:off x="6875415" y="1734336"/>
              <a:ext cx="371702" cy="405070"/>
            </a:xfrm>
            <a:custGeom>
              <a:rect b="b" l="l" r="r" t="t"/>
              <a:pathLst>
                <a:path extrusionOk="0" h="405070" w="371702">
                  <a:moveTo>
                    <a:pt x="340336" y="264185"/>
                  </a:moveTo>
                  <a:cubicBezTo>
                    <a:pt x="337132" y="260981"/>
                    <a:pt x="331964" y="260981"/>
                    <a:pt x="328759" y="264185"/>
                  </a:cubicBezTo>
                  <a:cubicBezTo>
                    <a:pt x="325555" y="267390"/>
                    <a:pt x="325555" y="272557"/>
                    <a:pt x="328759" y="275762"/>
                  </a:cubicBezTo>
                  <a:lnTo>
                    <a:pt x="351553" y="298555"/>
                  </a:lnTo>
                  <a:cubicBezTo>
                    <a:pt x="356680" y="303683"/>
                    <a:pt x="356680" y="312055"/>
                    <a:pt x="351553" y="317183"/>
                  </a:cubicBezTo>
                  <a:lnTo>
                    <a:pt x="317102" y="351633"/>
                  </a:lnTo>
                  <a:cubicBezTo>
                    <a:pt x="312135" y="356600"/>
                    <a:pt x="303442" y="356600"/>
                    <a:pt x="298475" y="351633"/>
                  </a:cubicBezTo>
                  <a:lnTo>
                    <a:pt x="275562" y="328719"/>
                  </a:lnTo>
                  <a:cubicBezTo>
                    <a:pt x="275522" y="328679"/>
                    <a:pt x="275442" y="328679"/>
                    <a:pt x="275402" y="328639"/>
                  </a:cubicBezTo>
                  <a:cubicBezTo>
                    <a:pt x="274681" y="327958"/>
                    <a:pt x="273879" y="327437"/>
                    <a:pt x="272998" y="327037"/>
                  </a:cubicBezTo>
                  <a:cubicBezTo>
                    <a:pt x="272878" y="326997"/>
                    <a:pt x="272758" y="326917"/>
                    <a:pt x="272638" y="326877"/>
                  </a:cubicBezTo>
                  <a:cubicBezTo>
                    <a:pt x="271756" y="326556"/>
                    <a:pt x="270875" y="326356"/>
                    <a:pt x="269954" y="326356"/>
                  </a:cubicBezTo>
                  <a:cubicBezTo>
                    <a:pt x="269833" y="326356"/>
                    <a:pt x="269713" y="326356"/>
                    <a:pt x="269593" y="326356"/>
                  </a:cubicBezTo>
                  <a:cubicBezTo>
                    <a:pt x="268672" y="326356"/>
                    <a:pt x="267791" y="326556"/>
                    <a:pt x="266909" y="326877"/>
                  </a:cubicBezTo>
                  <a:cubicBezTo>
                    <a:pt x="266789" y="326917"/>
                    <a:pt x="266629" y="326957"/>
                    <a:pt x="266509" y="327037"/>
                  </a:cubicBezTo>
                  <a:cubicBezTo>
                    <a:pt x="266348" y="327117"/>
                    <a:pt x="266148" y="327157"/>
                    <a:pt x="265988" y="327237"/>
                  </a:cubicBezTo>
                  <a:cubicBezTo>
                    <a:pt x="259659" y="330482"/>
                    <a:pt x="252889" y="333326"/>
                    <a:pt x="245879" y="335569"/>
                  </a:cubicBezTo>
                  <a:cubicBezTo>
                    <a:pt x="245758" y="335609"/>
                    <a:pt x="245678" y="335649"/>
                    <a:pt x="245558" y="335690"/>
                  </a:cubicBezTo>
                  <a:cubicBezTo>
                    <a:pt x="245278" y="335810"/>
                    <a:pt x="244997" y="335930"/>
                    <a:pt x="244757" y="336050"/>
                  </a:cubicBezTo>
                  <a:cubicBezTo>
                    <a:pt x="244517" y="336170"/>
                    <a:pt x="244316" y="336290"/>
                    <a:pt x="244076" y="336411"/>
                  </a:cubicBezTo>
                  <a:cubicBezTo>
                    <a:pt x="243836" y="336571"/>
                    <a:pt x="243635" y="336691"/>
                    <a:pt x="243435" y="336851"/>
                  </a:cubicBezTo>
                  <a:cubicBezTo>
                    <a:pt x="243235" y="337011"/>
                    <a:pt x="242994" y="337172"/>
                    <a:pt x="242834" y="337372"/>
                  </a:cubicBezTo>
                  <a:cubicBezTo>
                    <a:pt x="242634" y="337532"/>
                    <a:pt x="242474" y="337732"/>
                    <a:pt x="242313" y="337933"/>
                  </a:cubicBezTo>
                  <a:cubicBezTo>
                    <a:pt x="242153" y="338133"/>
                    <a:pt x="241953" y="338333"/>
                    <a:pt x="241793" y="338534"/>
                  </a:cubicBezTo>
                  <a:cubicBezTo>
                    <a:pt x="241632" y="338734"/>
                    <a:pt x="241512" y="338974"/>
                    <a:pt x="241352" y="339215"/>
                  </a:cubicBezTo>
                  <a:cubicBezTo>
                    <a:pt x="241232" y="339455"/>
                    <a:pt x="241112" y="339655"/>
                    <a:pt x="240991" y="339896"/>
                  </a:cubicBezTo>
                  <a:cubicBezTo>
                    <a:pt x="240871" y="340136"/>
                    <a:pt x="240791" y="340376"/>
                    <a:pt x="240711" y="340657"/>
                  </a:cubicBezTo>
                  <a:cubicBezTo>
                    <a:pt x="240631" y="340897"/>
                    <a:pt x="240551" y="341177"/>
                    <a:pt x="240471" y="341418"/>
                  </a:cubicBezTo>
                  <a:cubicBezTo>
                    <a:pt x="240391" y="341658"/>
                    <a:pt x="240350" y="341899"/>
                    <a:pt x="240350" y="342179"/>
                  </a:cubicBezTo>
                  <a:cubicBezTo>
                    <a:pt x="240310" y="342459"/>
                    <a:pt x="240270" y="342780"/>
                    <a:pt x="240270" y="343060"/>
                  </a:cubicBezTo>
                  <a:cubicBezTo>
                    <a:pt x="240270" y="343180"/>
                    <a:pt x="240230" y="343261"/>
                    <a:pt x="240230" y="343381"/>
                  </a:cubicBezTo>
                  <a:lnTo>
                    <a:pt x="240230" y="375708"/>
                  </a:lnTo>
                  <a:cubicBezTo>
                    <a:pt x="240230" y="382958"/>
                    <a:pt x="234302" y="388887"/>
                    <a:pt x="227051" y="388887"/>
                  </a:cubicBezTo>
                  <a:lnTo>
                    <a:pt x="178340" y="388887"/>
                  </a:lnTo>
                  <a:cubicBezTo>
                    <a:pt x="171089" y="388887"/>
                    <a:pt x="165161" y="382958"/>
                    <a:pt x="165161" y="375708"/>
                  </a:cubicBezTo>
                  <a:lnTo>
                    <a:pt x="165161" y="343180"/>
                  </a:lnTo>
                  <a:cubicBezTo>
                    <a:pt x="165161" y="343060"/>
                    <a:pt x="165121" y="342940"/>
                    <a:pt x="165121" y="342820"/>
                  </a:cubicBezTo>
                  <a:cubicBezTo>
                    <a:pt x="165121" y="342539"/>
                    <a:pt x="165081" y="342219"/>
                    <a:pt x="165041" y="341939"/>
                  </a:cubicBezTo>
                  <a:cubicBezTo>
                    <a:pt x="165001" y="341698"/>
                    <a:pt x="164961" y="341418"/>
                    <a:pt x="164880" y="341177"/>
                  </a:cubicBezTo>
                  <a:cubicBezTo>
                    <a:pt x="164800" y="340937"/>
                    <a:pt x="164720" y="340657"/>
                    <a:pt x="164640" y="340416"/>
                  </a:cubicBezTo>
                  <a:cubicBezTo>
                    <a:pt x="164560" y="340176"/>
                    <a:pt x="164440" y="339896"/>
                    <a:pt x="164320" y="339655"/>
                  </a:cubicBezTo>
                  <a:cubicBezTo>
                    <a:pt x="164199" y="339415"/>
                    <a:pt x="164079" y="339215"/>
                    <a:pt x="163959" y="338974"/>
                  </a:cubicBezTo>
                  <a:cubicBezTo>
                    <a:pt x="163839" y="338734"/>
                    <a:pt x="163679" y="338494"/>
                    <a:pt x="163518" y="338293"/>
                  </a:cubicBezTo>
                  <a:cubicBezTo>
                    <a:pt x="163358" y="338093"/>
                    <a:pt x="163198" y="337893"/>
                    <a:pt x="163038" y="337692"/>
                  </a:cubicBezTo>
                  <a:cubicBezTo>
                    <a:pt x="162878" y="337492"/>
                    <a:pt x="162677" y="337292"/>
                    <a:pt x="162477" y="337132"/>
                  </a:cubicBezTo>
                  <a:cubicBezTo>
                    <a:pt x="162277" y="336971"/>
                    <a:pt x="162076" y="336811"/>
                    <a:pt x="161876" y="336651"/>
                  </a:cubicBezTo>
                  <a:cubicBezTo>
                    <a:pt x="161676" y="336491"/>
                    <a:pt x="161435" y="336330"/>
                    <a:pt x="161195" y="336170"/>
                  </a:cubicBezTo>
                  <a:cubicBezTo>
                    <a:pt x="160995" y="336050"/>
                    <a:pt x="160754" y="335930"/>
                    <a:pt x="160554" y="335810"/>
                  </a:cubicBezTo>
                  <a:cubicBezTo>
                    <a:pt x="160274" y="335690"/>
                    <a:pt x="160033" y="335569"/>
                    <a:pt x="159713" y="335449"/>
                  </a:cubicBezTo>
                  <a:cubicBezTo>
                    <a:pt x="159593" y="335409"/>
                    <a:pt x="159513" y="335329"/>
                    <a:pt x="159392" y="335289"/>
                  </a:cubicBezTo>
                  <a:cubicBezTo>
                    <a:pt x="152823" y="333206"/>
                    <a:pt x="146093" y="330442"/>
                    <a:pt x="139403" y="326997"/>
                  </a:cubicBezTo>
                  <a:cubicBezTo>
                    <a:pt x="139243" y="326917"/>
                    <a:pt x="139083" y="326877"/>
                    <a:pt x="138923" y="326797"/>
                  </a:cubicBezTo>
                  <a:cubicBezTo>
                    <a:pt x="138802" y="326756"/>
                    <a:pt x="138682" y="326676"/>
                    <a:pt x="138522" y="326636"/>
                  </a:cubicBezTo>
                  <a:cubicBezTo>
                    <a:pt x="137641" y="326316"/>
                    <a:pt x="136719" y="326116"/>
                    <a:pt x="135798" y="326116"/>
                  </a:cubicBezTo>
                  <a:cubicBezTo>
                    <a:pt x="135678" y="326116"/>
                    <a:pt x="135558" y="326116"/>
                    <a:pt x="135437" y="326116"/>
                  </a:cubicBezTo>
                  <a:cubicBezTo>
                    <a:pt x="134516" y="326156"/>
                    <a:pt x="133595" y="326316"/>
                    <a:pt x="132714" y="326636"/>
                  </a:cubicBezTo>
                  <a:cubicBezTo>
                    <a:pt x="132593" y="326676"/>
                    <a:pt x="132473" y="326716"/>
                    <a:pt x="132393" y="326797"/>
                  </a:cubicBezTo>
                  <a:cubicBezTo>
                    <a:pt x="131512" y="327197"/>
                    <a:pt x="130711" y="327718"/>
                    <a:pt x="129990" y="328399"/>
                  </a:cubicBezTo>
                  <a:cubicBezTo>
                    <a:pt x="129949" y="328439"/>
                    <a:pt x="129869" y="328439"/>
                    <a:pt x="129829" y="328479"/>
                  </a:cubicBezTo>
                  <a:lnTo>
                    <a:pt x="106796" y="351513"/>
                  </a:lnTo>
                  <a:cubicBezTo>
                    <a:pt x="101828" y="356480"/>
                    <a:pt x="93136" y="356480"/>
                    <a:pt x="88169" y="351513"/>
                  </a:cubicBezTo>
                  <a:lnTo>
                    <a:pt x="53718" y="317062"/>
                  </a:lnTo>
                  <a:cubicBezTo>
                    <a:pt x="51235" y="314579"/>
                    <a:pt x="49873" y="311254"/>
                    <a:pt x="49873" y="307729"/>
                  </a:cubicBezTo>
                  <a:cubicBezTo>
                    <a:pt x="49873" y="304204"/>
                    <a:pt x="51235" y="300919"/>
                    <a:pt x="53718" y="298395"/>
                  </a:cubicBezTo>
                  <a:lnTo>
                    <a:pt x="76792" y="275321"/>
                  </a:lnTo>
                  <a:cubicBezTo>
                    <a:pt x="76832" y="275281"/>
                    <a:pt x="76832" y="275241"/>
                    <a:pt x="76872" y="275161"/>
                  </a:cubicBezTo>
                  <a:cubicBezTo>
                    <a:pt x="77553" y="274440"/>
                    <a:pt x="78074" y="273639"/>
                    <a:pt x="78474" y="272758"/>
                  </a:cubicBezTo>
                  <a:cubicBezTo>
                    <a:pt x="78514" y="272638"/>
                    <a:pt x="78555" y="272557"/>
                    <a:pt x="78635" y="272437"/>
                  </a:cubicBezTo>
                  <a:cubicBezTo>
                    <a:pt x="78955" y="271556"/>
                    <a:pt x="79155" y="270635"/>
                    <a:pt x="79155" y="269713"/>
                  </a:cubicBezTo>
                  <a:cubicBezTo>
                    <a:pt x="79155" y="269593"/>
                    <a:pt x="79155" y="269473"/>
                    <a:pt x="79155" y="269353"/>
                  </a:cubicBezTo>
                  <a:cubicBezTo>
                    <a:pt x="79155" y="268431"/>
                    <a:pt x="78955" y="267550"/>
                    <a:pt x="78635" y="266669"/>
                  </a:cubicBezTo>
                  <a:cubicBezTo>
                    <a:pt x="78595" y="266549"/>
                    <a:pt x="78555" y="266388"/>
                    <a:pt x="78474" y="266268"/>
                  </a:cubicBezTo>
                  <a:cubicBezTo>
                    <a:pt x="78394" y="266108"/>
                    <a:pt x="78354" y="265948"/>
                    <a:pt x="78274" y="265788"/>
                  </a:cubicBezTo>
                  <a:cubicBezTo>
                    <a:pt x="74949" y="259298"/>
                    <a:pt x="72185" y="252608"/>
                    <a:pt x="70022" y="245838"/>
                  </a:cubicBezTo>
                  <a:cubicBezTo>
                    <a:pt x="69982" y="245718"/>
                    <a:pt x="69942" y="245638"/>
                    <a:pt x="69862" y="245518"/>
                  </a:cubicBezTo>
                  <a:cubicBezTo>
                    <a:pt x="69742" y="245238"/>
                    <a:pt x="69662" y="244957"/>
                    <a:pt x="69501" y="244717"/>
                  </a:cubicBezTo>
                  <a:cubicBezTo>
                    <a:pt x="69381" y="244476"/>
                    <a:pt x="69261" y="244276"/>
                    <a:pt x="69141" y="244036"/>
                  </a:cubicBezTo>
                  <a:cubicBezTo>
                    <a:pt x="68981" y="243795"/>
                    <a:pt x="68860" y="243595"/>
                    <a:pt x="68660" y="243355"/>
                  </a:cubicBezTo>
                  <a:cubicBezTo>
                    <a:pt x="68500" y="243155"/>
                    <a:pt x="68340" y="242954"/>
                    <a:pt x="68139" y="242754"/>
                  </a:cubicBezTo>
                  <a:cubicBezTo>
                    <a:pt x="67979" y="242554"/>
                    <a:pt x="67779" y="242393"/>
                    <a:pt x="67579" y="242193"/>
                  </a:cubicBezTo>
                  <a:cubicBezTo>
                    <a:pt x="67378" y="242033"/>
                    <a:pt x="67178" y="241873"/>
                    <a:pt x="66978" y="241712"/>
                  </a:cubicBezTo>
                  <a:cubicBezTo>
                    <a:pt x="66737" y="241552"/>
                    <a:pt x="66537" y="241392"/>
                    <a:pt x="66257" y="241272"/>
                  </a:cubicBezTo>
                  <a:cubicBezTo>
                    <a:pt x="66056" y="241152"/>
                    <a:pt x="65856" y="241031"/>
                    <a:pt x="65616" y="240911"/>
                  </a:cubicBezTo>
                  <a:cubicBezTo>
                    <a:pt x="65375" y="240791"/>
                    <a:pt x="65095" y="240671"/>
                    <a:pt x="64814" y="240591"/>
                  </a:cubicBezTo>
                  <a:cubicBezTo>
                    <a:pt x="64574" y="240511"/>
                    <a:pt x="64334" y="240431"/>
                    <a:pt x="64093" y="240350"/>
                  </a:cubicBezTo>
                  <a:cubicBezTo>
                    <a:pt x="63853" y="240270"/>
                    <a:pt x="63573" y="240230"/>
                    <a:pt x="63292" y="240190"/>
                  </a:cubicBezTo>
                  <a:cubicBezTo>
                    <a:pt x="63012" y="240150"/>
                    <a:pt x="62731" y="240110"/>
                    <a:pt x="62451" y="240110"/>
                  </a:cubicBezTo>
                  <a:cubicBezTo>
                    <a:pt x="62331" y="240110"/>
                    <a:pt x="62211" y="240070"/>
                    <a:pt x="62091" y="240070"/>
                  </a:cubicBezTo>
                  <a:lnTo>
                    <a:pt x="29483" y="240070"/>
                  </a:lnTo>
                  <a:cubicBezTo>
                    <a:pt x="22232" y="240070"/>
                    <a:pt x="16304" y="234141"/>
                    <a:pt x="16304" y="226891"/>
                  </a:cubicBezTo>
                  <a:lnTo>
                    <a:pt x="16304" y="178380"/>
                  </a:lnTo>
                  <a:cubicBezTo>
                    <a:pt x="16304" y="171130"/>
                    <a:pt x="22232" y="165201"/>
                    <a:pt x="29483" y="165201"/>
                  </a:cubicBezTo>
                  <a:lnTo>
                    <a:pt x="62091" y="165201"/>
                  </a:lnTo>
                  <a:cubicBezTo>
                    <a:pt x="62091" y="165201"/>
                    <a:pt x="62091" y="165201"/>
                    <a:pt x="62091" y="165201"/>
                  </a:cubicBezTo>
                  <a:cubicBezTo>
                    <a:pt x="62091" y="165201"/>
                    <a:pt x="62131" y="165201"/>
                    <a:pt x="62131" y="165201"/>
                  </a:cubicBezTo>
                  <a:cubicBezTo>
                    <a:pt x="62892" y="165201"/>
                    <a:pt x="63653" y="165041"/>
                    <a:pt x="64334" y="164840"/>
                  </a:cubicBezTo>
                  <a:cubicBezTo>
                    <a:pt x="64494" y="164800"/>
                    <a:pt x="64654" y="164760"/>
                    <a:pt x="64814" y="164680"/>
                  </a:cubicBezTo>
                  <a:cubicBezTo>
                    <a:pt x="65536" y="164440"/>
                    <a:pt x="66177" y="164119"/>
                    <a:pt x="66777" y="163679"/>
                  </a:cubicBezTo>
                  <a:cubicBezTo>
                    <a:pt x="66858" y="163639"/>
                    <a:pt x="66938" y="163559"/>
                    <a:pt x="67018" y="163478"/>
                  </a:cubicBezTo>
                  <a:cubicBezTo>
                    <a:pt x="67579" y="163038"/>
                    <a:pt x="68059" y="162557"/>
                    <a:pt x="68500" y="161996"/>
                  </a:cubicBezTo>
                  <a:cubicBezTo>
                    <a:pt x="68580" y="161916"/>
                    <a:pt x="68660" y="161796"/>
                    <a:pt x="68740" y="161716"/>
                  </a:cubicBezTo>
                  <a:cubicBezTo>
                    <a:pt x="69181" y="161075"/>
                    <a:pt x="69541" y="160394"/>
                    <a:pt x="69782" y="159673"/>
                  </a:cubicBezTo>
                  <a:cubicBezTo>
                    <a:pt x="69822" y="159593"/>
                    <a:pt x="69862" y="159553"/>
                    <a:pt x="69902" y="159473"/>
                  </a:cubicBezTo>
                  <a:cubicBezTo>
                    <a:pt x="72025" y="152823"/>
                    <a:pt x="74789" y="146133"/>
                    <a:pt x="78154" y="139604"/>
                  </a:cubicBezTo>
                  <a:cubicBezTo>
                    <a:pt x="78234" y="139443"/>
                    <a:pt x="78274" y="139283"/>
                    <a:pt x="78354" y="139123"/>
                  </a:cubicBezTo>
                  <a:cubicBezTo>
                    <a:pt x="78394" y="139003"/>
                    <a:pt x="78474" y="138842"/>
                    <a:pt x="78514" y="138722"/>
                  </a:cubicBezTo>
                  <a:cubicBezTo>
                    <a:pt x="78835" y="137841"/>
                    <a:pt x="79035" y="136920"/>
                    <a:pt x="79035" y="136038"/>
                  </a:cubicBezTo>
                  <a:cubicBezTo>
                    <a:pt x="79035" y="135918"/>
                    <a:pt x="79035" y="135798"/>
                    <a:pt x="79035" y="135678"/>
                  </a:cubicBezTo>
                  <a:cubicBezTo>
                    <a:pt x="78995" y="134756"/>
                    <a:pt x="78835" y="133835"/>
                    <a:pt x="78514" y="132954"/>
                  </a:cubicBezTo>
                  <a:cubicBezTo>
                    <a:pt x="78474" y="132834"/>
                    <a:pt x="78434" y="132714"/>
                    <a:pt x="78354" y="132593"/>
                  </a:cubicBezTo>
                  <a:cubicBezTo>
                    <a:pt x="77954" y="131712"/>
                    <a:pt x="77433" y="130911"/>
                    <a:pt x="76752" y="130190"/>
                  </a:cubicBezTo>
                  <a:cubicBezTo>
                    <a:pt x="76712" y="130150"/>
                    <a:pt x="76712" y="130070"/>
                    <a:pt x="76672" y="130030"/>
                  </a:cubicBezTo>
                  <a:lnTo>
                    <a:pt x="53598" y="106956"/>
                  </a:lnTo>
                  <a:cubicBezTo>
                    <a:pt x="51115" y="104472"/>
                    <a:pt x="49753" y="101147"/>
                    <a:pt x="49753" y="97622"/>
                  </a:cubicBezTo>
                  <a:cubicBezTo>
                    <a:pt x="49753" y="94097"/>
                    <a:pt x="51115" y="90812"/>
                    <a:pt x="53598" y="88289"/>
                  </a:cubicBezTo>
                  <a:lnTo>
                    <a:pt x="88048" y="53839"/>
                  </a:lnTo>
                  <a:cubicBezTo>
                    <a:pt x="93016" y="48871"/>
                    <a:pt x="101708" y="48871"/>
                    <a:pt x="106676" y="53839"/>
                  </a:cubicBezTo>
                  <a:lnTo>
                    <a:pt x="129709" y="76872"/>
                  </a:lnTo>
                  <a:cubicBezTo>
                    <a:pt x="129789" y="76952"/>
                    <a:pt x="129869" y="76952"/>
                    <a:pt x="129949" y="77032"/>
                  </a:cubicBezTo>
                  <a:cubicBezTo>
                    <a:pt x="130590" y="77633"/>
                    <a:pt x="131311" y="78074"/>
                    <a:pt x="132073" y="78434"/>
                  </a:cubicBezTo>
                  <a:cubicBezTo>
                    <a:pt x="132313" y="78555"/>
                    <a:pt x="132513" y="78635"/>
                    <a:pt x="132754" y="78715"/>
                  </a:cubicBezTo>
                  <a:cubicBezTo>
                    <a:pt x="133635" y="79035"/>
                    <a:pt x="134556" y="79236"/>
                    <a:pt x="135518" y="79236"/>
                  </a:cubicBezTo>
                  <a:cubicBezTo>
                    <a:pt x="136439" y="79236"/>
                    <a:pt x="137360" y="79035"/>
                    <a:pt x="138242" y="78715"/>
                  </a:cubicBezTo>
                  <a:cubicBezTo>
                    <a:pt x="138442" y="78635"/>
                    <a:pt x="138602" y="78595"/>
                    <a:pt x="138762" y="78514"/>
                  </a:cubicBezTo>
                  <a:cubicBezTo>
                    <a:pt x="138923" y="78434"/>
                    <a:pt x="139083" y="78434"/>
                    <a:pt x="139203" y="78354"/>
                  </a:cubicBezTo>
                  <a:cubicBezTo>
                    <a:pt x="145893" y="74949"/>
                    <a:pt x="152623" y="72145"/>
                    <a:pt x="159192" y="70062"/>
                  </a:cubicBezTo>
                  <a:cubicBezTo>
                    <a:pt x="159312" y="70022"/>
                    <a:pt x="159392" y="69942"/>
                    <a:pt x="159513" y="69902"/>
                  </a:cubicBezTo>
                  <a:cubicBezTo>
                    <a:pt x="159793" y="69782"/>
                    <a:pt x="160073" y="69702"/>
                    <a:pt x="160314" y="69541"/>
                  </a:cubicBezTo>
                  <a:cubicBezTo>
                    <a:pt x="160554" y="69421"/>
                    <a:pt x="160754" y="69301"/>
                    <a:pt x="160995" y="69181"/>
                  </a:cubicBezTo>
                  <a:cubicBezTo>
                    <a:pt x="161235" y="69021"/>
                    <a:pt x="161435" y="68900"/>
                    <a:pt x="161676" y="68700"/>
                  </a:cubicBezTo>
                  <a:cubicBezTo>
                    <a:pt x="161876" y="68540"/>
                    <a:pt x="162076" y="68380"/>
                    <a:pt x="162277" y="68219"/>
                  </a:cubicBezTo>
                  <a:cubicBezTo>
                    <a:pt x="162477" y="68059"/>
                    <a:pt x="162637" y="67859"/>
                    <a:pt x="162837" y="67659"/>
                  </a:cubicBezTo>
                  <a:cubicBezTo>
                    <a:pt x="162998" y="67458"/>
                    <a:pt x="163158" y="67258"/>
                    <a:pt x="163318" y="67058"/>
                  </a:cubicBezTo>
                  <a:cubicBezTo>
                    <a:pt x="163478" y="66857"/>
                    <a:pt x="163639" y="66617"/>
                    <a:pt x="163759" y="66377"/>
                  </a:cubicBezTo>
                  <a:cubicBezTo>
                    <a:pt x="163879" y="66176"/>
                    <a:pt x="163999" y="65936"/>
                    <a:pt x="164119" y="65696"/>
                  </a:cubicBezTo>
                  <a:cubicBezTo>
                    <a:pt x="164239" y="65455"/>
                    <a:pt x="164320" y="65215"/>
                    <a:pt x="164440" y="64935"/>
                  </a:cubicBezTo>
                  <a:cubicBezTo>
                    <a:pt x="164520" y="64694"/>
                    <a:pt x="164600" y="64454"/>
                    <a:pt x="164680" y="64174"/>
                  </a:cubicBezTo>
                  <a:cubicBezTo>
                    <a:pt x="164760" y="63933"/>
                    <a:pt x="164800" y="63693"/>
                    <a:pt x="164840" y="63412"/>
                  </a:cubicBezTo>
                  <a:cubicBezTo>
                    <a:pt x="164880" y="63132"/>
                    <a:pt x="164920" y="62812"/>
                    <a:pt x="164920" y="62531"/>
                  </a:cubicBezTo>
                  <a:cubicBezTo>
                    <a:pt x="164920" y="62411"/>
                    <a:pt x="164961" y="62291"/>
                    <a:pt x="164961" y="62171"/>
                  </a:cubicBezTo>
                  <a:lnTo>
                    <a:pt x="164961" y="29603"/>
                  </a:lnTo>
                  <a:cubicBezTo>
                    <a:pt x="164961" y="22353"/>
                    <a:pt x="170889" y="16424"/>
                    <a:pt x="178140" y="16424"/>
                  </a:cubicBezTo>
                  <a:lnTo>
                    <a:pt x="226851" y="16424"/>
                  </a:lnTo>
                  <a:cubicBezTo>
                    <a:pt x="234101" y="16424"/>
                    <a:pt x="240030" y="22353"/>
                    <a:pt x="240030" y="29603"/>
                  </a:cubicBezTo>
                  <a:lnTo>
                    <a:pt x="240030" y="62010"/>
                  </a:lnTo>
                  <a:cubicBezTo>
                    <a:pt x="240030" y="62131"/>
                    <a:pt x="240070" y="62211"/>
                    <a:pt x="240070" y="62331"/>
                  </a:cubicBezTo>
                  <a:cubicBezTo>
                    <a:pt x="240070" y="62611"/>
                    <a:pt x="240110" y="62932"/>
                    <a:pt x="240150" y="63212"/>
                  </a:cubicBezTo>
                  <a:cubicBezTo>
                    <a:pt x="240190" y="63453"/>
                    <a:pt x="240230" y="63733"/>
                    <a:pt x="240270" y="63973"/>
                  </a:cubicBezTo>
                  <a:cubicBezTo>
                    <a:pt x="240350" y="64254"/>
                    <a:pt x="240431" y="64494"/>
                    <a:pt x="240511" y="64734"/>
                  </a:cubicBezTo>
                  <a:cubicBezTo>
                    <a:pt x="240591" y="64975"/>
                    <a:pt x="240711" y="65255"/>
                    <a:pt x="240791" y="65496"/>
                  </a:cubicBezTo>
                  <a:cubicBezTo>
                    <a:pt x="240911" y="65736"/>
                    <a:pt x="241031" y="65936"/>
                    <a:pt x="241152" y="66176"/>
                  </a:cubicBezTo>
                  <a:cubicBezTo>
                    <a:pt x="241272" y="66417"/>
                    <a:pt x="241432" y="66617"/>
                    <a:pt x="241592" y="66857"/>
                  </a:cubicBezTo>
                  <a:cubicBezTo>
                    <a:pt x="241753" y="67058"/>
                    <a:pt x="241913" y="67258"/>
                    <a:pt x="242113" y="67458"/>
                  </a:cubicBezTo>
                  <a:cubicBezTo>
                    <a:pt x="242273" y="67659"/>
                    <a:pt x="242474" y="67859"/>
                    <a:pt x="242634" y="68019"/>
                  </a:cubicBezTo>
                  <a:cubicBezTo>
                    <a:pt x="242834" y="68219"/>
                    <a:pt x="243034" y="68380"/>
                    <a:pt x="243235" y="68540"/>
                  </a:cubicBezTo>
                  <a:cubicBezTo>
                    <a:pt x="243435" y="68700"/>
                    <a:pt x="243675" y="68860"/>
                    <a:pt x="243876" y="68981"/>
                  </a:cubicBezTo>
                  <a:cubicBezTo>
                    <a:pt x="244076" y="69101"/>
                    <a:pt x="244316" y="69221"/>
                    <a:pt x="244557" y="69341"/>
                  </a:cubicBezTo>
                  <a:cubicBezTo>
                    <a:pt x="244837" y="69461"/>
                    <a:pt x="245077" y="69581"/>
                    <a:pt x="245358" y="69702"/>
                  </a:cubicBezTo>
                  <a:cubicBezTo>
                    <a:pt x="245478" y="69742"/>
                    <a:pt x="245558" y="69782"/>
                    <a:pt x="245678" y="69822"/>
                  </a:cubicBezTo>
                  <a:cubicBezTo>
                    <a:pt x="252688" y="72105"/>
                    <a:pt x="259458" y="74909"/>
                    <a:pt x="265828" y="78154"/>
                  </a:cubicBezTo>
                  <a:cubicBezTo>
                    <a:pt x="265988" y="78234"/>
                    <a:pt x="266148" y="78274"/>
                    <a:pt x="266308" y="78314"/>
                  </a:cubicBezTo>
                  <a:cubicBezTo>
                    <a:pt x="266509" y="78394"/>
                    <a:pt x="266669" y="78434"/>
                    <a:pt x="266869" y="78514"/>
                  </a:cubicBezTo>
                  <a:cubicBezTo>
                    <a:pt x="267750" y="78835"/>
                    <a:pt x="268672" y="79035"/>
                    <a:pt x="269593" y="79035"/>
                  </a:cubicBezTo>
                  <a:cubicBezTo>
                    <a:pt x="270555" y="79035"/>
                    <a:pt x="271436" y="78835"/>
                    <a:pt x="272357" y="78514"/>
                  </a:cubicBezTo>
                  <a:cubicBezTo>
                    <a:pt x="272597" y="78434"/>
                    <a:pt x="272798" y="78314"/>
                    <a:pt x="273038" y="78234"/>
                  </a:cubicBezTo>
                  <a:cubicBezTo>
                    <a:pt x="273839" y="77874"/>
                    <a:pt x="274560" y="77393"/>
                    <a:pt x="275201" y="76792"/>
                  </a:cubicBezTo>
                  <a:cubicBezTo>
                    <a:pt x="275281" y="76712"/>
                    <a:pt x="275361" y="76712"/>
                    <a:pt x="275442" y="76632"/>
                  </a:cubicBezTo>
                  <a:lnTo>
                    <a:pt x="298355" y="53718"/>
                  </a:lnTo>
                  <a:cubicBezTo>
                    <a:pt x="303322" y="48751"/>
                    <a:pt x="312015" y="48751"/>
                    <a:pt x="316982" y="53718"/>
                  </a:cubicBezTo>
                  <a:lnTo>
                    <a:pt x="351432" y="88169"/>
                  </a:lnTo>
                  <a:cubicBezTo>
                    <a:pt x="356560" y="93296"/>
                    <a:pt x="356560" y="101668"/>
                    <a:pt x="351432" y="106796"/>
                  </a:cubicBezTo>
                  <a:lnTo>
                    <a:pt x="328639" y="129589"/>
                  </a:lnTo>
                  <a:cubicBezTo>
                    <a:pt x="325435" y="132794"/>
                    <a:pt x="325435" y="137961"/>
                    <a:pt x="328639" y="141166"/>
                  </a:cubicBezTo>
                  <a:cubicBezTo>
                    <a:pt x="330242" y="142768"/>
                    <a:pt x="332325" y="143569"/>
                    <a:pt x="334448" y="143569"/>
                  </a:cubicBezTo>
                  <a:cubicBezTo>
                    <a:pt x="336531" y="143569"/>
                    <a:pt x="338654" y="142768"/>
                    <a:pt x="340256" y="141166"/>
                  </a:cubicBezTo>
                  <a:lnTo>
                    <a:pt x="363049" y="118373"/>
                  </a:lnTo>
                  <a:cubicBezTo>
                    <a:pt x="374586" y="106836"/>
                    <a:pt x="374586" y="88088"/>
                    <a:pt x="363049" y="76552"/>
                  </a:cubicBezTo>
                  <a:lnTo>
                    <a:pt x="328599" y="42101"/>
                  </a:lnTo>
                  <a:cubicBezTo>
                    <a:pt x="323031" y="36533"/>
                    <a:pt x="315580" y="33449"/>
                    <a:pt x="307689" y="33449"/>
                  </a:cubicBezTo>
                  <a:cubicBezTo>
                    <a:pt x="299797" y="33449"/>
                    <a:pt x="292386" y="36533"/>
                    <a:pt x="286778" y="42101"/>
                  </a:cubicBezTo>
                  <a:lnTo>
                    <a:pt x="267911" y="60969"/>
                  </a:lnTo>
                  <a:cubicBezTo>
                    <a:pt x="264185" y="59246"/>
                    <a:pt x="260380" y="57684"/>
                    <a:pt x="256494" y="56242"/>
                  </a:cubicBezTo>
                  <a:lnTo>
                    <a:pt x="256494" y="29563"/>
                  </a:lnTo>
                  <a:cubicBezTo>
                    <a:pt x="256494" y="13259"/>
                    <a:pt x="243235" y="0"/>
                    <a:pt x="226931" y="0"/>
                  </a:cubicBezTo>
                  <a:lnTo>
                    <a:pt x="178220" y="0"/>
                  </a:lnTo>
                  <a:cubicBezTo>
                    <a:pt x="161916" y="0"/>
                    <a:pt x="148657" y="13259"/>
                    <a:pt x="148657" y="29563"/>
                  </a:cubicBezTo>
                  <a:lnTo>
                    <a:pt x="148657" y="56402"/>
                  </a:lnTo>
                  <a:cubicBezTo>
                    <a:pt x="144891" y="57764"/>
                    <a:pt x="141126" y="59367"/>
                    <a:pt x="137360" y="61089"/>
                  </a:cubicBezTo>
                  <a:lnTo>
                    <a:pt x="118373" y="42101"/>
                  </a:lnTo>
                  <a:cubicBezTo>
                    <a:pt x="112805" y="36533"/>
                    <a:pt x="105354" y="33449"/>
                    <a:pt x="97462" y="33449"/>
                  </a:cubicBezTo>
                  <a:cubicBezTo>
                    <a:pt x="89571" y="33449"/>
                    <a:pt x="82160" y="36533"/>
                    <a:pt x="76552" y="42101"/>
                  </a:cubicBezTo>
                  <a:lnTo>
                    <a:pt x="42101" y="76552"/>
                  </a:lnTo>
                  <a:cubicBezTo>
                    <a:pt x="36533" y="82120"/>
                    <a:pt x="33449" y="89571"/>
                    <a:pt x="33449" y="97462"/>
                  </a:cubicBezTo>
                  <a:cubicBezTo>
                    <a:pt x="33449" y="105354"/>
                    <a:pt x="36533" y="112764"/>
                    <a:pt x="42101" y="118373"/>
                  </a:cubicBezTo>
                  <a:lnTo>
                    <a:pt x="61129" y="137400"/>
                  </a:lnTo>
                  <a:cubicBezTo>
                    <a:pt x="59407" y="141126"/>
                    <a:pt x="57884" y="144851"/>
                    <a:pt x="56482" y="148577"/>
                  </a:cubicBezTo>
                  <a:lnTo>
                    <a:pt x="29563" y="148577"/>
                  </a:lnTo>
                  <a:cubicBezTo>
                    <a:pt x="13259" y="148577"/>
                    <a:pt x="0" y="161836"/>
                    <a:pt x="0" y="178140"/>
                  </a:cubicBezTo>
                  <a:lnTo>
                    <a:pt x="0" y="226891"/>
                  </a:lnTo>
                  <a:cubicBezTo>
                    <a:pt x="0" y="243195"/>
                    <a:pt x="13259" y="256454"/>
                    <a:pt x="29563" y="256454"/>
                  </a:cubicBezTo>
                  <a:lnTo>
                    <a:pt x="56442" y="256454"/>
                  </a:lnTo>
                  <a:cubicBezTo>
                    <a:pt x="57844" y="260260"/>
                    <a:pt x="59367" y="263985"/>
                    <a:pt x="61089" y="267710"/>
                  </a:cubicBezTo>
                  <a:lnTo>
                    <a:pt x="42061" y="286738"/>
                  </a:lnTo>
                  <a:cubicBezTo>
                    <a:pt x="36493" y="292306"/>
                    <a:pt x="33409" y="299757"/>
                    <a:pt x="33409" y="307649"/>
                  </a:cubicBezTo>
                  <a:cubicBezTo>
                    <a:pt x="33409" y="315540"/>
                    <a:pt x="36493" y="322951"/>
                    <a:pt x="42061" y="328559"/>
                  </a:cubicBezTo>
                  <a:lnTo>
                    <a:pt x="76512" y="363009"/>
                  </a:lnTo>
                  <a:cubicBezTo>
                    <a:pt x="82080" y="368577"/>
                    <a:pt x="89531" y="371662"/>
                    <a:pt x="97422" y="371662"/>
                  </a:cubicBezTo>
                  <a:cubicBezTo>
                    <a:pt x="105314" y="371662"/>
                    <a:pt x="112724" y="368577"/>
                    <a:pt x="118333" y="363009"/>
                  </a:cubicBezTo>
                  <a:lnTo>
                    <a:pt x="137320" y="344022"/>
                  </a:lnTo>
                  <a:cubicBezTo>
                    <a:pt x="141086" y="345784"/>
                    <a:pt x="144851" y="347346"/>
                    <a:pt x="148617" y="348708"/>
                  </a:cubicBezTo>
                  <a:lnTo>
                    <a:pt x="148617" y="375508"/>
                  </a:lnTo>
                  <a:cubicBezTo>
                    <a:pt x="148617" y="391811"/>
                    <a:pt x="161876" y="405071"/>
                    <a:pt x="178180" y="405071"/>
                  </a:cubicBezTo>
                  <a:lnTo>
                    <a:pt x="226891" y="405071"/>
                  </a:lnTo>
                  <a:cubicBezTo>
                    <a:pt x="243195" y="405071"/>
                    <a:pt x="256454" y="391811"/>
                    <a:pt x="256454" y="375508"/>
                  </a:cubicBezTo>
                  <a:lnTo>
                    <a:pt x="256454" y="348869"/>
                  </a:lnTo>
                  <a:cubicBezTo>
                    <a:pt x="260380" y="347427"/>
                    <a:pt x="264185" y="345864"/>
                    <a:pt x="267871" y="344142"/>
                  </a:cubicBezTo>
                  <a:lnTo>
                    <a:pt x="286738" y="363009"/>
                  </a:lnTo>
                  <a:cubicBezTo>
                    <a:pt x="292306" y="368577"/>
                    <a:pt x="299757" y="371662"/>
                    <a:pt x="307649" y="371662"/>
                  </a:cubicBezTo>
                  <a:cubicBezTo>
                    <a:pt x="315540" y="371662"/>
                    <a:pt x="322951" y="368577"/>
                    <a:pt x="328559" y="363009"/>
                  </a:cubicBezTo>
                  <a:lnTo>
                    <a:pt x="363009" y="328559"/>
                  </a:lnTo>
                  <a:cubicBezTo>
                    <a:pt x="374546" y="317022"/>
                    <a:pt x="374546" y="298275"/>
                    <a:pt x="363009" y="286738"/>
                  </a:cubicBezTo>
                  <a:lnTo>
                    <a:pt x="340336" y="264185"/>
                  </a:lnTo>
                  <a:close/>
                </a:path>
              </a:pathLst>
            </a:custGeom>
            <a:solidFill>
              <a:srgbClr val="A805A8">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g104da29d8d6_0_813"/>
            <p:cNvSpPr/>
            <p:nvPr/>
          </p:nvSpPr>
          <p:spPr>
            <a:xfrm>
              <a:off x="7003642" y="1862523"/>
              <a:ext cx="140674" cy="149257"/>
            </a:xfrm>
            <a:custGeom>
              <a:rect b="b" l="l" r="r" t="t"/>
              <a:pathLst>
                <a:path extrusionOk="0" h="149257" w="140674">
                  <a:moveTo>
                    <a:pt x="74629" y="0"/>
                  </a:moveTo>
                  <a:cubicBezTo>
                    <a:pt x="33489" y="0"/>
                    <a:pt x="0" y="33489"/>
                    <a:pt x="0" y="74629"/>
                  </a:cubicBezTo>
                  <a:cubicBezTo>
                    <a:pt x="0" y="115769"/>
                    <a:pt x="33489" y="149258"/>
                    <a:pt x="74629" y="149258"/>
                  </a:cubicBezTo>
                  <a:cubicBezTo>
                    <a:pt x="101468" y="149258"/>
                    <a:pt x="126384" y="134716"/>
                    <a:pt x="139604" y="111362"/>
                  </a:cubicBezTo>
                  <a:cubicBezTo>
                    <a:pt x="141847" y="107437"/>
                    <a:pt x="140445" y="102429"/>
                    <a:pt x="136519" y="100186"/>
                  </a:cubicBezTo>
                  <a:cubicBezTo>
                    <a:pt x="132593" y="97943"/>
                    <a:pt x="127586" y="99345"/>
                    <a:pt x="125343" y="103271"/>
                  </a:cubicBezTo>
                  <a:cubicBezTo>
                    <a:pt x="115008" y="121537"/>
                    <a:pt x="95579" y="132874"/>
                    <a:pt x="74629" y="132874"/>
                  </a:cubicBezTo>
                  <a:cubicBezTo>
                    <a:pt x="42542" y="132874"/>
                    <a:pt x="16424" y="106756"/>
                    <a:pt x="16424" y="74629"/>
                  </a:cubicBezTo>
                  <a:cubicBezTo>
                    <a:pt x="16424" y="42502"/>
                    <a:pt x="42542" y="16384"/>
                    <a:pt x="74629" y="16384"/>
                  </a:cubicBezTo>
                  <a:cubicBezTo>
                    <a:pt x="95499" y="16384"/>
                    <a:pt x="114888" y="27680"/>
                    <a:pt x="125263" y="45827"/>
                  </a:cubicBezTo>
                  <a:cubicBezTo>
                    <a:pt x="127506" y="49753"/>
                    <a:pt x="132513" y="51115"/>
                    <a:pt x="136439" y="48871"/>
                  </a:cubicBezTo>
                  <a:cubicBezTo>
                    <a:pt x="140365" y="46628"/>
                    <a:pt x="141727" y="41621"/>
                    <a:pt x="139483" y="37695"/>
                  </a:cubicBezTo>
                  <a:cubicBezTo>
                    <a:pt x="126224" y="14421"/>
                    <a:pt x="101388" y="0"/>
                    <a:pt x="74629" y="0"/>
                  </a:cubicBezTo>
                  <a:close/>
                </a:path>
              </a:pathLst>
            </a:custGeom>
            <a:solidFill>
              <a:srgbClr val="A805A8">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g104da29d8d6_0_813"/>
            <p:cNvSpPr/>
            <p:nvPr/>
          </p:nvSpPr>
          <p:spPr>
            <a:xfrm>
              <a:off x="7036730" y="1895611"/>
              <a:ext cx="344782" cy="83081"/>
            </a:xfrm>
            <a:custGeom>
              <a:rect b="b" l="l" r="r" t="t"/>
              <a:pathLst>
                <a:path extrusionOk="0" h="83081" w="344782">
                  <a:moveTo>
                    <a:pt x="305245" y="2003"/>
                  </a:moveTo>
                  <a:cubicBezTo>
                    <a:pt x="286257" y="2003"/>
                    <a:pt x="270394" y="15463"/>
                    <a:pt x="266589" y="33329"/>
                  </a:cubicBezTo>
                  <a:lnTo>
                    <a:pt x="82240" y="33329"/>
                  </a:lnTo>
                  <a:cubicBezTo>
                    <a:pt x="78434" y="14341"/>
                    <a:pt x="61610" y="0"/>
                    <a:pt x="41540" y="0"/>
                  </a:cubicBezTo>
                  <a:cubicBezTo>
                    <a:pt x="18627" y="0"/>
                    <a:pt x="0" y="18627"/>
                    <a:pt x="0" y="41541"/>
                  </a:cubicBezTo>
                  <a:cubicBezTo>
                    <a:pt x="0" y="64454"/>
                    <a:pt x="18627" y="83081"/>
                    <a:pt x="41540" y="83081"/>
                  </a:cubicBezTo>
                  <a:cubicBezTo>
                    <a:pt x="61650" y="83081"/>
                    <a:pt x="78434" y="68740"/>
                    <a:pt x="82240" y="49753"/>
                  </a:cubicBezTo>
                  <a:lnTo>
                    <a:pt x="266629" y="49753"/>
                  </a:lnTo>
                  <a:cubicBezTo>
                    <a:pt x="270434" y="67619"/>
                    <a:pt x="286297" y="81038"/>
                    <a:pt x="305285" y="81038"/>
                  </a:cubicBezTo>
                  <a:cubicBezTo>
                    <a:pt x="327077" y="81038"/>
                    <a:pt x="344783" y="63332"/>
                    <a:pt x="344783" y="41541"/>
                  </a:cubicBezTo>
                  <a:cubicBezTo>
                    <a:pt x="344783" y="19749"/>
                    <a:pt x="327037" y="2003"/>
                    <a:pt x="305245" y="2003"/>
                  </a:cubicBezTo>
                  <a:close/>
                  <a:moveTo>
                    <a:pt x="41540" y="66657"/>
                  </a:moveTo>
                  <a:cubicBezTo>
                    <a:pt x="27680" y="66657"/>
                    <a:pt x="16384" y="55361"/>
                    <a:pt x="16384" y="41501"/>
                  </a:cubicBezTo>
                  <a:cubicBezTo>
                    <a:pt x="16384" y="27640"/>
                    <a:pt x="27680" y="16344"/>
                    <a:pt x="41540" y="16344"/>
                  </a:cubicBezTo>
                  <a:cubicBezTo>
                    <a:pt x="55401" y="16344"/>
                    <a:pt x="66657" y="27600"/>
                    <a:pt x="66697" y="41460"/>
                  </a:cubicBezTo>
                  <a:cubicBezTo>
                    <a:pt x="66697" y="41460"/>
                    <a:pt x="66697" y="41501"/>
                    <a:pt x="66697" y="41501"/>
                  </a:cubicBezTo>
                  <a:cubicBezTo>
                    <a:pt x="66697" y="41501"/>
                    <a:pt x="66697" y="41501"/>
                    <a:pt x="66697" y="41541"/>
                  </a:cubicBezTo>
                  <a:cubicBezTo>
                    <a:pt x="66657" y="55401"/>
                    <a:pt x="55401" y="66657"/>
                    <a:pt x="41540" y="66657"/>
                  </a:cubicBezTo>
                  <a:close/>
                  <a:moveTo>
                    <a:pt x="305245" y="64614"/>
                  </a:moveTo>
                  <a:cubicBezTo>
                    <a:pt x="292507" y="64614"/>
                    <a:pt x="282131" y="54239"/>
                    <a:pt x="282131" y="41501"/>
                  </a:cubicBezTo>
                  <a:cubicBezTo>
                    <a:pt x="282131" y="28762"/>
                    <a:pt x="292507" y="18387"/>
                    <a:pt x="305245" y="18387"/>
                  </a:cubicBezTo>
                  <a:cubicBezTo>
                    <a:pt x="317984" y="18387"/>
                    <a:pt x="328359" y="28762"/>
                    <a:pt x="328359" y="41501"/>
                  </a:cubicBezTo>
                  <a:cubicBezTo>
                    <a:pt x="328359" y="54239"/>
                    <a:pt x="318024" y="64614"/>
                    <a:pt x="305245" y="64614"/>
                  </a:cubicBezTo>
                  <a:close/>
                </a:path>
              </a:pathLst>
            </a:custGeom>
            <a:solidFill>
              <a:srgbClr val="A805A8">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g104da29d8d6_0_813"/>
            <p:cNvSpPr/>
            <p:nvPr/>
          </p:nvSpPr>
          <p:spPr>
            <a:xfrm>
              <a:off x="6969592" y="1828434"/>
              <a:ext cx="355678" cy="217356"/>
            </a:xfrm>
            <a:custGeom>
              <a:rect b="b" l="l" r="r" t="t"/>
              <a:pathLst>
                <a:path extrusionOk="0" h="217356" w="355678">
                  <a:moveTo>
                    <a:pt x="325835" y="140204"/>
                  </a:moveTo>
                  <a:cubicBezTo>
                    <a:pt x="312255" y="140204"/>
                    <a:pt x="300759" y="149378"/>
                    <a:pt x="297193" y="161836"/>
                  </a:cubicBezTo>
                  <a:lnTo>
                    <a:pt x="292346" y="161836"/>
                  </a:lnTo>
                  <a:lnTo>
                    <a:pt x="268952" y="134957"/>
                  </a:lnTo>
                  <a:cubicBezTo>
                    <a:pt x="267390" y="133154"/>
                    <a:pt x="265147" y="132153"/>
                    <a:pt x="262783" y="132153"/>
                  </a:cubicBezTo>
                  <a:lnTo>
                    <a:pt x="204218" y="132153"/>
                  </a:lnTo>
                  <a:cubicBezTo>
                    <a:pt x="204178" y="132153"/>
                    <a:pt x="204178" y="132153"/>
                    <a:pt x="204138" y="132153"/>
                  </a:cubicBezTo>
                  <a:cubicBezTo>
                    <a:pt x="200693" y="132113"/>
                    <a:pt x="197448" y="134276"/>
                    <a:pt x="196286" y="137721"/>
                  </a:cubicBezTo>
                  <a:cubicBezTo>
                    <a:pt x="183748" y="175536"/>
                    <a:pt x="148537" y="200973"/>
                    <a:pt x="108638" y="200973"/>
                  </a:cubicBezTo>
                  <a:cubicBezTo>
                    <a:pt x="57764" y="200973"/>
                    <a:pt x="16344" y="159593"/>
                    <a:pt x="16344" y="108678"/>
                  </a:cubicBezTo>
                  <a:cubicBezTo>
                    <a:pt x="16344" y="57764"/>
                    <a:pt x="57724" y="16384"/>
                    <a:pt x="108638" y="16384"/>
                  </a:cubicBezTo>
                  <a:cubicBezTo>
                    <a:pt x="148537" y="16384"/>
                    <a:pt x="183748" y="41821"/>
                    <a:pt x="196286" y="79636"/>
                  </a:cubicBezTo>
                  <a:cubicBezTo>
                    <a:pt x="197488" y="83281"/>
                    <a:pt x="201053" y="85485"/>
                    <a:pt x="204739" y="85204"/>
                  </a:cubicBezTo>
                  <a:lnTo>
                    <a:pt x="262783" y="85204"/>
                  </a:lnTo>
                  <a:cubicBezTo>
                    <a:pt x="265147" y="85204"/>
                    <a:pt x="267390" y="84163"/>
                    <a:pt x="268952" y="82400"/>
                  </a:cubicBezTo>
                  <a:lnTo>
                    <a:pt x="292346" y="55561"/>
                  </a:lnTo>
                  <a:lnTo>
                    <a:pt x="297233" y="55561"/>
                  </a:lnTo>
                  <a:cubicBezTo>
                    <a:pt x="300799" y="68019"/>
                    <a:pt x="312295" y="77152"/>
                    <a:pt x="325875" y="77152"/>
                  </a:cubicBezTo>
                  <a:cubicBezTo>
                    <a:pt x="342299" y="77152"/>
                    <a:pt x="355679" y="63773"/>
                    <a:pt x="355679" y="47349"/>
                  </a:cubicBezTo>
                  <a:cubicBezTo>
                    <a:pt x="355679" y="30925"/>
                    <a:pt x="342299" y="17546"/>
                    <a:pt x="325875" y="17546"/>
                  </a:cubicBezTo>
                  <a:cubicBezTo>
                    <a:pt x="312295" y="17546"/>
                    <a:pt x="300799" y="26719"/>
                    <a:pt x="297233" y="39177"/>
                  </a:cubicBezTo>
                  <a:lnTo>
                    <a:pt x="288621" y="39177"/>
                  </a:lnTo>
                  <a:cubicBezTo>
                    <a:pt x="286257" y="39177"/>
                    <a:pt x="284014" y="40219"/>
                    <a:pt x="282452" y="41981"/>
                  </a:cubicBezTo>
                  <a:lnTo>
                    <a:pt x="259058" y="68820"/>
                  </a:lnTo>
                  <a:lnTo>
                    <a:pt x="209746" y="68820"/>
                  </a:lnTo>
                  <a:cubicBezTo>
                    <a:pt x="193442" y="27440"/>
                    <a:pt x="153624" y="0"/>
                    <a:pt x="108678" y="0"/>
                  </a:cubicBezTo>
                  <a:cubicBezTo>
                    <a:pt x="48751" y="0"/>
                    <a:pt x="0" y="48751"/>
                    <a:pt x="0" y="108678"/>
                  </a:cubicBezTo>
                  <a:cubicBezTo>
                    <a:pt x="0" y="168606"/>
                    <a:pt x="48751" y="217357"/>
                    <a:pt x="108678" y="217357"/>
                  </a:cubicBezTo>
                  <a:cubicBezTo>
                    <a:pt x="153624" y="217357"/>
                    <a:pt x="193482" y="189917"/>
                    <a:pt x="209746" y="148497"/>
                  </a:cubicBezTo>
                  <a:lnTo>
                    <a:pt x="259058" y="148497"/>
                  </a:lnTo>
                  <a:lnTo>
                    <a:pt x="282452" y="175376"/>
                  </a:lnTo>
                  <a:cubicBezTo>
                    <a:pt x="284014" y="177178"/>
                    <a:pt x="286257" y="178180"/>
                    <a:pt x="288621" y="178180"/>
                  </a:cubicBezTo>
                  <a:lnTo>
                    <a:pt x="297233" y="178180"/>
                  </a:lnTo>
                  <a:cubicBezTo>
                    <a:pt x="300799" y="190638"/>
                    <a:pt x="312295" y="199771"/>
                    <a:pt x="325875" y="199771"/>
                  </a:cubicBezTo>
                  <a:cubicBezTo>
                    <a:pt x="342299" y="199771"/>
                    <a:pt x="355679" y="186392"/>
                    <a:pt x="355679" y="169968"/>
                  </a:cubicBezTo>
                  <a:cubicBezTo>
                    <a:pt x="355639" y="153584"/>
                    <a:pt x="342299" y="140204"/>
                    <a:pt x="325835" y="140204"/>
                  </a:cubicBezTo>
                  <a:close/>
                  <a:moveTo>
                    <a:pt x="325835" y="33929"/>
                  </a:moveTo>
                  <a:cubicBezTo>
                    <a:pt x="333246" y="33929"/>
                    <a:pt x="339255" y="39938"/>
                    <a:pt x="339255" y="47349"/>
                  </a:cubicBezTo>
                  <a:cubicBezTo>
                    <a:pt x="339255" y="54760"/>
                    <a:pt x="333246" y="60769"/>
                    <a:pt x="325835" y="60769"/>
                  </a:cubicBezTo>
                  <a:cubicBezTo>
                    <a:pt x="318424" y="60769"/>
                    <a:pt x="312416" y="54760"/>
                    <a:pt x="312416" y="47349"/>
                  </a:cubicBezTo>
                  <a:lnTo>
                    <a:pt x="312416" y="47349"/>
                  </a:lnTo>
                  <a:cubicBezTo>
                    <a:pt x="312416" y="47349"/>
                    <a:pt x="312416" y="47349"/>
                    <a:pt x="312416" y="47349"/>
                  </a:cubicBezTo>
                  <a:cubicBezTo>
                    <a:pt x="312456" y="39938"/>
                    <a:pt x="318464" y="33929"/>
                    <a:pt x="325835" y="33929"/>
                  </a:cubicBezTo>
                  <a:close/>
                  <a:moveTo>
                    <a:pt x="325835" y="183468"/>
                  </a:moveTo>
                  <a:cubicBezTo>
                    <a:pt x="318424" y="183468"/>
                    <a:pt x="312416" y="177459"/>
                    <a:pt x="312416" y="170048"/>
                  </a:cubicBezTo>
                  <a:cubicBezTo>
                    <a:pt x="312416" y="170048"/>
                    <a:pt x="312416" y="170048"/>
                    <a:pt x="312416" y="170048"/>
                  </a:cubicBezTo>
                  <a:cubicBezTo>
                    <a:pt x="312416" y="170048"/>
                    <a:pt x="312416" y="170048"/>
                    <a:pt x="312416" y="170008"/>
                  </a:cubicBezTo>
                  <a:cubicBezTo>
                    <a:pt x="312416" y="162597"/>
                    <a:pt x="318424" y="156588"/>
                    <a:pt x="325835" y="156588"/>
                  </a:cubicBezTo>
                  <a:cubicBezTo>
                    <a:pt x="333246" y="156588"/>
                    <a:pt x="339255" y="162597"/>
                    <a:pt x="339255" y="170008"/>
                  </a:cubicBezTo>
                  <a:cubicBezTo>
                    <a:pt x="339255" y="177419"/>
                    <a:pt x="333246" y="183468"/>
                    <a:pt x="325835" y="183468"/>
                  </a:cubicBezTo>
                  <a:close/>
                </a:path>
              </a:pathLst>
            </a:custGeom>
            <a:solidFill>
              <a:srgbClr val="A805A8">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9" name="Google Shape;669;g104da29d8d6_0_813"/>
          <p:cNvSpPr txBox="1"/>
          <p:nvPr/>
        </p:nvSpPr>
        <p:spPr>
          <a:xfrm>
            <a:off x="7838675" y="5133500"/>
            <a:ext cx="3789600" cy="1517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Clr>
                <a:srgbClr val="000000"/>
              </a:buClr>
              <a:buSzPts val="1100"/>
              <a:buFont typeface="Arial"/>
              <a:buNone/>
            </a:pPr>
            <a:r>
              <a:rPr b="1" i="0" lang="en-GB" sz="1100" u="none" cap="none" strike="noStrike">
                <a:solidFill>
                  <a:schemeClr val="dk1"/>
                </a:solidFill>
                <a:highlight>
                  <a:srgbClr val="FFF2CC"/>
                </a:highlight>
                <a:latin typeface="Calibri"/>
                <a:ea typeface="Calibri"/>
                <a:cs typeface="Calibri"/>
                <a:sym typeface="Calibri"/>
              </a:rPr>
              <a:t>Further Reading:</a:t>
            </a:r>
            <a:endParaRPr b="1" i="0" sz="1100" u="none" cap="none" strike="noStrike">
              <a:solidFill>
                <a:schemeClr val="dk1"/>
              </a:solidFill>
              <a:highlight>
                <a:srgbClr val="FFF2CC"/>
              </a:highlight>
              <a:latin typeface="Calibri"/>
              <a:ea typeface="Calibri"/>
              <a:cs typeface="Calibri"/>
              <a:sym typeface="Calibri"/>
            </a:endParaRPr>
          </a:p>
          <a:p>
            <a:pPr indent="0" lvl="0" marL="0" marR="0" rtl="0" algn="l">
              <a:lnSpc>
                <a:spcPct val="115000"/>
              </a:lnSpc>
              <a:spcBef>
                <a:spcPts val="1000"/>
              </a:spcBef>
              <a:spcAft>
                <a:spcPts val="0"/>
              </a:spcAft>
              <a:buClr>
                <a:srgbClr val="000000"/>
              </a:buClr>
              <a:buSzPts val="1100"/>
              <a:buFont typeface="Arial"/>
              <a:buNone/>
            </a:pPr>
            <a:r>
              <a:rPr b="0" i="0" lang="en-GB" sz="11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https://en.wikipedia.org/wiki/Loss_functions_for_classification</a:t>
            </a:r>
            <a:endParaRPr b="0" i="0" sz="1100" u="none" cap="none" strike="noStrike">
              <a:solidFill>
                <a:schemeClr val="dk1"/>
              </a:solidFill>
              <a:latin typeface="Calibri"/>
              <a:ea typeface="Calibri"/>
              <a:cs typeface="Calibri"/>
              <a:sym typeface="Calibri"/>
            </a:endParaRPr>
          </a:p>
          <a:p>
            <a:pPr indent="0" lvl="0" marL="0" marR="0" rtl="0" algn="l">
              <a:lnSpc>
                <a:spcPct val="115000"/>
              </a:lnSpc>
              <a:spcBef>
                <a:spcPts val="1000"/>
              </a:spcBef>
              <a:spcAft>
                <a:spcPts val="0"/>
              </a:spcAft>
              <a:buClr>
                <a:srgbClr val="000000"/>
              </a:buClr>
              <a:buSzPts val="1100"/>
              <a:buFont typeface="Arial"/>
              <a:buNone/>
            </a:pPr>
            <a:r>
              <a:rPr b="0" i="0" lang="en-GB" sz="1100" u="sng" cap="none" strike="noStrike">
                <a:solidFill>
                  <a:schemeClr val="dk1"/>
                </a:solidFill>
                <a:latin typeface="Calibri"/>
                <a:ea typeface="Calibri"/>
                <a:cs typeface="Calibri"/>
                <a:sym typeface="Calibri"/>
                <a:hlinkClick r:id="rId4">
                  <a:extLst>
                    <a:ext uri="{A12FA001-AC4F-418D-AE19-62706E023703}">
                      <ahyp:hlinkClr val="tx"/>
                    </a:ext>
                  </a:extLst>
                </a:hlinkClick>
              </a:rPr>
              <a:t>https://towardsdatascience.com/understanding-binary-cross-entropy-log-loss-a-visual-explanation-a3ac6025181a</a:t>
            </a:r>
            <a:endParaRPr b="0" i="0" sz="1100" u="none" cap="none" strike="noStrike">
              <a:solidFill>
                <a:schemeClr val="dk1"/>
              </a:solidFill>
              <a:latin typeface="Calibri"/>
              <a:ea typeface="Calibri"/>
              <a:cs typeface="Calibri"/>
              <a:sym typeface="Calibri"/>
            </a:endParaRPr>
          </a:p>
          <a:p>
            <a:pPr indent="0" lvl="0" marL="0" marR="0" rtl="0" algn="l">
              <a:lnSpc>
                <a:spcPct val="115000"/>
              </a:lnSpc>
              <a:spcBef>
                <a:spcPts val="1000"/>
              </a:spcBef>
              <a:spcAft>
                <a:spcPts val="0"/>
              </a:spcAft>
              <a:buClr>
                <a:srgbClr val="000000"/>
              </a:buClr>
              <a:buSzPts val="1100"/>
              <a:buFont typeface="Arial"/>
              <a:buNone/>
            </a:pPr>
            <a:r>
              <a:rPr b="0" i="0" lang="en-GB" sz="1100" u="sng" cap="none" strike="noStrike">
                <a:solidFill>
                  <a:schemeClr val="dk1"/>
                </a:solidFill>
                <a:latin typeface="Calibri"/>
                <a:ea typeface="Calibri"/>
                <a:cs typeface="Calibri"/>
                <a:sym typeface="Calibri"/>
                <a:hlinkClick r:id="rId5">
                  <a:extLst>
                    <a:ext uri="{A12FA001-AC4F-418D-AE19-62706E023703}">
                      <ahyp:hlinkClr val="tx"/>
                    </a:ext>
                  </a:extLst>
                </a:hlinkClick>
              </a:rPr>
              <a:t>https://www.kaggle.com/dansbecker/what-is-log-loss</a:t>
            </a:r>
            <a:endParaRPr b="0" i="0" sz="11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g104da29d8d6_0_827"/>
          <p:cNvSpPr txBox="1"/>
          <p:nvPr>
            <p:ph type="title"/>
          </p:nvPr>
        </p:nvSpPr>
        <p:spPr>
          <a:xfrm>
            <a:off x="523798" y="30751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Area under Curve (AUC)</a:t>
            </a:r>
            <a:endParaRPr/>
          </a:p>
          <a:p>
            <a:pPr indent="0" lvl="0" marL="0" rtl="0" algn="l">
              <a:lnSpc>
                <a:spcPct val="81818"/>
              </a:lnSpc>
              <a:spcBef>
                <a:spcPts val="0"/>
              </a:spcBef>
              <a:spcAft>
                <a:spcPts val="0"/>
              </a:spcAft>
              <a:buClr>
                <a:schemeClr val="dk1"/>
              </a:buClr>
              <a:buSzPts val="1100"/>
              <a:buFont typeface="Arial"/>
              <a:buNone/>
            </a:pPr>
            <a:r>
              <a:t/>
            </a:r>
            <a:endParaRPr/>
          </a:p>
        </p:txBody>
      </p:sp>
      <p:sp>
        <p:nvSpPr>
          <p:cNvPr id="676" name="Google Shape;676;g104da29d8d6_0_827"/>
          <p:cNvSpPr txBox="1"/>
          <p:nvPr>
            <p:ph idx="1" type="body"/>
          </p:nvPr>
        </p:nvSpPr>
        <p:spPr>
          <a:xfrm>
            <a:off x="593675" y="1310275"/>
            <a:ext cx="5619900" cy="4692000"/>
          </a:xfrm>
          <a:prstGeom prst="rect">
            <a:avLst/>
          </a:prstGeom>
          <a:noFill/>
          <a:ln>
            <a:noFill/>
          </a:ln>
        </p:spPr>
        <p:txBody>
          <a:bodyPr anchorCtr="0" anchor="t" bIns="0" lIns="0" spcFirstLastPara="1" rIns="0" wrap="square" tIns="0">
            <a:noAutofit/>
          </a:bodyPr>
          <a:lstStyle/>
          <a:p>
            <a:pPr indent="-355600" lvl="0" marL="457200" marR="0" rtl="0" algn="l">
              <a:lnSpc>
                <a:spcPct val="115000"/>
              </a:lnSpc>
              <a:spcBef>
                <a:spcPts val="0"/>
              </a:spcBef>
              <a:spcAft>
                <a:spcPts val="0"/>
              </a:spcAft>
              <a:buClr>
                <a:schemeClr val="dk1"/>
              </a:buClr>
              <a:buSzPts val="2000"/>
              <a:buFont typeface="Calibri"/>
              <a:buChar char="❏"/>
            </a:pPr>
            <a:r>
              <a:rPr i="0" lang="en-GB" sz="2000" u="none" cap="none" strike="noStrike">
                <a:solidFill>
                  <a:schemeClr val="dk1"/>
                </a:solidFill>
                <a:latin typeface="Calibri"/>
                <a:ea typeface="Calibri"/>
                <a:cs typeface="Calibri"/>
                <a:sym typeface="Calibri"/>
              </a:rPr>
              <a:t>ROC (Receiver Operating Characteristics) curve</a:t>
            </a:r>
            <a:endParaRPr i="0" sz="2000" u="none" cap="none" strike="noStrike">
              <a:solidFill>
                <a:schemeClr val="dk1"/>
              </a:solidFill>
              <a:latin typeface="Calibri"/>
              <a:ea typeface="Calibri"/>
              <a:cs typeface="Calibri"/>
              <a:sym typeface="Calibri"/>
            </a:endParaRPr>
          </a:p>
          <a:p>
            <a:pPr indent="-355600" lvl="0" marL="457200" marR="0" rtl="0" algn="l">
              <a:lnSpc>
                <a:spcPct val="115000"/>
              </a:lnSpc>
              <a:spcBef>
                <a:spcPts val="0"/>
              </a:spcBef>
              <a:spcAft>
                <a:spcPts val="0"/>
              </a:spcAft>
              <a:buClr>
                <a:schemeClr val="dk1"/>
              </a:buClr>
              <a:buSzPts val="2000"/>
              <a:buFont typeface="Calibri"/>
              <a:buChar char="❏"/>
            </a:pPr>
            <a:r>
              <a:rPr i="0" lang="en-GB" sz="2000" u="none" cap="none" strike="noStrike">
                <a:solidFill>
                  <a:schemeClr val="dk1"/>
                </a:solidFill>
                <a:latin typeface="Calibri"/>
                <a:ea typeface="Calibri"/>
                <a:cs typeface="Calibri"/>
                <a:sym typeface="Calibri"/>
              </a:rPr>
              <a:t>Area under ROC Curve is a performance metric for measuring the ability of a binary classifier to discriminate between positive and negative classes.</a:t>
            </a:r>
            <a:endParaRPr i="0" sz="2000" u="none" cap="none" strike="noStrike">
              <a:solidFill>
                <a:schemeClr val="dk1"/>
              </a:solidFill>
              <a:latin typeface="Calibri"/>
              <a:ea typeface="Calibri"/>
              <a:cs typeface="Calibri"/>
              <a:sym typeface="Calibri"/>
            </a:endParaRPr>
          </a:p>
          <a:p>
            <a:pPr indent="-355600" lvl="0" marL="457200" rtl="0" algn="l">
              <a:lnSpc>
                <a:spcPct val="115000"/>
              </a:lnSpc>
              <a:spcBef>
                <a:spcPts val="1000"/>
              </a:spcBef>
              <a:spcAft>
                <a:spcPts val="0"/>
              </a:spcAft>
              <a:buClr>
                <a:schemeClr val="dk1"/>
              </a:buClr>
              <a:buSzPts val="2000"/>
              <a:buFont typeface="Calibri"/>
              <a:buChar char="❏"/>
            </a:pPr>
            <a:r>
              <a:rPr lang="en-GB" sz="2000">
                <a:solidFill>
                  <a:schemeClr val="dk1"/>
                </a:solidFill>
                <a:latin typeface="Calibri"/>
                <a:ea typeface="Calibri"/>
                <a:cs typeface="Calibri"/>
                <a:sym typeface="Calibri"/>
              </a:rPr>
              <a:t>The ROC curve is created by plotting the true positive rate (TPR) against the false positive rate (FPR) at various threshold settings. </a:t>
            </a:r>
            <a:endParaRPr sz="2000">
              <a:solidFill>
                <a:schemeClr val="dk1"/>
              </a:solidFill>
              <a:latin typeface="Calibri"/>
              <a:ea typeface="Calibri"/>
              <a:cs typeface="Calibri"/>
              <a:sym typeface="Calibri"/>
            </a:endParaRPr>
          </a:p>
          <a:p>
            <a:pPr indent="-355600" lvl="1" marL="914400" rtl="0" algn="l">
              <a:lnSpc>
                <a:spcPct val="115000"/>
              </a:lnSpc>
              <a:spcBef>
                <a:spcPts val="500"/>
              </a:spcBef>
              <a:spcAft>
                <a:spcPts val="0"/>
              </a:spcAft>
              <a:buClr>
                <a:schemeClr val="dk1"/>
              </a:buClr>
              <a:buSzPts val="2000"/>
              <a:buFont typeface="Calibri"/>
              <a:buChar char="❏"/>
            </a:pPr>
            <a:r>
              <a:rPr i="1" lang="en-GB" sz="2000">
                <a:solidFill>
                  <a:schemeClr val="dk1"/>
                </a:solidFill>
                <a:latin typeface="Calibri"/>
                <a:ea typeface="Calibri"/>
                <a:cs typeface="Calibri"/>
                <a:sym typeface="Calibri"/>
              </a:rPr>
              <a:t>The true-positive rate is also known as sensitivity, recall or probability of detection</a:t>
            </a:r>
            <a:r>
              <a:rPr baseline="30000" i="1" lang="en-GB" sz="2000">
                <a:solidFill>
                  <a:schemeClr val="dk1"/>
                </a:solidFill>
                <a:latin typeface="Calibri"/>
                <a:ea typeface="Calibri"/>
                <a:cs typeface="Calibri"/>
                <a:sym typeface="Calibri"/>
              </a:rPr>
              <a:t> </a:t>
            </a:r>
            <a:r>
              <a:rPr i="1" lang="en-GB" sz="2000">
                <a:solidFill>
                  <a:schemeClr val="dk1"/>
                </a:solidFill>
                <a:latin typeface="Calibri"/>
                <a:ea typeface="Calibri"/>
                <a:cs typeface="Calibri"/>
                <a:sym typeface="Calibri"/>
              </a:rPr>
              <a:t>in machine learning. </a:t>
            </a:r>
            <a:endParaRPr i="1" sz="2000">
              <a:solidFill>
                <a:schemeClr val="dk1"/>
              </a:solidFill>
              <a:latin typeface="Calibri"/>
              <a:ea typeface="Calibri"/>
              <a:cs typeface="Calibri"/>
              <a:sym typeface="Calibri"/>
            </a:endParaRPr>
          </a:p>
          <a:p>
            <a:pPr indent="-355600" lvl="1" marL="914400" rtl="0" algn="l">
              <a:lnSpc>
                <a:spcPct val="115000"/>
              </a:lnSpc>
              <a:spcBef>
                <a:spcPts val="500"/>
              </a:spcBef>
              <a:spcAft>
                <a:spcPts val="0"/>
              </a:spcAft>
              <a:buClr>
                <a:schemeClr val="dk1"/>
              </a:buClr>
              <a:buSzPts val="2000"/>
              <a:buFont typeface="Calibri"/>
              <a:buChar char="❏"/>
            </a:pPr>
            <a:r>
              <a:rPr i="1" lang="en-GB" sz="2000">
                <a:solidFill>
                  <a:schemeClr val="dk1"/>
                </a:solidFill>
                <a:latin typeface="Calibri"/>
                <a:ea typeface="Calibri"/>
                <a:cs typeface="Calibri"/>
                <a:sym typeface="Calibri"/>
              </a:rPr>
              <a:t>The false-positive rate is also known as probability of false alarm</a:t>
            </a:r>
            <a:endParaRPr i="1" sz="2000">
              <a:solidFill>
                <a:schemeClr val="dk1"/>
              </a:solidFill>
              <a:latin typeface="Calibri"/>
              <a:ea typeface="Calibri"/>
              <a:cs typeface="Calibri"/>
              <a:sym typeface="Calibri"/>
            </a:endParaRPr>
          </a:p>
          <a:p>
            <a:pPr indent="0" lvl="0" marL="914400" marR="0" rtl="0" algn="l">
              <a:lnSpc>
                <a:spcPct val="115000"/>
              </a:lnSpc>
              <a:spcBef>
                <a:spcPts val="1800"/>
              </a:spcBef>
              <a:spcAft>
                <a:spcPts val="0"/>
              </a:spcAft>
              <a:buSzPts val="2400"/>
              <a:buNone/>
            </a:pPr>
            <a:r>
              <a:t/>
            </a:r>
            <a:endParaRPr i="0" sz="2000" u="none" cap="none" strike="noStrike">
              <a:solidFill>
                <a:schemeClr val="dk1"/>
              </a:solidFill>
              <a:latin typeface="Calibri"/>
              <a:ea typeface="Calibri"/>
              <a:cs typeface="Calibri"/>
              <a:sym typeface="Calibri"/>
            </a:endParaRPr>
          </a:p>
        </p:txBody>
      </p:sp>
      <p:sp>
        <p:nvSpPr>
          <p:cNvPr id="677" name="Google Shape;677;g104da29d8d6_0_827"/>
          <p:cNvSpPr txBox="1"/>
          <p:nvPr/>
        </p:nvSpPr>
        <p:spPr>
          <a:xfrm>
            <a:off x="8249648" y="6136066"/>
            <a:ext cx="3059700" cy="3231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900"/>
              <a:buFont typeface="Arial"/>
              <a:buNone/>
            </a:pPr>
            <a:r>
              <a:rPr b="0" i="0" lang="en-GB" sz="900" u="none" cap="none" strike="noStrike">
                <a:solidFill>
                  <a:srgbClr val="4E4E4E"/>
                </a:solidFill>
                <a:latin typeface="Montserrat Medium"/>
                <a:ea typeface="Montserrat Medium"/>
                <a:cs typeface="Montserrat Medium"/>
                <a:sym typeface="Montserrat Medium"/>
              </a:rPr>
              <a:t>Source adapted from: </a:t>
            </a:r>
            <a:r>
              <a:rPr b="0" i="0" lang="en-GB" sz="900" u="sng" cap="none" strike="noStrike">
                <a:solidFill>
                  <a:srgbClr val="4E4E4E"/>
                </a:solidFill>
                <a:latin typeface="Montserrat Medium"/>
                <a:ea typeface="Montserrat Medium"/>
                <a:cs typeface="Montserrat Medium"/>
                <a:sym typeface="Montserrat Medium"/>
                <a:hlinkClick r:id="rId3">
                  <a:extLst>
                    <a:ext uri="{A12FA001-AC4F-418D-AE19-62706E023703}">
                      <ahyp:hlinkClr val="tx"/>
                    </a:ext>
                  </a:extLst>
                </a:hlinkClick>
              </a:rPr>
              <a:t>roc-theory-small.png</a:t>
            </a:r>
            <a:endParaRPr b="0" i="0" sz="900" u="none" cap="none" strike="noStrike">
              <a:solidFill>
                <a:srgbClr val="4E4E4E"/>
              </a:solidFill>
              <a:latin typeface="Montserrat Medium"/>
              <a:ea typeface="Montserrat Medium"/>
              <a:cs typeface="Montserrat Medium"/>
              <a:sym typeface="Montserrat Medium"/>
            </a:endParaRPr>
          </a:p>
        </p:txBody>
      </p:sp>
      <p:pic>
        <p:nvPicPr>
          <p:cNvPr id="678" name="Google Shape;678;g104da29d8d6_0_827"/>
          <p:cNvPicPr preferRelativeResize="0"/>
          <p:nvPr/>
        </p:nvPicPr>
        <p:blipFill rotWithShape="1">
          <a:blip r:embed="rId4">
            <a:alphaModFix/>
          </a:blip>
          <a:srcRect b="0" l="0" r="0" t="0"/>
          <a:stretch/>
        </p:blipFill>
        <p:spPr>
          <a:xfrm>
            <a:off x="6413636" y="1574853"/>
            <a:ext cx="4895613" cy="416283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g104da29d8d6_0_841"/>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Clr>
                <a:schemeClr val="dk1"/>
              </a:buClr>
              <a:buSzPts val="1100"/>
              <a:buFont typeface="Arial"/>
              <a:buNone/>
            </a:pPr>
            <a:r>
              <a:rPr lang="en-GB"/>
              <a:t>F-measure</a:t>
            </a:r>
            <a:endParaRPr/>
          </a:p>
        </p:txBody>
      </p:sp>
      <p:sp>
        <p:nvSpPr>
          <p:cNvPr id="685" name="Google Shape;685;g104da29d8d6_0_841"/>
          <p:cNvSpPr txBox="1"/>
          <p:nvPr>
            <p:ph idx="1" type="body"/>
          </p:nvPr>
        </p:nvSpPr>
        <p:spPr>
          <a:xfrm>
            <a:off x="953568" y="1427315"/>
            <a:ext cx="9951000" cy="1434600"/>
          </a:xfrm>
          <a:prstGeom prst="rect">
            <a:avLst/>
          </a:prstGeom>
          <a:noFill/>
          <a:ln>
            <a:noFill/>
          </a:ln>
        </p:spPr>
        <p:txBody>
          <a:bodyPr anchorCtr="0" anchor="t" bIns="0" lIns="0" spcFirstLastPara="1" rIns="0" wrap="square" tIns="0">
            <a:noAutofit/>
          </a:bodyPr>
          <a:lstStyle/>
          <a:p>
            <a:pPr indent="-355600" lvl="0" marL="457200" marR="0" rtl="0" algn="l">
              <a:lnSpc>
                <a:spcPct val="100000"/>
              </a:lnSpc>
              <a:spcBef>
                <a:spcPts val="0"/>
              </a:spcBef>
              <a:spcAft>
                <a:spcPts val="0"/>
              </a:spcAft>
              <a:buClr>
                <a:schemeClr val="dk1"/>
              </a:buClr>
              <a:buSzPts val="2000"/>
              <a:buFont typeface="Montserrat Medium"/>
              <a:buChar char="❏"/>
            </a:pPr>
            <a:r>
              <a:rPr b="0" i="0" lang="en-GB" sz="2000" u="none" cap="none" strike="noStrike">
                <a:solidFill>
                  <a:schemeClr val="dk1"/>
                </a:solidFill>
                <a:latin typeface="Montserrat Medium"/>
                <a:ea typeface="Montserrat Medium"/>
                <a:cs typeface="Montserrat Medium"/>
                <a:sym typeface="Montserrat Medium"/>
              </a:rPr>
              <a:t>F-measure (also F-score) is a measure of a test’s accuracy that considers both the precision and the recall of the test to compute the score. </a:t>
            </a:r>
            <a:endParaRPr b="0" i="0" sz="2000" u="none" cap="none" strike="noStrike">
              <a:solidFill>
                <a:schemeClr val="dk1"/>
              </a:solidFill>
              <a:latin typeface="Montserrat Medium"/>
              <a:ea typeface="Montserrat Medium"/>
              <a:cs typeface="Montserrat Medium"/>
              <a:sym typeface="Montserrat Medium"/>
            </a:endParaRPr>
          </a:p>
          <a:p>
            <a:pPr indent="0" lvl="0" marL="0" marR="0" rtl="0" algn="l">
              <a:lnSpc>
                <a:spcPct val="100000"/>
              </a:lnSpc>
              <a:spcBef>
                <a:spcPts val="1800"/>
              </a:spcBef>
              <a:spcAft>
                <a:spcPts val="1800"/>
              </a:spcAft>
              <a:buSzPts val="2400"/>
              <a:buNone/>
            </a:pPr>
            <a:r>
              <a:t/>
            </a:r>
            <a:endParaRPr b="0" i="0" sz="2000" u="none" cap="none" strike="noStrike">
              <a:solidFill>
                <a:schemeClr val="dk1"/>
              </a:solidFill>
              <a:latin typeface="Montserrat Medium"/>
              <a:ea typeface="Montserrat Medium"/>
              <a:cs typeface="Montserrat Medium"/>
              <a:sym typeface="Montserrat Medium"/>
            </a:endParaRPr>
          </a:p>
        </p:txBody>
      </p:sp>
      <p:sp>
        <p:nvSpPr>
          <p:cNvPr id="686" name="Google Shape;686;g104da29d8d6_0_841"/>
          <p:cNvSpPr txBox="1"/>
          <p:nvPr/>
        </p:nvSpPr>
        <p:spPr>
          <a:xfrm>
            <a:off x="7518430" y="6136065"/>
            <a:ext cx="3787800" cy="3231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900"/>
              <a:buFont typeface="Arial"/>
              <a:buNone/>
            </a:pPr>
            <a:r>
              <a:rPr b="0" i="0" lang="en-GB" sz="900" u="none" cap="none" strike="noStrike">
                <a:solidFill>
                  <a:srgbClr val="4E4E4E"/>
                </a:solidFill>
                <a:latin typeface="Montserrat Medium"/>
                <a:ea typeface="Montserrat Medium"/>
                <a:cs typeface="Montserrat Medium"/>
                <a:sym typeface="Montserrat Medium"/>
              </a:rPr>
              <a:t>Source:https://en.wikipedia.org/wiki/File:Precisionrecall.svg</a:t>
            </a:r>
            <a:endParaRPr b="0" i="0" sz="900" u="none" cap="none" strike="noStrike">
              <a:solidFill>
                <a:srgbClr val="4E4E4E"/>
              </a:solidFill>
              <a:latin typeface="Montserrat Medium"/>
              <a:ea typeface="Montserrat Medium"/>
              <a:cs typeface="Montserrat Medium"/>
              <a:sym typeface="Montserrat Medium"/>
            </a:endParaRPr>
          </a:p>
        </p:txBody>
      </p:sp>
      <p:sp>
        <p:nvSpPr>
          <p:cNvPr id="687" name="Google Shape;687;g104da29d8d6_0_841"/>
          <p:cNvSpPr txBox="1"/>
          <p:nvPr/>
        </p:nvSpPr>
        <p:spPr>
          <a:xfrm>
            <a:off x="5738177" y="2616755"/>
            <a:ext cx="19914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How many selected</a:t>
            </a:r>
            <a:br>
              <a:rPr b="0" i="0" lang="en-GB" sz="1400" u="none" cap="none" strike="noStrike">
                <a:solidFill>
                  <a:srgbClr val="646464"/>
                </a:solidFill>
                <a:latin typeface="Montserrat Medium"/>
                <a:ea typeface="Montserrat Medium"/>
                <a:cs typeface="Montserrat Medium"/>
                <a:sym typeface="Montserrat Medium"/>
              </a:rPr>
            </a:br>
            <a:r>
              <a:rPr b="0" i="0" lang="en-GB" sz="1400" u="none" cap="none" strike="noStrike">
                <a:solidFill>
                  <a:srgbClr val="646464"/>
                </a:solidFill>
                <a:latin typeface="Montserrat Medium"/>
                <a:ea typeface="Montserrat Medium"/>
                <a:cs typeface="Montserrat Medium"/>
                <a:sym typeface="Montserrat Medium"/>
              </a:rPr>
              <a:t>items are relevant?</a:t>
            </a:r>
            <a:endParaRPr b="0" i="0" sz="1400" u="none" cap="none" strike="noStrike">
              <a:solidFill>
                <a:srgbClr val="646464"/>
              </a:solidFill>
              <a:latin typeface="Montserrat Medium"/>
              <a:ea typeface="Montserrat Medium"/>
              <a:cs typeface="Montserrat Medium"/>
              <a:sym typeface="Montserrat Medium"/>
            </a:endParaRPr>
          </a:p>
        </p:txBody>
      </p:sp>
      <p:sp>
        <p:nvSpPr>
          <p:cNvPr id="688" name="Google Shape;688;g104da29d8d6_0_841"/>
          <p:cNvSpPr txBox="1"/>
          <p:nvPr/>
        </p:nvSpPr>
        <p:spPr>
          <a:xfrm>
            <a:off x="8321441" y="2616755"/>
            <a:ext cx="19914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How many relevant</a:t>
            </a:r>
            <a:br>
              <a:rPr b="0" i="0" lang="en-GB" sz="1400" u="none" cap="none" strike="noStrike">
                <a:solidFill>
                  <a:srgbClr val="646464"/>
                </a:solidFill>
                <a:latin typeface="Montserrat Medium"/>
                <a:ea typeface="Montserrat Medium"/>
                <a:cs typeface="Montserrat Medium"/>
                <a:sym typeface="Montserrat Medium"/>
              </a:rPr>
            </a:br>
            <a:r>
              <a:rPr b="0" i="0" lang="en-GB" sz="1400" u="none" cap="none" strike="noStrike">
                <a:solidFill>
                  <a:srgbClr val="646464"/>
                </a:solidFill>
                <a:latin typeface="Montserrat Medium"/>
                <a:ea typeface="Montserrat Medium"/>
                <a:cs typeface="Montserrat Medium"/>
                <a:sym typeface="Montserrat Medium"/>
              </a:rPr>
              <a:t>items are selected?</a:t>
            </a:r>
            <a:endParaRPr b="0" i="0" sz="1400" u="none" cap="none" strike="noStrike">
              <a:solidFill>
                <a:srgbClr val="646464"/>
              </a:solidFill>
              <a:latin typeface="Montserrat Medium"/>
              <a:ea typeface="Montserrat Medium"/>
              <a:cs typeface="Montserrat Medium"/>
              <a:sym typeface="Montserrat Medium"/>
            </a:endParaRPr>
          </a:p>
        </p:txBody>
      </p:sp>
      <p:cxnSp>
        <p:nvCxnSpPr>
          <p:cNvPr id="689" name="Google Shape;689;g104da29d8d6_0_841"/>
          <p:cNvCxnSpPr/>
          <p:nvPr/>
        </p:nvCxnSpPr>
        <p:spPr>
          <a:xfrm>
            <a:off x="7986409" y="2625032"/>
            <a:ext cx="0" cy="2937600"/>
          </a:xfrm>
          <a:prstGeom prst="straightConnector1">
            <a:avLst/>
          </a:prstGeom>
          <a:noFill/>
          <a:ln cap="flat" cmpd="sng" w="19050">
            <a:solidFill>
              <a:srgbClr val="9C9C9C"/>
            </a:solidFill>
            <a:prstDash val="solid"/>
            <a:round/>
            <a:headEnd len="sm" w="sm" type="none"/>
            <a:tailEnd len="sm" w="sm" type="none"/>
          </a:ln>
        </p:spPr>
      </p:cxnSp>
      <p:pic>
        <p:nvPicPr>
          <p:cNvPr id="690" name="Google Shape;690;g104da29d8d6_0_841"/>
          <p:cNvPicPr preferRelativeResize="0"/>
          <p:nvPr/>
        </p:nvPicPr>
        <p:blipFill rotWithShape="1">
          <a:blip r:embed="rId3">
            <a:alphaModFix/>
          </a:blip>
          <a:srcRect b="0" l="0" r="0" t="0"/>
          <a:stretch/>
        </p:blipFill>
        <p:spPr>
          <a:xfrm>
            <a:off x="1391273" y="2307965"/>
            <a:ext cx="3057525" cy="3571875"/>
          </a:xfrm>
          <a:prstGeom prst="rect">
            <a:avLst/>
          </a:prstGeom>
          <a:noFill/>
          <a:ln>
            <a:noFill/>
          </a:ln>
        </p:spPr>
      </p:pic>
      <p:pic>
        <p:nvPicPr>
          <p:cNvPr id="691" name="Google Shape;691;g104da29d8d6_0_841"/>
          <p:cNvPicPr preferRelativeResize="0"/>
          <p:nvPr/>
        </p:nvPicPr>
        <p:blipFill rotWithShape="1">
          <a:blip r:embed="rId4">
            <a:alphaModFix/>
          </a:blip>
          <a:srcRect b="0" l="0" r="0" t="0"/>
          <a:stretch/>
        </p:blipFill>
        <p:spPr>
          <a:xfrm>
            <a:off x="6492689" y="3429000"/>
            <a:ext cx="1025742" cy="1924849"/>
          </a:xfrm>
          <a:prstGeom prst="rect">
            <a:avLst/>
          </a:prstGeom>
          <a:noFill/>
          <a:ln>
            <a:noFill/>
          </a:ln>
        </p:spPr>
      </p:pic>
      <p:sp>
        <p:nvSpPr>
          <p:cNvPr id="692" name="Google Shape;692;g104da29d8d6_0_841"/>
          <p:cNvSpPr txBox="1"/>
          <p:nvPr/>
        </p:nvSpPr>
        <p:spPr>
          <a:xfrm>
            <a:off x="5319152" y="4215571"/>
            <a:ext cx="11784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Precision =</a:t>
            </a:r>
            <a:endParaRPr b="0" i="0" sz="1400" u="none" cap="none" strike="noStrike">
              <a:solidFill>
                <a:srgbClr val="646464"/>
              </a:solidFill>
              <a:latin typeface="Montserrat Medium"/>
              <a:ea typeface="Montserrat Medium"/>
              <a:cs typeface="Montserrat Medium"/>
              <a:sym typeface="Montserrat Medium"/>
            </a:endParaRPr>
          </a:p>
        </p:txBody>
      </p:sp>
      <p:sp>
        <p:nvSpPr>
          <p:cNvPr id="693" name="Google Shape;693;g104da29d8d6_0_841"/>
          <p:cNvSpPr txBox="1"/>
          <p:nvPr/>
        </p:nvSpPr>
        <p:spPr>
          <a:xfrm>
            <a:off x="8243391" y="4215571"/>
            <a:ext cx="8868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Recall =</a:t>
            </a:r>
            <a:endParaRPr b="0" i="0" sz="1400" u="none" cap="none" strike="noStrike">
              <a:solidFill>
                <a:srgbClr val="646464"/>
              </a:solidFill>
              <a:latin typeface="Montserrat Medium"/>
              <a:ea typeface="Montserrat Medium"/>
              <a:cs typeface="Montserrat Medium"/>
              <a:sym typeface="Montserrat Medium"/>
            </a:endParaRPr>
          </a:p>
        </p:txBody>
      </p:sp>
      <p:pic>
        <p:nvPicPr>
          <p:cNvPr id="694" name="Google Shape;694;g104da29d8d6_0_841"/>
          <p:cNvPicPr preferRelativeResize="0"/>
          <p:nvPr/>
        </p:nvPicPr>
        <p:blipFill rotWithShape="1">
          <a:blip r:embed="rId5">
            <a:alphaModFix/>
          </a:blip>
          <a:srcRect b="0" l="0" r="0" t="0"/>
          <a:stretch/>
        </p:blipFill>
        <p:spPr>
          <a:xfrm>
            <a:off x="9228373" y="3470116"/>
            <a:ext cx="979117" cy="19260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g103188b878d_0_29"/>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F-measure</a:t>
            </a:r>
            <a:endParaRPr/>
          </a:p>
        </p:txBody>
      </p:sp>
      <p:sp>
        <p:nvSpPr>
          <p:cNvPr id="701" name="Google Shape;701;g103188b878d_0_29"/>
          <p:cNvSpPr txBox="1"/>
          <p:nvPr>
            <p:ph idx="1" type="body"/>
          </p:nvPr>
        </p:nvSpPr>
        <p:spPr>
          <a:xfrm>
            <a:off x="483876" y="1386150"/>
            <a:ext cx="10800300" cy="44256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Clr>
                <a:schemeClr val="dk1"/>
              </a:buClr>
              <a:buSzPts val="2400"/>
              <a:buChar char="❏"/>
            </a:pPr>
            <a:r>
              <a:rPr b="1" lang="en-GB">
                <a:solidFill>
                  <a:schemeClr val="dk1"/>
                </a:solidFill>
              </a:rPr>
              <a:t>Precision:</a:t>
            </a:r>
            <a:r>
              <a:rPr lang="en-GB">
                <a:solidFill>
                  <a:schemeClr val="dk1"/>
                </a:solidFill>
              </a:rPr>
              <a:t> is the number of correct positive results divided by the total predicted positive observations. </a:t>
            </a:r>
            <a:endParaRPr>
              <a:solidFill>
                <a:schemeClr val="dk1"/>
              </a:solidFill>
            </a:endParaRPr>
          </a:p>
          <a:p>
            <a:pPr indent="-381000" lvl="0" marL="457200" rtl="0" algn="l">
              <a:lnSpc>
                <a:spcPct val="150000"/>
              </a:lnSpc>
              <a:spcBef>
                <a:spcPts val="0"/>
              </a:spcBef>
              <a:spcAft>
                <a:spcPts val="0"/>
              </a:spcAft>
              <a:buClr>
                <a:schemeClr val="dk1"/>
              </a:buClr>
              <a:buSzPts val="2400"/>
              <a:buChar char="❏"/>
            </a:pPr>
            <a:r>
              <a:rPr b="1" lang="en-GB">
                <a:solidFill>
                  <a:schemeClr val="dk1"/>
                </a:solidFill>
              </a:rPr>
              <a:t>Recall:</a:t>
            </a:r>
            <a:r>
              <a:rPr lang="en-GB">
                <a:solidFill>
                  <a:schemeClr val="dk1"/>
                </a:solidFill>
              </a:rPr>
              <a:t> is the number of correct positive results divided by the number of all relevant samples (total actual positives).</a:t>
            </a:r>
            <a:endParaRPr>
              <a:solidFill>
                <a:schemeClr val="dk1"/>
              </a:solidFill>
            </a:endParaRPr>
          </a:p>
          <a:p>
            <a:pPr indent="-381000" lvl="0" marL="457200" rtl="0" algn="l">
              <a:lnSpc>
                <a:spcPct val="150000"/>
              </a:lnSpc>
              <a:spcBef>
                <a:spcPts val="0"/>
              </a:spcBef>
              <a:spcAft>
                <a:spcPts val="0"/>
              </a:spcAft>
              <a:buClr>
                <a:schemeClr val="dk1"/>
              </a:buClr>
              <a:buSzPts val="2400"/>
              <a:buChar char="❏"/>
            </a:pPr>
            <a:r>
              <a:rPr lang="en-GB">
                <a:solidFill>
                  <a:schemeClr val="dk1"/>
                </a:solidFill>
              </a:rPr>
              <a:t>It tells you how precise your classifier is (how many instances it classifies correctly), as well as how robust it is (it does not miss a significant number of instances).</a:t>
            </a:r>
            <a:endParaRPr/>
          </a:p>
        </p:txBody>
      </p:sp>
      <p:sp>
        <p:nvSpPr>
          <p:cNvPr id="702" name="Google Shape;702;g103188b878d_0_29"/>
          <p:cNvSpPr txBox="1"/>
          <p:nvPr/>
        </p:nvSpPr>
        <p:spPr>
          <a:xfrm>
            <a:off x="3432325" y="6238963"/>
            <a:ext cx="8121000" cy="34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highlight>
                  <a:srgbClr val="FFF2CC"/>
                </a:highlight>
                <a:latin typeface="Arial"/>
                <a:ea typeface="Arial"/>
                <a:cs typeface="Arial"/>
                <a:sym typeface="Arial"/>
              </a:rPr>
              <a:t>Further Reading:</a:t>
            </a:r>
            <a:r>
              <a:rPr b="0" i="0" lang="en-GB" sz="1200" u="none" cap="none" strike="noStrike">
                <a:solidFill>
                  <a:srgbClr val="000000"/>
                </a:solidFill>
                <a:latin typeface="Arial"/>
                <a:ea typeface="Arial"/>
                <a:cs typeface="Arial"/>
                <a:sym typeface="Arial"/>
              </a:rPr>
              <a:t> </a:t>
            </a:r>
            <a:r>
              <a:rPr b="0" i="0" lang="en-GB" sz="1200" u="sng" cap="none" strike="noStrike">
                <a:solidFill>
                  <a:srgbClr val="00A0FF"/>
                </a:solidFill>
                <a:latin typeface="Arial"/>
                <a:ea typeface="Arial"/>
                <a:cs typeface="Arial"/>
                <a:sym typeface="Arial"/>
                <a:hlinkClick r:id="rId3">
                  <a:extLst>
                    <a:ext uri="{A12FA001-AC4F-418D-AE19-62706E023703}">
                      <ahyp:hlinkClr val="tx"/>
                    </a:ext>
                  </a:extLst>
                </a:hlinkClick>
              </a:rPr>
              <a:t>https://towardsdatascience.com/metrics-to-evaluate-your-machine-learning-algorithm-f10ba6e38234</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21360"/>
        </a:solidFill>
      </p:bgPr>
    </p:bg>
    <p:spTree>
      <p:nvGrpSpPr>
        <p:cNvPr id="707" name="Shape 707"/>
        <p:cNvGrpSpPr/>
        <p:nvPr/>
      </p:nvGrpSpPr>
      <p:grpSpPr>
        <a:xfrm>
          <a:off x="0" y="0"/>
          <a:ext cx="0" cy="0"/>
          <a:chOff x="0" y="0"/>
          <a:chExt cx="0" cy="0"/>
        </a:xfrm>
      </p:grpSpPr>
      <p:sp>
        <p:nvSpPr>
          <p:cNvPr id="708" name="Google Shape;708;g104da29d8d6_0_1333"/>
          <p:cNvSpPr/>
          <p:nvPr/>
        </p:nvSpPr>
        <p:spPr>
          <a:xfrm>
            <a:off x="5978820" y="3275112"/>
            <a:ext cx="2343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09" name="Google Shape;709;g104da29d8d6_0_1333"/>
          <p:cNvSpPr/>
          <p:nvPr/>
        </p:nvSpPr>
        <p:spPr>
          <a:xfrm>
            <a:off x="1595500" y="3075057"/>
            <a:ext cx="9000900" cy="1938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i="0" lang="en-GB" sz="4000" u="none" cap="none" strike="noStrike">
                <a:solidFill>
                  <a:srgbClr val="FFFFFF"/>
                </a:solidFill>
                <a:latin typeface="Montserrat SemiBold"/>
                <a:ea typeface="Montserrat SemiBold"/>
                <a:cs typeface="Montserrat SemiBold"/>
                <a:sym typeface="Montserrat SemiBold"/>
              </a:rPr>
              <a:t>Naïve Bayes</a:t>
            </a:r>
            <a:br>
              <a:rPr b="1" i="0" lang="en-GB" sz="4000" u="none" cap="none" strike="noStrike">
                <a:solidFill>
                  <a:srgbClr val="FFFFFF"/>
                </a:solidFill>
                <a:latin typeface="Montserrat SemiBold"/>
                <a:ea typeface="Montserrat SemiBold"/>
                <a:cs typeface="Montserrat SemiBold"/>
                <a:sym typeface="Montserrat SemiBold"/>
              </a:rPr>
            </a:br>
            <a:r>
              <a:rPr b="1" i="0" lang="en-GB" sz="4000" u="none" cap="none" strike="noStrike">
                <a:solidFill>
                  <a:srgbClr val="FFFFFF"/>
                </a:solidFill>
                <a:latin typeface="Montserrat SemiBold"/>
                <a:ea typeface="Montserrat SemiBold"/>
                <a:cs typeface="Montserrat SemiBold"/>
                <a:sym typeface="Montserrat SemiBold"/>
              </a:rPr>
              <a:t>(NB)</a:t>
            </a:r>
            <a:br>
              <a:rPr b="1" i="0" lang="en-GB" sz="4000" u="none" cap="none" strike="noStrike">
                <a:solidFill>
                  <a:srgbClr val="FFFFFF"/>
                </a:solidFill>
                <a:latin typeface="Montserrat SemiBold"/>
                <a:ea typeface="Montserrat SemiBold"/>
                <a:cs typeface="Montserrat SemiBold"/>
                <a:sym typeface="Montserrat SemiBold"/>
              </a:rPr>
            </a:br>
            <a:endParaRPr b="1" i="0" sz="4000" u="none" cap="none" strike="noStrike">
              <a:solidFill>
                <a:srgbClr val="FFFFFF"/>
              </a:solidFill>
              <a:latin typeface="Montserrat SemiBold"/>
              <a:ea typeface="Montserrat SemiBold"/>
              <a:cs typeface="Montserrat SemiBold"/>
              <a:sym typeface="Montserrat SemiBo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pic>
        <p:nvPicPr>
          <p:cNvPr id="714" name="Google Shape;714;g104da29d8d6_0_1045"/>
          <p:cNvPicPr preferRelativeResize="0"/>
          <p:nvPr/>
        </p:nvPicPr>
        <p:blipFill rotWithShape="1">
          <a:blip r:embed="rId3">
            <a:alphaModFix/>
          </a:blip>
          <a:srcRect b="0" l="0" r="0" t="0"/>
          <a:stretch/>
        </p:blipFill>
        <p:spPr>
          <a:xfrm>
            <a:off x="9806258" y="4372550"/>
            <a:ext cx="1734867" cy="1421954"/>
          </a:xfrm>
          <a:prstGeom prst="rect">
            <a:avLst/>
          </a:prstGeom>
          <a:noFill/>
          <a:ln>
            <a:noFill/>
          </a:ln>
        </p:spPr>
      </p:pic>
      <p:sp>
        <p:nvSpPr>
          <p:cNvPr id="715" name="Google Shape;715;g104da29d8d6_0_1045"/>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Naive Bayes Classifier</a:t>
            </a:r>
            <a:endParaRPr/>
          </a:p>
        </p:txBody>
      </p:sp>
      <p:sp>
        <p:nvSpPr>
          <p:cNvPr id="716" name="Google Shape;716;g104da29d8d6_0_1045"/>
          <p:cNvSpPr txBox="1"/>
          <p:nvPr>
            <p:ph idx="1" type="body"/>
          </p:nvPr>
        </p:nvSpPr>
        <p:spPr>
          <a:xfrm>
            <a:off x="877450" y="1508375"/>
            <a:ext cx="8481300" cy="4425900"/>
          </a:xfrm>
          <a:prstGeom prst="rect">
            <a:avLst/>
          </a:prstGeom>
          <a:noFill/>
          <a:ln>
            <a:noFill/>
          </a:ln>
        </p:spPr>
        <p:txBody>
          <a:bodyPr anchorCtr="0" anchor="t" bIns="0" lIns="0" spcFirstLastPara="1" rIns="0" wrap="square" tIns="0">
            <a:noAutofit/>
          </a:bodyPr>
          <a:lstStyle/>
          <a:p>
            <a:pPr indent="-381000" lvl="0" marL="457200" marR="0" rtl="0" algn="l">
              <a:lnSpc>
                <a:spcPct val="115000"/>
              </a:lnSpc>
              <a:spcBef>
                <a:spcPts val="0"/>
              </a:spcBef>
              <a:spcAft>
                <a:spcPts val="0"/>
              </a:spcAft>
              <a:buClr>
                <a:schemeClr val="dk1"/>
              </a:buClr>
              <a:buSzPts val="2400"/>
              <a:buFont typeface="Calibri"/>
              <a:buChar char="❏"/>
            </a:pPr>
            <a:r>
              <a:rPr i="0" lang="en-GB" sz="2400" u="none" cap="none" strike="noStrike">
                <a:solidFill>
                  <a:schemeClr val="dk1"/>
                </a:solidFill>
                <a:latin typeface="Calibri"/>
                <a:ea typeface="Calibri"/>
                <a:cs typeface="Calibri"/>
                <a:sym typeface="Calibri"/>
              </a:rPr>
              <a:t>A simple technique.</a:t>
            </a:r>
            <a:endParaRPr i="0" sz="2400" u="none" cap="none" strike="noStrike">
              <a:solidFill>
                <a:schemeClr val="dk1"/>
              </a:solidFill>
              <a:latin typeface="Calibri"/>
              <a:ea typeface="Calibri"/>
              <a:cs typeface="Calibri"/>
              <a:sym typeface="Calibri"/>
            </a:endParaRPr>
          </a:p>
          <a:p>
            <a:pPr indent="-368300" lvl="1" marL="914400" rtl="0" algn="l">
              <a:lnSpc>
                <a:spcPct val="115000"/>
              </a:lnSpc>
              <a:spcBef>
                <a:spcPts val="0"/>
              </a:spcBef>
              <a:spcAft>
                <a:spcPts val="0"/>
              </a:spcAft>
              <a:buClr>
                <a:schemeClr val="dk1"/>
              </a:buClr>
              <a:buSzPts val="2200"/>
              <a:buFont typeface="Calibri"/>
              <a:buChar char="❏"/>
            </a:pPr>
            <a:r>
              <a:rPr lang="en-GB" sz="2200">
                <a:solidFill>
                  <a:schemeClr val="dk1"/>
                </a:solidFill>
                <a:latin typeface="Calibri"/>
                <a:ea typeface="Calibri"/>
                <a:cs typeface="Calibri"/>
                <a:sym typeface="Calibri"/>
              </a:rPr>
              <a:t>Does not use rules, a decision tree or any other explicit representation of the classifier.</a:t>
            </a:r>
            <a:endParaRPr sz="2200">
              <a:solidFill>
                <a:schemeClr val="dk1"/>
              </a:solidFill>
              <a:latin typeface="Calibri"/>
              <a:ea typeface="Calibri"/>
              <a:cs typeface="Calibri"/>
              <a:sym typeface="Calibri"/>
            </a:endParaRPr>
          </a:p>
          <a:p>
            <a:pPr indent="-381000" lvl="1" marL="914400" rtl="0" algn="l">
              <a:lnSpc>
                <a:spcPct val="115000"/>
              </a:lnSpc>
              <a:spcBef>
                <a:spcPts val="0"/>
              </a:spcBef>
              <a:spcAft>
                <a:spcPts val="0"/>
              </a:spcAft>
              <a:buClr>
                <a:schemeClr val="dk1"/>
              </a:buClr>
              <a:buSzPts val="2400"/>
              <a:buFont typeface="Calibri"/>
              <a:buChar char="❏"/>
            </a:pPr>
            <a:r>
              <a:rPr lang="en-GB" sz="2200">
                <a:solidFill>
                  <a:schemeClr val="dk1"/>
                </a:solidFill>
                <a:latin typeface="Calibri"/>
                <a:ea typeface="Calibri"/>
                <a:cs typeface="Calibri"/>
                <a:sym typeface="Calibri"/>
              </a:rPr>
              <a:t>Assign class labels to problem instances, represented as vectors of feature values, where the class labels are drawn from some finite set.</a:t>
            </a:r>
            <a:r>
              <a:rPr lang="en-GB"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381000" lvl="0" marL="457200" marR="0" rtl="0" algn="l">
              <a:lnSpc>
                <a:spcPct val="115000"/>
              </a:lnSpc>
              <a:spcBef>
                <a:spcPts val="1000"/>
              </a:spcBef>
              <a:spcAft>
                <a:spcPts val="0"/>
              </a:spcAft>
              <a:buClr>
                <a:schemeClr val="dk1"/>
              </a:buClr>
              <a:buSzPts val="2400"/>
              <a:buFont typeface="Calibri"/>
              <a:buChar char="❏"/>
            </a:pPr>
            <a:r>
              <a:rPr i="0" lang="en-GB" sz="2400" u="none" cap="none" strike="noStrike">
                <a:solidFill>
                  <a:schemeClr val="dk1"/>
                </a:solidFill>
                <a:latin typeface="Calibri"/>
                <a:ea typeface="Calibri"/>
                <a:cs typeface="Calibri"/>
                <a:sym typeface="Calibri"/>
              </a:rPr>
              <a:t>Uses probability theory.</a:t>
            </a:r>
            <a:endParaRPr i="0" sz="2400" u="none" cap="none" strike="noStrike">
              <a:solidFill>
                <a:schemeClr val="dk1"/>
              </a:solidFill>
              <a:latin typeface="Calibri"/>
              <a:ea typeface="Calibri"/>
              <a:cs typeface="Calibri"/>
              <a:sym typeface="Calibri"/>
            </a:endParaRPr>
          </a:p>
          <a:p>
            <a:pPr indent="-368300" lvl="1" marL="914400" rtl="0" algn="l">
              <a:lnSpc>
                <a:spcPct val="115000"/>
              </a:lnSpc>
              <a:spcBef>
                <a:spcPts val="0"/>
              </a:spcBef>
              <a:spcAft>
                <a:spcPts val="0"/>
              </a:spcAft>
              <a:buClr>
                <a:schemeClr val="dk1"/>
              </a:buClr>
              <a:buSzPts val="2200"/>
              <a:buFont typeface="Calibri"/>
              <a:buChar char="❏"/>
            </a:pPr>
            <a:r>
              <a:rPr lang="en-GB" sz="2200">
                <a:solidFill>
                  <a:schemeClr val="dk1"/>
                </a:solidFill>
                <a:latin typeface="Calibri"/>
                <a:ea typeface="Calibri"/>
                <a:cs typeface="Calibri"/>
                <a:sym typeface="Calibri"/>
              </a:rPr>
              <a:t>To find the most likely of the possible classifications</a:t>
            </a:r>
            <a:endParaRPr sz="2200">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Calibri"/>
              <a:buChar char="❏"/>
            </a:pPr>
            <a:r>
              <a:rPr i="0" lang="en-GB" sz="2400" u="none" cap="none" strike="noStrike">
                <a:solidFill>
                  <a:schemeClr val="dk1"/>
                </a:solidFill>
                <a:latin typeface="Calibri"/>
                <a:ea typeface="Calibri"/>
                <a:cs typeface="Calibri"/>
                <a:sym typeface="Calibri"/>
              </a:rPr>
              <a:t>Assumes that the value of a particular feature is independent of other features.</a:t>
            </a:r>
            <a:endParaRPr i="0" sz="2400" u="none" cap="none" strike="noStrike">
              <a:solidFill>
                <a:schemeClr val="dk1"/>
              </a:solidFill>
              <a:latin typeface="Calibri"/>
              <a:ea typeface="Calibri"/>
              <a:cs typeface="Calibri"/>
              <a:sym typeface="Calibri"/>
            </a:endParaRPr>
          </a:p>
        </p:txBody>
      </p:sp>
      <p:pic>
        <p:nvPicPr>
          <p:cNvPr id="717" name="Google Shape;717;g104da29d8d6_0_1045"/>
          <p:cNvPicPr preferRelativeResize="0"/>
          <p:nvPr/>
        </p:nvPicPr>
        <p:blipFill rotWithShape="1">
          <a:blip r:embed="rId4">
            <a:alphaModFix/>
          </a:blip>
          <a:srcRect b="0" l="0" r="0" t="0"/>
          <a:stretch/>
        </p:blipFill>
        <p:spPr>
          <a:xfrm>
            <a:off x="9512225" y="5081803"/>
            <a:ext cx="1568094" cy="128569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ga329c22ae3_0_107"/>
          <p:cNvSpPr txBox="1"/>
          <p:nvPr>
            <p:ph type="title"/>
          </p:nvPr>
        </p:nvSpPr>
        <p:spPr>
          <a:xfrm>
            <a:off x="315100" y="571647"/>
            <a:ext cx="11144400" cy="701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Example: Naive Bayes Classification Task</a:t>
            </a:r>
            <a:endParaRPr/>
          </a:p>
        </p:txBody>
      </p:sp>
      <p:sp>
        <p:nvSpPr>
          <p:cNvPr id="723" name="Google Shape;723;ga329c22ae3_0_107"/>
          <p:cNvSpPr txBox="1"/>
          <p:nvPr>
            <p:ph idx="1" type="body"/>
          </p:nvPr>
        </p:nvSpPr>
        <p:spPr>
          <a:xfrm>
            <a:off x="491615" y="1708353"/>
            <a:ext cx="11164800" cy="44256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Clr>
                <a:schemeClr val="dk1"/>
              </a:buClr>
              <a:buSzPts val="2400"/>
              <a:buChar char="❏"/>
            </a:pPr>
            <a:r>
              <a:rPr lang="en-GB">
                <a:solidFill>
                  <a:schemeClr val="dk1"/>
                </a:solidFill>
              </a:rPr>
              <a:t>Loan Classification/Prediction</a:t>
            </a:r>
            <a:endParaRPr>
              <a:solidFill>
                <a:schemeClr val="dk1"/>
              </a:solidFill>
            </a:endParaRPr>
          </a:p>
          <a:p>
            <a:pPr indent="-381000" lvl="1" marL="914400" rtl="0" algn="l">
              <a:lnSpc>
                <a:spcPct val="150000"/>
              </a:lnSpc>
              <a:spcBef>
                <a:spcPts val="0"/>
              </a:spcBef>
              <a:spcAft>
                <a:spcPts val="0"/>
              </a:spcAft>
              <a:buClr>
                <a:schemeClr val="dk1"/>
              </a:buClr>
              <a:buSzPts val="2400"/>
              <a:buChar char="❏"/>
            </a:pPr>
            <a:r>
              <a:rPr lang="en-GB" sz="2400">
                <a:solidFill>
                  <a:schemeClr val="dk1"/>
                </a:solidFill>
              </a:rPr>
              <a:t>A loan applicant is </a:t>
            </a:r>
            <a:r>
              <a:rPr b="1" i="1" lang="en-GB" sz="2400">
                <a:solidFill>
                  <a:schemeClr val="dk1"/>
                </a:solidFill>
              </a:rPr>
              <a:t>desirable</a:t>
            </a:r>
            <a:r>
              <a:rPr lang="en-GB" sz="2400">
                <a:solidFill>
                  <a:schemeClr val="dk1"/>
                </a:solidFill>
              </a:rPr>
              <a:t> or </a:t>
            </a:r>
            <a:r>
              <a:rPr b="1" i="1" lang="en-GB" sz="2400">
                <a:solidFill>
                  <a:schemeClr val="dk1"/>
                </a:solidFill>
              </a:rPr>
              <a:t>not</a:t>
            </a:r>
            <a:r>
              <a:rPr lang="en-GB" sz="2400">
                <a:solidFill>
                  <a:schemeClr val="dk1"/>
                </a:solidFill>
              </a:rPr>
              <a:t> depending on a person income, </a:t>
            </a:r>
            <a:r>
              <a:rPr b="1" i="1" lang="en-GB" sz="2400">
                <a:solidFill>
                  <a:schemeClr val="dk1"/>
                </a:solidFill>
              </a:rPr>
              <a:t>previous loan</a:t>
            </a:r>
            <a:r>
              <a:rPr lang="en-GB" sz="2400">
                <a:solidFill>
                  <a:schemeClr val="dk1"/>
                </a:solidFill>
              </a:rPr>
              <a:t> and </a:t>
            </a:r>
            <a:r>
              <a:rPr b="1" i="1" lang="en-GB" sz="2400">
                <a:solidFill>
                  <a:schemeClr val="dk1"/>
                </a:solidFill>
              </a:rPr>
              <a:t>transaction history</a:t>
            </a:r>
            <a:r>
              <a:rPr lang="en-GB" sz="2400">
                <a:solidFill>
                  <a:schemeClr val="dk1"/>
                </a:solidFill>
              </a:rPr>
              <a:t>, </a:t>
            </a:r>
            <a:r>
              <a:rPr b="1" i="1" lang="en-GB" sz="2400">
                <a:solidFill>
                  <a:schemeClr val="dk1"/>
                </a:solidFill>
              </a:rPr>
              <a:t>age</a:t>
            </a:r>
            <a:r>
              <a:rPr lang="en-GB" sz="2400">
                <a:solidFill>
                  <a:schemeClr val="dk1"/>
                </a:solidFill>
              </a:rPr>
              <a:t>, and </a:t>
            </a:r>
            <a:r>
              <a:rPr b="1" i="1" lang="en-GB" sz="2400">
                <a:solidFill>
                  <a:schemeClr val="dk1"/>
                </a:solidFill>
              </a:rPr>
              <a:t>location</a:t>
            </a:r>
            <a:r>
              <a:rPr lang="en-GB" sz="2400">
                <a:solidFill>
                  <a:schemeClr val="dk1"/>
                </a:solidFill>
              </a:rPr>
              <a:t>.</a:t>
            </a:r>
            <a:endParaRPr sz="2400">
              <a:solidFill>
                <a:schemeClr val="dk1"/>
              </a:solidFill>
            </a:endParaRPr>
          </a:p>
          <a:p>
            <a:pPr indent="-381000" lvl="1" marL="914400" rtl="0" algn="l">
              <a:lnSpc>
                <a:spcPct val="150000"/>
              </a:lnSpc>
              <a:spcBef>
                <a:spcPts val="0"/>
              </a:spcBef>
              <a:spcAft>
                <a:spcPts val="0"/>
              </a:spcAft>
              <a:buClr>
                <a:schemeClr val="dk1"/>
              </a:buClr>
              <a:buSzPts val="2400"/>
              <a:buChar char="❏"/>
            </a:pPr>
            <a:r>
              <a:rPr lang="en-GB" sz="2400">
                <a:solidFill>
                  <a:schemeClr val="dk1"/>
                </a:solidFill>
              </a:rPr>
              <a:t>Even if these features are </a:t>
            </a:r>
            <a:r>
              <a:rPr b="1" i="1" lang="en-GB" sz="2400">
                <a:solidFill>
                  <a:schemeClr val="dk1"/>
                </a:solidFill>
              </a:rPr>
              <a:t>interdependent</a:t>
            </a:r>
            <a:r>
              <a:rPr lang="en-GB" sz="2400">
                <a:solidFill>
                  <a:schemeClr val="dk1"/>
                </a:solidFill>
              </a:rPr>
              <a:t>, these features are still considered </a:t>
            </a:r>
            <a:r>
              <a:rPr b="1" i="1" lang="en-GB" sz="2400">
                <a:solidFill>
                  <a:schemeClr val="dk1"/>
                </a:solidFill>
              </a:rPr>
              <a:t>independently</a:t>
            </a:r>
            <a:r>
              <a:rPr lang="en-GB" sz="2400">
                <a:solidFill>
                  <a:schemeClr val="dk1"/>
                </a:solidFill>
              </a:rPr>
              <a:t>.</a:t>
            </a:r>
            <a:endParaRPr sz="2400">
              <a:solidFill>
                <a:schemeClr val="dk1"/>
              </a:solidFill>
            </a:endParaRPr>
          </a:p>
          <a:p>
            <a:pPr indent="-381000" lvl="1" marL="914400" rtl="0" algn="l">
              <a:lnSpc>
                <a:spcPct val="150000"/>
              </a:lnSpc>
              <a:spcBef>
                <a:spcPts val="0"/>
              </a:spcBef>
              <a:spcAft>
                <a:spcPts val="0"/>
              </a:spcAft>
              <a:buClr>
                <a:schemeClr val="dk1"/>
              </a:buClr>
              <a:buSzPts val="2400"/>
              <a:buChar char="❏"/>
            </a:pPr>
            <a:r>
              <a:rPr lang="en-GB" sz="2400">
                <a:solidFill>
                  <a:schemeClr val="dk1"/>
                </a:solidFill>
              </a:rPr>
              <a:t>This assumption </a:t>
            </a:r>
            <a:r>
              <a:rPr b="1" i="1" lang="en-GB" sz="2400">
                <a:solidFill>
                  <a:schemeClr val="dk1"/>
                </a:solidFill>
              </a:rPr>
              <a:t>simplifies computation</a:t>
            </a:r>
            <a:r>
              <a:rPr lang="en-GB" sz="2400">
                <a:solidFill>
                  <a:schemeClr val="dk1"/>
                </a:solidFill>
              </a:rPr>
              <a:t>, and that's why it is considered as </a:t>
            </a:r>
            <a:r>
              <a:rPr b="1" i="1" lang="en-GB" sz="2400">
                <a:solidFill>
                  <a:schemeClr val="dk1"/>
                </a:solidFill>
              </a:rPr>
              <a:t>naive</a:t>
            </a:r>
            <a:r>
              <a:rPr lang="en-GB" sz="2400">
                <a:solidFill>
                  <a:schemeClr val="dk1"/>
                </a:solidFill>
              </a:rPr>
              <a:t>. </a:t>
            </a:r>
            <a:endParaRPr sz="2400">
              <a:solidFill>
                <a:schemeClr val="dk1"/>
              </a:solidFill>
            </a:endParaRPr>
          </a:p>
          <a:p>
            <a:pPr indent="-381000" lvl="1" marL="914400" rtl="0" algn="l">
              <a:lnSpc>
                <a:spcPct val="150000"/>
              </a:lnSpc>
              <a:spcBef>
                <a:spcPts val="0"/>
              </a:spcBef>
              <a:spcAft>
                <a:spcPts val="0"/>
              </a:spcAft>
              <a:buClr>
                <a:schemeClr val="dk1"/>
              </a:buClr>
              <a:buSzPts val="2400"/>
              <a:buChar char="❏"/>
            </a:pPr>
            <a:r>
              <a:rPr lang="en-GB" sz="2400">
                <a:solidFill>
                  <a:schemeClr val="dk1"/>
                </a:solidFill>
              </a:rPr>
              <a:t>This assumption is called </a:t>
            </a:r>
            <a:r>
              <a:rPr b="1" i="1" lang="en-GB" sz="2400">
                <a:solidFill>
                  <a:schemeClr val="dk1"/>
                </a:solidFill>
              </a:rPr>
              <a:t>Class Conditional Independence</a:t>
            </a:r>
            <a:r>
              <a:rPr lang="en-GB" sz="2400">
                <a:solidFill>
                  <a:schemeClr val="dk1"/>
                </a:solidFill>
              </a:rPr>
              <a:t>.</a:t>
            </a:r>
            <a:endParaRPr sz="2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956d74f906_0_8"/>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Outline for Today</a:t>
            </a:r>
            <a:endParaRPr/>
          </a:p>
        </p:txBody>
      </p:sp>
      <p:sp>
        <p:nvSpPr>
          <p:cNvPr id="189" name="Google Shape;189;g956d74f906_0_8"/>
          <p:cNvSpPr txBox="1"/>
          <p:nvPr>
            <p:ph idx="1" type="body"/>
          </p:nvPr>
        </p:nvSpPr>
        <p:spPr>
          <a:xfrm>
            <a:off x="491615" y="1708353"/>
            <a:ext cx="11164800" cy="4425600"/>
          </a:xfrm>
          <a:prstGeom prst="rect">
            <a:avLst/>
          </a:prstGeom>
          <a:noFill/>
          <a:ln>
            <a:noFill/>
          </a:ln>
        </p:spPr>
        <p:txBody>
          <a:bodyPr anchorCtr="0" anchor="t" bIns="45700" lIns="91425" spcFirstLastPara="1" rIns="91425" wrap="square" tIns="45700">
            <a:noAutofit/>
          </a:bodyPr>
          <a:lstStyle/>
          <a:p>
            <a:pPr indent="-393700" lvl="0" marL="457200" rtl="0" algn="l">
              <a:lnSpc>
                <a:spcPct val="150000"/>
              </a:lnSpc>
              <a:spcBef>
                <a:spcPts val="1000"/>
              </a:spcBef>
              <a:spcAft>
                <a:spcPts val="0"/>
              </a:spcAft>
              <a:buClr>
                <a:schemeClr val="dk1"/>
              </a:buClr>
              <a:buSzPts val="2600"/>
              <a:buChar char="❏"/>
            </a:pPr>
            <a:r>
              <a:rPr lang="en-GB" sz="2600">
                <a:solidFill>
                  <a:schemeClr val="dk1"/>
                </a:solidFill>
              </a:rPr>
              <a:t>Understand the concepts of machine learning classification algorithm Naive Bayes.</a:t>
            </a:r>
            <a:endParaRPr sz="2600">
              <a:solidFill>
                <a:schemeClr val="dk1"/>
              </a:solidFill>
            </a:endParaRPr>
          </a:p>
          <a:p>
            <a:pPr indent="-393700" lvl="0" marL="457200" rtl="0" algn="l">
              <a:lnSpc>
                <a:spcPct val="150000"/>
              </a:lnSpc>
              <a:spcBef>
                <a:spcPts val="0"/>
              </a:spcBef>
              <a:spcAft>
                <a:spcPts val="0"/>
              </a:spcAft>
              <a:buClr>
                <a:schemeClr val="dk1"/>
              </a:buClr>
              <a:buSzPts val="2600"/>
              <a:buChar char="❏"/>
            </a:pPr>
            <a:r>
              <a:rPr lang="en-GB" sz="2600">
                <a:solidFill>
                  <a:schemeClr val="dk1"/>
                </a:solidFill>
              </a:rPr>
              <a:t>Learn how to train / test the data.</a:t>
            </a:r>
            <a:endParaRPr sz="2600">
              <a:solidFill>
                <a:schemeClr val="dk1"/>
              </a:solidFill>
            </a:endParaRPr>
          </a:p>
          <a:p>
            <a:pPr indent="-393700" lvl="0" marL="457200" rtl="0" algn="l">
              <a:lnSpc>
                <a:spcPct val="150000"/>
              </a:lnSpc>
              <a:spcBef>
                <a:spcPts val="0"/>
              </a:spcBef>
              <a:spcAft>
                <a:spcPts val="0"/>
              </a:spcAft>
              <a:buClr>
                <a:schemeClr val="dk1"/>
              </a:buClr>
              <a:buSzPts val="2600"/>
              <a:buChar char="❏"/>
            </a:pPr>
            <a:r>
              <a:rPr lang="en-GB" sz="2600">
                <a:solidFill>
                  <a:schemeClr val="dk1"/>
                </a:solidFill>
              </a:rPr>
              <a:t>Differentiate between model evaluation metrics.</a:t>
            </a:r>
            <a:endParaRPr sz="2600">
              <a:solidFill>
                <a:schemeClr val="dk1"/>
              </a:solidFill>
            </a:endParaRPr>
          </a:p>
          <a:p>
            <a:pPr indent="0" lvl="0" marL="457200" rtl="0" algn="l">
              <a:lnSpc>
                <a:spcPct val="150000"/>
              </a:lnSpc>
              <a:spcBef>
                <a:spcPts val="1000"/>
              </a:spcBef>
              <a:spcAft>
                <a:spcPts val="0"/>
              </a:spcAft>
              <a:buSzPts val="2400"/>
              <a:buNone/>
            </a:pPr>
            <a:r>
              <a:t/>
            </a:r>
            <a:endParaRPr sz="26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g104da29d8d6_0_1061"/>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Clr>
                <a:schemeClr val="dk1"/>
              </a:buClr>
              <a:buSzPts val="4400"/>
              <a:buFont typeface="Arial"/>
              <a:buNone/>
            </a:pPr>
            <a:r>
              <a:rPr lang="en-GB"/>
              <a:t>Types of Naive Bayes</a:t>
            </a:r>
            <a:endParaRPr/>
          </a:p>
        </p:txBody>
      </p:sp>
      <p:sp>
        <p:nvSpPr>
          <p:cNvPr id="730" name="Google Shape;730;g104da29d8d6_0_1061"/>
          <p:cNvSpPr txBox="1"/>
          <p:nvPr/>
        </p:nvSpPr>
        <p:spPr>
          <a:xfrm>
            <a:off x="5222234" y="2402908"/>
            <a:ext cx="4983900" cy="4872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1200"/>
              </a:spcAft>
              <a:buClr>
                <a:srgbClr val="000000"/>
              </a:buClr>
              <a:buSzPts val="2000"/>
              <a:buFont typeface="Arial"/>
              <a:buNone/>
            </a:pPr>
            <a:r>
              <a:rPr b="0" i="0" lang="en-GB" sz="2000" u="none" cap="none" strike="noStrike">
                <a:solidFill>
                  <a:schemeClr val="dk1"/>
                </a:solidFill>
                <a:latin typeface="Montserrat Medium"/>
                <a:ea typeface="Montserrat Medium"/>
                <a:cs typeface="Montserrat Medium"/>
                <a:sym typeface="Montserrat Medium"/>
              </a:rPr>
              <a:t>Gaussian Naive Bayes Classifier</a:t>
            </a:r>
            <a:endParaRPr b="0" i="0" sz="1400" u="none" cap="none" strike="noStrike">
              <a:solidFill>
                <a:schemeClr val="dk1"/>
              </a:solidFill>
              <a:latin typeface="Arial"/>
              <a:ea typeface="Arial"/>
              <a:cs typeface="Arial"/>
              <a:sym typeface="Arial"/>
            </a:endParaRPr>
          </a:p>
        </p:txBody>
      </p:sp>
      <p:sp>
        <p:nvSpPr>
          <p:cNvPr id="731" name="Google Shape;731;g104da29d8d6_0_1061"/>
          <p:cNvSpPr txBox="1"/>
          <p:nvPr/>
        </p:nvSpPr>
        <p:spPr>
          <a:xfrm>
            <a:off x="6096000" y="3185454"/>
            <a:ext cx="4983900" cy="4872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1200"/>
              </a:spcAft>
              <a:buClr>
                <a:srgbClr val="000000"/>
              </a:buClr>
              <a:buSzPts val="2000"/>
              <a:buFont typeface="Arial"/>
              <a:buNone/>
            </a:pPr>
            <a:r>
              <a:rPr b="0" i="0" lang="en-GB" sz="2000" u="none" cap="none" strike="noStrike">
                <a:solidFill>
                  <a:schemeClr val="dk1"/>
                </a:solidFill>
                <a:latin typeface="Montserrat Medium"/>
                <a:ea typeface="Montserrat Medium"/>
                <a:cs typeface="Montserrat Medium"/>
                <a:sym typeface="Montserrat Medium"/>
              </a:rPr>
              <a:t>Multinomial Naive Bayes Classifier</a:t>
            </a:r>
            <a:endParaRPr b="0" i="0" sz="1400" u="none" cap="none" strike="noStrike">
              <a:solidFill>
                <a:schemeClr val="dk1"/>
              </a:solidFill>
              <a:latin typeface="Arial"/>
              <a:ea typeface="Arial"/>
              <a:cs typeface="Arial"/>
              <a:sym typeface="Arial"/>
            </a:endParaRPr>
          </a:p>
        </p:txBody>
      </p:sp>
      <p:sp>
        <p:nvSpPr>
          <p:cNvPr id="732" name="Google Shape;732;g104da29d8d6_0_1061"/>
          <p:cNvSpPr txBox="1"/>
          <p:nvPr/>
        </p:nvSpPr>
        <p:spPr>
          <a:xfrm>
            <a:off x="5257334" y="4061212"/>
            <a:ext cx="4983900" cy="4872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1200"/>
              </a:spcAft>
              <a:buClr>
                <a:srgbClr val="000000"/>
              </a:buClr>
              <a:buSzPts val="2000"/>
              <a:buFont typeface="Arial"/>
              <a:buNone/>
            </a:pPr>
            <a:r>
              <a:rPr b="0" i="0" lang="en-GB" sz="2000" u="none" cap="none" strike="noStrike">
                <a:solidFill>
                  <a:schemeClr val="dk1"/>
                </a:solidFill>
                <a:latin typeface="Montserrat Medium"/>
                <a:ea typeface="Montserrat Medium"/>
                <a:cs typeface="Montserrat Medium"/>
                <a:sym typeface="Montserrat Medium"/>
              </a:rPr>
              <a:t>Bernoulli Naive Bayes Classifier</a:t>
            </a:r>
            <a:endParaRPr b="0" i="0" sz="1400" u="none" cap="none" strike="noStrike">
              <a:solidFill>
                <a:schemeClr val="dk1"/>
              </a:solidFill>
              <a:latin typeface="Arial"/>
              <a:ea typeface="Arial"/>
              <a:cs typeface="Arial"/>
              <a:sym typeface="Arial"/>
            </a:endParaRPr>
          </a:p>
        </p:txBody>
      </p:sp>
      <p:grpSp>
        <p:nvGrpSpPr>
          <p:cNvPr id="733" name="Google Shape;733;g104da29d8d6_0_1061"/>
          <p:cNvGrpSpPr/>
          <p:nvPr/>
        </p:nvGrpSpPr>
        <p:grpSpPr>
          <a:xfrm>
            <a:off x="594238" y="2090926"/>
            <a:ext cx="5297483" cy="2676196"/>
            <a:chOff x="659641" y="2207491"/>
            <a:chExt cx="5297483" cy="2676196"/>
          </a:xfrm>
        </p:grpSpPr>
        <p:sp>
          <p:nvSpPr>
            <p:cNvPr id="734" name="Google Shape;734;g104da29d8d6_0_1061"/>
            <p:cNvSpPr/>
            <p:nvPr/>
          </p:nvSpPr>
          <p:spPr>
            <a:xfrm>
              <a:off x="659641" y="2207491"/>
              <a:ext cx="4379285" cy="2676196"/>
            </a:xfrm>
            <a:custGeom>
              <a:rect b="b" l="l" r="r" t="t"/>
              <a:pathLst>
                <a:path extrusionOk="0" h="217356" w="355678">
                  <a:moveTo>
                    <a:pt x="325835" y="140204"/>
                  </a:moveTo>
                  <a:cubicBezTo>
                    <a:pt x="312255" y="140204"/>
                    <a:pt x="300759" y="149378"/>
                    <a:pt x="297193" y="161836"/>
                  </a:cubicBezTo>
                  <a:lnTo>
                    <a:pt x="292346" y="161836"/>
                  </a:lnTo>
                  <a:lnTo>
                    <a:pt x="268952" y="134957"/>
                  </a:lnTo>
                  <a:cubicBezTo>
                    <a:pt x="267390" y="133154"/>
                    <a:pt x="265147" y="132153"/>
                    <a:pt x="262783" y="132153"/>
                  </a:cubicBezTo>
                  <a:lnTo>
                    <a:pt x="204218" y="132153"/>
                  </a:lnTo>
                  <a:cubicBezTo>
                    <a:pt x="204178" y="132153"/>
                    <a:pt x="204178" y="132153"/>
                    <a:pt x="204138" y="132153"/>
                  </a:cubicBezTo>
                  <a:cubicBezTo>
                    <a:pt x="200693" y="132113"/>
                    <a:pt x="197448" y="134276"/>
                    <a:pt x="196286" y="137721"/>
                  </a:cubicBezTo>
                  <a:cubicBezTo>
                    <a:pt x="183748" y="175536"/>
                    <a:pt x="148537" y="200973"/>
                    <a:pt x="108638" y="200973"/>
                  </a:cubicBezTo>
                  <a:cubicBezTo>
                    <a:pt x="57764" y="200973"/>
                    <a:pt x="16344" y="159593"/>
                    <a:pt x="16344" y="108678"/>
                  </a:cubicBezTo>
                  <a:cubicBezTo>
                    <a:pt x="16344" y="57764"/>
                    <a:pt x="57724" y="16384"/>
                    <a:pt x="108638" y="16384"/>
                  </a:cubicBezTo>
                  <a:cubicBezTo>
                    <a:pt x="148537" y="16384"/>
                    <a:pt x="183748" y="41821"/>
                    <a:pt x="196286" y="79636"/>
                  </a:cubicBezTo>
                  <a:cubicBezTo>
                    <a:pt x="197488" y="83281"/>
                    <a:pt x="201053" y="85485"/>
                    <a:pt x="204739" y="85204"/>
                  </a:cubicBezTo>
                  <a:lnTo>
                    <a:pt x="262783" y="85204"/>
                  </a:lnTo>
                  <a:cubicBezTo>
                    <a:pt x="265147" y="85204"/>
                    <a:pt x="267390" y="84163"/>
                    <a:pt x="268952" y="82400"/>
                  </a:cubicBezTo>
                  <a:lnTo>
                    <a:pt x="292346" y="55561"/>
                  </a:lnTo>
                  <a:lnTo>
                    <a:pt x="297233" y="55561"/>
                  </a:lnTo>
                  <a:cubicBezTo>
                    <a:pt x="300799" y="68019"/>
                    <a:pt x="312295" y="77152"/>
                    <a:pt x="325875" y="77152"/>
                  </a:cubicBezTo>
                  <a:cubicBezTo>
                    <a:pt x="342299" y="77152"/>
                    <a:pt x="355679" y="63773"/>
                    <a:pt x="355679" y="47349"/>
                  </a:cubicBezTo>
                  <a:cubicBezTo>
                    <a:pt x="355679" y="30925"/>
                    <a:pt x="342299" y="17546"/>
                    <a:pt x="325875" y="17546"/>
                  </a:cubicBezTo>
                  <a:cubicBezTo>
                    <a:pt x="312295" y="17546"/>
                    <a:pt x="300799" y="26719"/>
                    <a:pt x="297233" y="39177"/>
                  </a:cubicBezTo>
                  <a:lnTo>
                    <a:pt x="288621" y="39177"/>
                  </a:lnTo>
                  <a:cubicBezTo>
                    <a:pt x="286257" y="39177"/>
                    <a:pt x="284014" y="40219"/>
                    <a:pt x="282452" y="41981"/>
                  </a:cubicBezTo>
                  <a:lnTo>
                    <a:pt x="259058" y="68820"/>
                  </a:lnTo>
                  <a:lnTo>
                    <a:pt x="209746" y="68820"/>
                  </a:lnTo>
                  <a:cubicBezTo>
                    <a:pt x="193442" y="27440"/>
                    <a:pt x="153624" y="0"/>
                    <a:pt x="108678" y="0"/>
                  </a:cubicBezTo>
                  <a:cubicBezTo>
                    <a:pt x="48751" y="0"/>
                    <a:pt x="0" y="48751"/>
                    <a:pt x="0" y="108678"/>
                  </a:cubicBezTo>
                  <a:cubicBezTo>
                    <a:pt x="0" y="168606"/>
                    <a:pt x="48751" y="217357"/>
                    <a:pt x="108678" y="217357"/>
                  </a:cubicBezTo>
                  <a:cubicBezTo>
                    <a:pt x="153624" y="217357"/>
                    <a:pt x="193482" y="189917"/>
                    <a:pt x="209746" y="148497"/>
                  </a:cubicBezTo>
                  <a:lnTo>
                    <a:pt x="259058" y="148497"/>
                  </a:lnTo>
                  <a:lnTo>
                    <a:pt x="282452" y="175376"/>
                  </a:lnTo>
                  <a:cubicBezTo>
                    <a:pt x="284014" y="177178"/>
                    <a:pt x="286257" y="178180"/>
                    <a:pt x="288621" y="178180"/>
                  </a:cubicBezTo>
                  <a:lnTo>
                    <a:pt x="297233" y="178180"/>
                  </a:lnTo>
                  <a:cubicBezTo>
                    <a:pt x="300799" y="190638"/>
                    <a:pt x="312295" y="199771"/>
                    <a:pt x="325875" y="199771"/>
                  </a:cubicBezTo>
                  <a:cubicBezTo>
                    <a:pt x="342299" y="199771"/>
                    <a:pt x="355679" y="186392"/>
                    <a:pt x="355679" y="169968"/>
                  </a:cubicBezTo>
                  <a:cubicBezTo>
                    <a:pt x="355639" y="153584"/>
                    <a:pt x="342299" y="140204"/>
                    <a:pt x="325835" y="140204"/>
                  </a:cubicBezTo>
                  <a:close/>
                  <a:moveTo>
                    <a:pt x="325835" y="33929"/>
                  </a:moveTo>
                  <a:cubicBezTo>
                    <a:pt x="333246" y="33929"/>
                    <a:pt x="339255" y="39938"/>
                    <a:pt x="339255" y="47349"/>
                  </a:cubicBezTo>
                  <a:cubicBezTo>
                    <a:pt x="339255" y="54760"/>
                    <a:pt x="333246" y="60769"/>
                    <a:pt x="325835" y="60769"/>
                  </a:cubicBezTo>
                  <a:cubicBezTo>
                    <a:pt x="318424" y="60769"/>
                    <a:pt x="312416" y="54760"/>
                    <a:pt x="312416" y="47349"/>
                  </a:cubicBezTo>
                  <a:lnTo>
                    <a:pt x="312416" y="47349"/>
                  </a:lnTo>
                  <a:cubicBezTo>
                    <a:pt x="312416" y="47349"/>
                    <a:pt x="312416" y="47349"/>
                    <a:pt x="312416" y="47349"/>
                  </a:cubicBezTo>
                  <a:cubicBezTo>
                    <a:pt x="312456" y="39938"/>
                    <a:pt x="318464" y="33929"/>
                    <a:pt x="325835" y="33929"/>
                  </a:cubicBezTo>
                  <a:close/>
                  <a:moveTo>
                    <a:pt x="325835" y="183468"/>
                  </a:moveTo>
                  <a:cubicBezTo>
                    <a:pt x="318424" y="183468"/>
                    <a:pt x="312416" y="177459"/>
                    <a:pt x="312416" y="170048"/>
                  </a:cubicBezTo>
                  <a:cubicBezTo>
                    <a:pt x="312416" y="170048"/>
                    <a:pt x="312416" y="170048"/>
                    <a:pt x="312416" y="170048"/>
                  </a:cubicBezTo>
                  <a:cubicBezTo>
                    <a:pt x="312416" y="170048"/>
                    <a:pt x="312416" y="170048"/>
                    <a:pt x="312416" y="170008"/>
                  </a:cubicBezTo>
                  <a:cubicBezTo>
                    <a:pt x="312416" y="162597"/>
                    <a:pt x="318424" y="156588"/>
                    <a:pt x="325835" y="156588"/>
                  </a:cubicBezTo>
                  <a:cubicBezTo>
                    <a:pt x="333246" y="156588"/>
                    <a:pt x="339255" y="162597"/>
                    <a:pt x="339255" y="170008"/>
                  </a:cubicBezTo>
                  <a:cubicBezTo>
                    <a:pt x="339255" y="177419"/>
                    <a:pt x="333246" y="183468"/>
                    <a:pt x="325835" y="183468"/>
                  </a:cubicBezTo>
                  <a:close/>
                </a:path>
              </a:pathLst>
            </a:custGeom>
            <a:solidFill>
              <a:srgbClr val="7FBBDF">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g104da29d8d6_0_1061"/>
            <p:cNvSpPr/>
            <p:nvPr/>
          </p:nvSpPr>
          <p:spPr>
            <a:xfrm>
              <a:off x="1056988" y="2619771"/>
              <a:ext cx="1745061" cy="1851533"/>
            </a:xfrm>
            <a:custGeom>
              <a:rect b="b" l="l" r="r" t="t"/>
              <a:pathLst>
                <a:path extrusionOk="0" h="149257" w="140674">
                  <a:moveTo>
                    <a:pt x="74629" y="0"/>
                  </a:moveTo>
                  <a:cubicBezTo>
                    <a:pt x="33489" y="0"/>
                    <a:pt x="0" y="33489"/>
                    <a:pt x="0" y="74629"/>
                  </a:cubicBezTo>
                  <a:cubicBezTo>
                    <a:pt x="0" y="115769"/>
                    <a:pt x="33489" y="149258"/>
                    <a:pt x="74629" y="149258"/>
                  </a:cubicBezTo>
                  <a:cubicBezTo>
                    <a:pt x="101468" y="149258"/>
                    <a:pt x="126384" y="134716"/>
                    <a:pt x="139604" y="111362"/>
                  </a:cubicBezTo>
                  <a:cubicBezTo>
                    <a:pt x="141847" y="107437"/>
                    <a:pt x="140445" y="102429"/>
                    <a:pt x="136519" y="100186"/>
                  </a:cubicBezTo>
                  <a:cubicBezTo>
                    <a:pt x="132593" y="97943"/>
                    <a:pt x="127586" y="99345"/>
                    <a:pt x="125343" y="103271"/>
                  </a:cubicBezTo>
                  <a:cubicBezTo>
                    <a:pt x="115008" y="121537"/>
                    <a:pt x="95579" y="132874"/>
                    <a:pt x="74629" y="132874"/>
                  </a:cubicBezTo>
                  <a:cubicBezTo>
                    <a:pt x="42542" y="132874"/>
                    <a:pt x="16424" y="106756"/>
                    <a:pt x="16424" y="74629"/>
                  </a:cubicBezTo>
                  <a:cubicBezTo>
                    <a:pt x="16424" y="42502"/>
                    <a:pt x="42542" y="16384"/>
                    <a:pt x="74629" y="16384"/>
                  </a:cubicBezTo>
                  <a:cubicBezTo>
                    <a:pt x="95499" y="16384"/>
                    <a:pt x="114888" y="27680"/>
                    <a:pt x="125263" y="45827"/>
                  </a:cubicBezTo>
                  <a:cubicBezTo>
                    <a:pt x="127506" y="49753"/>
                    <a:pt x="132513" y="51115"/>
                    <a:pt x="136439" y="48871"/>
                  </a:cubicBezTo>
                  <a:cubicBezTo>
                    <a:pt x="140365" y="46628"/>
                    <a:pt x="141727" y="41621"/>
                    <a:pt x="139483" y="37695"/>
                  </a:cubicBezTo>
                  <a:cubicBezTo>
                    <a:pt x="126224" y="14421"/>
                    <a:pt x="101388" y="0"/>
                    <a:pt x="74629" y="0"/>
                  </a:cubicBezTo>
                  <a:close/>
                </a:path>
              </a:pathLst>
            </a:custGeom>
            <a:solidFill>
              <a:srgbClr val="7FBBDF">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g104da29d8d6_0_1061"/>
            <p:cNvSpPr/>
            <p:nvPr/>
          </p:nvSpPr>
          <p:spPr>
            <a:xfrm>
              <a:off x="1489611" y="3007278"/>
              <a:ext cx="4467513" cy="1076522"/>
            </a:xfrm>
            <a:custGeom>
              <a:rect b="b" l="l" r="r" t="t"/>
              <a:pathLst>
                <a:path extrusionOk="0" h="83081" w="344782">
                  <a:moveTo>
                    <a:pt x="305245" y="2003"/>
                  </a:moveTo>
                  <a:cubicBezTo>
                    <a:pt x="286257" y="2003"/>
                    <a:pt x="270394" y="15463"/>
                    <a:pt x="266589" y="33329"/>
                  </a:cubicBezTo>
                  <a:lnTo>
                    <a:pt x="82240" y="33329"/>
                  </a:lnTo>
                  <a:cubicBezTo>
                    <a:pt x="78434" y="14341"/>
                    <a:pt x="61610" y="0"/>
                    <a:pt x="41540" y="0"/>
                  </a:cubicBezTo>
                  <a:cubicBezTo>
                    <a:pt x="18627" y="0"/>
                    <a:pt x="0" y="18627"/>
                    <a:pt x="0" y="41541"/>
                  </a:cubicBezTo>
                  <a:cubicBezTo>
                    <a:pt x="0" y="64454"/>
                    <a:pt x="18627" y="83081"/>
                    <a:pt x="41540" y="83081"/>
                  </a:cubicBezTo>
                  <a:cubicBezTo>
                    <a:pt x="61650" y="83081"/>
                    <a:pt x="78434" y="68740"/>
                    <a:pt x="82240" y="49753"/>
                  </a:cubicBezTo>
                  <a:lnTo>
                    <a:pt x="266629" y="49753"/>
                  </a:lnTo>
                  <a:cubicBezTo>
                    <a:pt x="270434" y="67619"/>
                    <a:pt x="286297" y="81038"/>
                    <a:pt x="305285" y="81038"/>
                  </a:cubicBezTo>
                  <a:cubicBezTo>
                    <a:pt x="327077" y="81038"/>
                    <a:pt x="344783" y="63332"/>
                    <a:pt x="344783" y="41541"/>
                  </a:cubicBezTo>
                  <a:cubicBezTo>
                    <a:pt x="344783" y="19749"/>
                    <a:pt x="327037" y="2003"/>
                    <a:pt x="305245" y="2003"/>
                  </a:cubicBezTo>
                  <a:close/>
                  <a:moveTo>
                    <a:pt x="41540" y="66657"/>
                  </a:moveTo>
                  <a:cubicBezTo>
                    <a:pt x="27680" y="66657"/>
                    <a:pt x="16384" y="55361"/>
                    <a:pt x="16384" y="41501"/>
                  </a:cubicBezTo>
                  <a:cubicBezTo>
                    <a:pt x="16384" y="27640"/>
                    <a:pt x="27680" y="16344"/>
                    <a:pt x="41540" y="16344"/>
                  </a:cubicBezTo>
                  <a:cubicBezTo>
                    <a:pt x="55401" y="16344"/>
                    <a:pt x="66657" y="27600"/>
                    <a:pt x="66697" y="41460"/>
                  </a:cubicBezTo>
                  <a:cubicBezTo>
                    <a:pt x="66697" y="41460"/>
                    <a:pt x="66697" y="41501"/>
                    <a:pt x="66697" y="41501"/>
                  </a:cubicBezTo>
                  <a:cubicBezTo>
                    <a:pt x="66697" y="41501"/>
                    <a:pt x="66697" y="41501"/>
                    <a:pt x="66697" y="41541"/>
                  </a:cubicBezTo>
                  <a:cubicBezTo>
                    <a:pt x="66657" y="55401"/>
                    <a:pt x="55401" y="66657"/>
                    <a:pt x="41540" y="66657"/>
                  </a:cubicBezTo>
                  <a:close/>
                  <a:moveTo>
                    <a:pt x="305245" y="64614"/>
                  </a:moveTo>
                  <a:cubicBezTo>
                    <a:pt x="292507" y="64614"/>
                    <a:pt x="282131" y="54239"/>
                    <a:pt x="282131" y="41501"/>
                  </a:cubicBezTo>
                  <a:cubicBezTo>
                    <a:pt x="282131" y="28762"/>
                    <a:pt x="292507" y="18387"/>
                    <a:pt x="305245" y="18387"/>
                  </a:cubicBezTo>
                  <a:cubicBezTo>
                    <a:pt x="317984" y="18387"/>
                    <a:pt x="328359" y="28762"/>
                    <a:pt x="328359" y="41501"/>
                  </a:cubicBezTo>
                  <a:cubicBezTo>
                    <a:pt x="328359" y="54239"/>
                    <a:pt x="318024" y="64614"/>
                    <a:pt x="305245" y="64614"/>
                  </a:cubicBezTo>
                  <a:close/>
                </a:path>
              </a:pathLst>
            </a:custGeom>
            <a:solidFill>
              <a:srgbClr val="7FBBDF">
                <a:alpha val="4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g102eedacf50_0_1"/>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Gaussian Naive Bayes classifier</a:t>
            </a:r>
            <a:endParaRPr/>
          </a:p>
        </p:txBody>
      </p:sp>
      <p:sp>
        <p:nvSpPr>
          <p:cNvPr id="743" name="Google Shape;743;g102eedacf50_0_1"/>
          <p:cNvSpPr txBox="1"/>
          <p:nvPr>
            <p:ph idx="1" type="body"/>
          </p:nvPr>
        </p:nvSpPr>
        <p:spPr>
          <a:xfrm>
            <a:off x="473675" y="1697076"/>
            <a:ext cx="11164800" cy="26967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Clr>
                <a:srgbClr val="000000"/>
              </a:buClr>
              <a:buSzPts val="2400"/>
              <a:buChar char="❏"/>
            </a:pPr>
            <a:r>
              <a:rPr lang="en-GB" sz="2300">
                <a:solidFill>
                  <a:srgbClr val="000000"/>
                </a:solidFill>
              </a:rPr>
              <a:t>U</a:t>
            </a:r>
            <a:r>
              <a:rPr lang="en-GB" sz="2600">
                <a:solidFill>
                  <a:srgbClr val="000000"/>
                </a:solidFill>
              </a:rPr>
              <a:t>sed when features are not discrete.</a:t>
            </a:r>
            <a:endParaRPr sz="2600">
              <a:solidFill>
                <a:srgbClr val="000000"/>
              </a:solidFill>
            </a:endParaRPr>
          </a:p>
          <a:p>
            <a:pPr indent="-393700" lvl="0" marL="457200" rtl="0" algn="l">
              <a:lnSpc>
                <a:spcPct val="150000"/>
              </a:lnSpc>
              <a:spcBef>
                <a:spcPts val="500"/>
              </a:spcBef>
              <a:spcAft>
                <a:spcPts val="0"/>
              </a:spcAft>
              <a:buClr>
                <a:srgbClr val="000000"/>
              </a:buClr>
              <a:buSzPts val="2600"/>
              <a:buChar char="❏"/>
            </a:pPr>
            <a:r>
              <a:rPr lang="en-GB" sz="2600">
                <a:solidFill>
                  <a:srgbClr val="000000"/>
                </a:solidFill>
              </a:rPr>
              <a:t>Used when the features have continuous values. </a:t>
            </a:r>
            <a:endParaRPr sz="2600">
              <a:solidFill>
                <a:srgbClr val="000000"/>
              </a:solidFill>
            </a:endParaRPr>
          </a:p>
          <a:p>
            <a:pPr indent="-393700" lvl="0" marL="457200" rtl="0" algn="l">
              <a:lnSpc>
                <a:spcPct val="150000"/>
              </a:lnSpc>
              <a:spcBef>
                <a:spcPts val="500"/>
              </a:spcBef>
              <a:spcAft>
                <a:spcPts val="0"/>
              </a:spcAft>
              <a:buClr>
                <a:srgbClr val="000000"/>
              </a:buClr>
              <a:buSzPts val="2600"/>
              <a:buChar char="❏"/>
            </a:pPr>
            <a:r>
              <a:rPr lang="en-GB" sz="2600">
                <a:solidFill>
                  <a:srgbClr val="000000"/>
                </a:solidFill>
              </a:rPr>
              <a:t>Assumed that all the features are following a gaussian distribution i.e, normal distribution.</a:t>
            </a:r>
            <a:endParaRPr sz="2600">
              <a:solidFill>
                <a:srgbClr val="000000"/>
              </a:solidFill>
            </a:endParaRPr>
          </a:p>
          <a:p>
            <a:pPr indent="0" lvl="0" marL="457200" rtl="0" algn="l">
              <a:lnSpc>
                <a:spcPct val="115000"/>
              </a:lnSpc>
              <a:spcBef>
                <a:spcPts val="1000"/>
              </a:spcBef>
              <a:spcAft>
                <a:spcPts val="0"/>
              </a:spcAft>
              <a:buSzPts val="2400"/>
              <a:buNone/>
            </a:pPr>
            <a:r>
              <a:t/>
            </a:r>
            <a:endParaRPr sz="2300">
              <a:solidFill>
                <a:srgbClr val="000000"/>
              </a:solidFill>
            </a:endParaRPr>
          </a:p>
          <a:p>
            <a:pPr indent="0" lvl="0" marL="0" rtl="0" algn="l">
              <a:lnSpc>
                <a:spcPct val="115000"/>
              </a:lnSpc>
              <a:spcBef>
                <a:spcPts val="1000"/>
              </a:spcBef>
              <a:spcAft>
                <a:spcPts val="0"/>
              </a:spcAft>
              <a:buSzPts val="2400"/>
              <a:buNone/>
            </a:pPr>
            <a:r>
              <a:t/>
            </a:r>
            <a:endParaRPr sz="2300">
              <a:solidFill>
                <a:srgbClr val="000000"/>
              </a:solidFill>
            </a:endParaRPr>
          </a:p>
        </p:txBody>
      </p:sp>
      <p:sp>
        <p:nvSpPr>
          <p:cNvPr id="744" name="Google Shape;744;g102eedacf50_0_1"/>
          <p:cNvSpPr txBox="1"/>
          <p:nvPr/>
        </p:nvSpPr>
        <p:spPr>
          <a:xfrm>
            <a:off x="4843775" y="6248100"/>
            <a:ext cx="6784500" cy="23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highlight>
                  <a:srgbClr val="FFF2CC"/>
                </a:highlight>
                <a:latin typeface="Arial"/>
                <a:ea typeface="Arial"/>
                <a:cs typeface="Arial"/>
                <a:sym typeface="Arial"/>
              </a:rPr>
              <a:t>Further Reading:</a:t>
            </a:r>
            <a:r>
              <a:rPr b="0" i="0" lang="en-GB" sz="1400" u="none" cap="none" strike="noStrike">
                <a:solidFill>
                  <a:srgbClr val="000000"/>
                </a:solidFill>
                <a:latin typeface="Arial"/>
                <a:ea typeface="Arial"/>
                <a:cs typeface="Arial"/>
                <a:sym typeface="Arial"/>
              </a:rPr>
              <a:t> </a:t>
            </a:r>
            <a:r>
              <a:rPr b="0" i="0" lang="en-GB" sz="1400" u="sng" cap="none" strike="noStrike">
                <a:solidFill>
                  <a:schemeClr val="hlink"/>
                </a:solidFill>
                <a:latin typeface="Arial"/>
                <a:ea typeface="Arial"/>
                <a:cs typeface="Arial"/>
                <a:sym typeface="Arial"/>
                <a:hlinkClick r:id="rId3"/>
              </a:rPr>
              <a:t>https://scikit-learn.org/stable/modules/naive_bayes.html#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g104da29d8d6_0_1313"/>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Clr>
                <a:schemeClr val="dk1"/>
              </a:buClr>
              <a:buSzPts val="1100"/>
              <a:buFont typeface="Arial"/>
              <a:buNone/>
            </a:pPr>
            <a:r>
              <a:rPr lang="en-GB"/>
              <a:t>Multinomial Naive Bayes Classifier</a:t>
            </a:r>
            <a:endParaRPr/>
          </a:p>
        </p:txBody>
      </p:sp>
      <p:sp>
        <p:nvSpPr>
          <p:cNvPr id="751" name="Google Shape;751;g104da29d8d6_0_1313"/>
          <p:cNvSpPr txBox="1"/>
          <p:nvPr>
            <p:ph idx="1" type="body"/>
          </p:nvPr>
        </p:nvSpPr>
        <p:spPr>
          <a:xfrm>
            <a:off x="473675" y="1844501"/>
            <a:ext cx="11164800" cy="2880900"/>
          </a:xfrm>
          <a:prstGeom prst="rect">
            <a:avLst/>
          </a:prstGeom>
          <a:noFill/>
          <a:ln>
            <a:noFill/>
          </a:ln>
        </p:spPr>
        <p:txBody>
          <a:bodyPr anchorCtr="0" anchor="t" bIns="45700" lIns="91425" spcFirstLastPara="1" rIns="91425" wrap="square" tIns="45700">
            <a:noAutofit/>
          </a:bodyPr>
          <a:lstStyle/>
          <a:p>
            <a:pPr indent="-393700" lvl="0" marL="457200" rtl="0" algn="l">
              <a:lnSpc>
                <a:spcPct val="150000"/>
              </a:lnSpc>
              <a:spcBef>
                <a:spcPts val="1000"/>
              </a:spcBef>
              <a:spcAft>
                <a:spcPts val="0"/>
              </a:spcAft>
              <a:buClr>
                <a:srgbClr val="000000"/>
              </a:buClr>
              <a:buSzPts val="2600"/>
              <a:buChar char="❏"/>
            </a:pPr>
            <a:r>
              <a:rPr lang="en-GB" sz="2600">
                <a:solidFill>
                  <a:srgbClr val="000000"/>
                </a:solidFill>
              </a:rPr>
              <a:t>Used when features follow a multinomial distribution.</a:t>
            </a:r>
            <a:endParaRPr sz="2600">
              <a:solidFill>
                <a:srgbClr val="000000"/>
              </a:solidFill>
            </a:endParaRPr>
          </a:p>
          <a:p>
            <a:pPr indent="-393700" lvl="0" marL="457200" rtl="0" algn="l">
              <a:lnSpc>
                <a:spcPct val="150000"/>
              </a:lnSpc>
              <a:spcBef>
                <a:spcPts val="500"/>
              </a:spcBef>
              <a:spcAft>
                <a:spcPts val="0"/>
              </a:spcAft>
              <a:buClr>
                <a:srgbClr val="000000"/>
              </a:buClr>
              <a:buSzPts val="2600"/>
              <a:buChar char="❏"/>
            </a:pPr>
            <a:r>
              <a:rPr lang="en-GB" sz="2600">
                <a:solidFill>
                  <a:srgbClr val="000000"/>
                </a:solidFill>
              </a:rPr>
              <a:t>Suitable for classification with discrete features (e.g., word counts for text classification). </a:t>
            </a:r>
            <a:endParaRPr sz="2600">
              <a:solidFill>
                <a:srgbClr val="000000"/>
              </a:solidFill>
            </a:endParaRPr>
          </a:p>
          <a:p>
            <a:pPr indent="-393700" lvl="0" marL="457200" rtl="0" algn="l">
              <a:lnSpc>
                <a:spcPct val="150000"/>
              </a:lnSpc>
              <a:spcBef>
                <a:spcPts val="500"/>
              </a:spcBef>
              <a:spcAft>
                <a:spcPts val="0"/>
              </a:spcAft>
              <a:buClr>
                <a:srgbClr val="000000"/>
              </a:buClr>
              <a:buSzPts val="2600"/>
              <a:buChar char="❏"/>
            </a:pPr>
            <a:r>
              <a:rPr lang="en-GB" sz="2600">
                <a:solidFill>
                  <a:srgbClr val="000000"/>
                </a:solidFill>
              </a:rPr>
              <a:t>Requires integer feature counts.</a:t>
            </a:r>
            <a:endParaRPr sz="2600">
              <a:solidFill>
                <a:srgbClr val="000000"/>
              </a:solidFill>
            </a:endParaRPr>
          </a:p>
          <a:p>
            <a:pPr indent="0" lvl="0" marL="0" rtl="0" algn="l">
              <a:lnSpc>
                <a:spcPct val="115000"/>
              </a:lnSpc>
              <a:spcBef>
                <a:spcPts val="1000"/>
              </a:spcBef>
              <a:spcAft>
                <a:spcPts val="0"/>
              </a:spcAft>
              <a:buSzPts val="2400"/>
              <a:buNone/>
            </a:pPr>
            <a:r>
              <a:t/>
            </a:r>
            <a:endParaRPr sz="2300">
              <a:solidFill>
                <a:srgbClr val="000000"/>
              </a:solidFill>
            </a:endParaRPr>
          </a:p>
        </p:txBody>
      </p:sp>
      <p:sp>
        <p:nvSpPr>
          <p:cNvPr id="752" name="Google Shape;752;g104da29d8d6_0_1313"/>
          <p:cNvSpPr txBox="1"/>
          <p:nvPr/>
        </p:nvSpPr>
        <p:spPr>
          <a:xfrm>
            <a:off x="4843775" y="6248100"/>
            <a:ext cx="6784500" cy="23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highlight>
                  <a:srgbClr val="FFF2CC"/>
                </a:highlight>
                <a:latin typeface="Arial"/>
                <a:ea typeface="Arial"/>
                <a:cs typeface="Arial"/>
                <a:sym typeface="Arial"/>
              </a:rPr>
              <a:t>Further Reading:</a:t>
            </a:r>
            <a:r>
              <a:rPr b="0" i="0" lang="en-GB" sz="1400" u="none" cap="none" strike="noStrike">
                <a:solidFill>
                  <a:srgbClr val="000000"/>
                </a:solidFill>
                <a:latin typeface="Arial"/>
                <a:ea typeface="Arial"/>
                <a:cs typeface="Arial"/>
                <a:sym typeface="Arial"/>
              </a:rPr>
              <a:t> </a:t>
            </a:r>
            <a:r>
              <a:rPr b="0" i="0" lang="en-GB" sz="1400" u="sng" cap="none" strike="noStrike">
                <a:solidFill>
                  <a:schemeClr val="hlink"/>
                </a:solidFill>
                <a:latin typeface="Arial"/>
                <a:ea typeface="Arial"/>
                <a:cs typeface="Arial"/>
                <a:sym typeface="Arial"/>
                <a:hlinkClick r:id="rId3"/>
              </a:rPr>
              <a:t>https://scikit-learn.org/stable/modules/naive_bayes.html#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g104da29d8d6_0_1320"/>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Bernoulli Naive Bayes classifier</a:t>
            </a:r>
            <a:endParaRPr/>
          </a:p>
        </p:txBody>
      </p:sp>
      <p:sp>
        <p:nvSpPr>
          <p:cNvPr id="759" name="Google Shape;759;g104da29d8d6_0_1320"/>
          <p:cNvSpPr txBox="1"/>
          <p:nvPr>
            <p:ph idx="1" type="body"/>
          </p:nvPr>
        </p:nvSpPr>
        <p:spPr>
          <a:xfrm>
            <a:off x="473675" y="1436250"/>
            <a:ext cx="10787700" cy="4425600"/>
          </a:xfrm>
          <a:prstGeom prst="rect">
            <a:avLst/>
          </a:prstGeom>
          <a:noFill/>
          <a:ln>
            <a:noFill/>
          </a:ln>
        </p:spPr>
        <p:txBody>
          <a:bodyPr anchorCtr="0" anchor="t" bIns="45700" lIns="91425" spcFirstLastPara="1" rIns="91425" wrap="square" tIns="45700">
            <a:noAutofit/>
          </a:bodyPr>
          <a:lstStyle/>
          <a:p>
            <a:pPr indent="-393700" lvl="0" marL="457200" rtl="0" algn="l">
              <a:lnSpc>
                <a:spcPct val="150000"/>
              </a:lnSpc>
              <a:spcBef>
                <a:spcPts val="1000"/>
              </a:spcBef>
              <a:spcAft>
                <a:spcPts val="0"/>
              </a:spcAft>
              <a:buClr>
                <a:srgbClr val="000000"/>
              </a:buClr>
              <a:buSzPts val="2600"/>
              <a:buChar char="❏"/>
            </a:pPr>
            <a:r>
              <a:rPr lang="en-GB" sz="2600">
                <a:solidFill>
                  <a:srgbClr val="000000"/>
                </a:solidFill>
              </a:rPr>
              <a:t>Used when features are of the boolean type.</a:t>
            </a:r>
            <a:endParaRPr sz="2600">
              <a:solidFill>
                <a:srgbClr val="000000"/>
              </a:solidFill>
            </a:endParaRPr>
          </a:p>
          <a:p>
            <a:pPr indent="-393700" lvl="0" marL="457200" rtl="0" algn="l">
              <a:lnSpc>
                <a:spcPct val="150000"/>
              </a:lnSpc>
              <a:spcBef>
                <a:spcPts val="500"/>
              </a:spcBef>
              <a:spcAft>
                <a:spcPts val="0"/>
              </a:spcAft>
              <a:buClr>
                <a:srgbClr val="000000"/>
              </a:buClr>
              <a:buSzPts val="2600"/>
              <a:buChar char="❏"/>
            </a:pPr>
            <a:r>
              <a:rPr lang="en-GB" sz="2600">
                <a:solidFill>
                  <a:srgbClr val="000000"/>
                </a:solidFill>
              </a:rPr>
              <a:t>There may be multiple features but each one is assumed to be a binary-valued (Bernoulli, boolean) variable. </a:t>
            </a:r>
            <a:endParaRPr sz="2600">
              <a:solidFill>
                <a:srgbClr val="000000"/>
              </a:solidFill>
            </a:endParaRPr>
          </a:p>
          <a:p>
            <a:pPr indent="-393700" lvl="0" marL="457200" rtl="0" algn="l">
              <a:lnSpc>
                <a:spcPct val="150000"/>
              </a:lnSpc>
              <a:spcBef>
                <a:spcPts val="500"/>
              </a:spcBef>
              <a:spcAft>
                <a:spcPts val="0"/>
              </a:spcAft>
              <a:buClr>
                <a:srgbClr val="000000"/>
              </a:buClr>
              <a:buSzPts val="2600"/>
              <a:buChar char="❏"/>
            </a:pPr>
            <a:r>
              <a:rPr lang="en-GB" sz="2600">
                <a:solidFill>
                  <a:srgbClr val="000000"/>
                </a:solidFill>
              </a:rPr>
              <a:t>This class requires samples to be represented as binary-valued feature vectors; if handed any other kind of data, a BernoulliNB instance may binarize its input (depending on the binarize parameter).</a:t>
            </a:r>
            <a:endParaRPr sz="2600">
              <a:solidFill>
                <a:srgbClr val="000000"/>
              </a:solidFill>
            </a:endParaRPr>
          </a:p>
          <a:p>
            <a:pPr indent="0" lvl="0" marL="457200" rtl="0" algn="l">
              <a:lnSpc>
                <a:spcPct val="150000"/>
              </a:lnSpc>
              <a:spcBef>
                <a:spcPts val="1000"/>
              </a:spcBef>
              <a:spcAft>
                <a:spcPts val="0"/>
              </a:spcAft>
              <a:buSzPts val="2400"/>
              <a:buNone/>
            </a:pPr>
            <a:r>
              <a:t/>
            </a:r>
            <a:endParaRPr sz="2600">
              <a:solidFill>
                <a:srgbClr val="000000"/>
              </a:solidFill>
            </a:endParaRPr>
          </a:p>
        </p:txBody>
      </p:sp>
      <p:sp>
        <p:nvSpPr>
          <p:cNvPr id="760" name="Google Shape;760;g104da29d8d6_0_1320"/>
          <p:cNvSpPr txBox="1"/>
          <p:nvPr/>
        </p:nvSpPr>
        <p:spPr>
          <a:xfrm>
            <a:off x="4843775" y="6248100"/>
            <a:ext cx="6784500" cy="23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highlight>
                  <a:srgbClr val="FFF2CC"/>
                </a:highlight>
                <a:latin typeface="Arial"/>
                <a:ea typeface="Arial"/>
                <a:cs typeface="Arial"/>
                <a:sym typeface="Arial"/>
              </a:rPr>
              <a:t>Further Reading:</a:t>
            </a:r>
            <a:r>
              <a:rPr b="0" i="0" lang="en-GB" sz="1400" u="none" cap="none" strike="noStrike">
                <a:solidFill>
                  <a:srgbClr val="000000"/>
                </a:solidFill>
                <a:latin typeface="Arial"/>
                <a:ea typeface="Arial"/>
                <a:cs typeface="Arial"/>
                <a:sym typeface="Arial"/>
              </a:rPr>
              <a:t> </a:t>
            </a:r>
            <a:r>
              <a:rPr b="0" i="0" lang="en-GB" sz="1400" u="sng" cap="none" strike="noStrike">
                <a:solidFill>
                  <a:schemeClr val="hlink"/>
                </a:solidFill>
                <a:latin typeface="Arial"/>
                <a:ea typeface="Arial"/>
                <a:cs typeface="Arial"/>
                <a:sym typeface="Arial"/>
                <a:hlinkClick r:id="rId3"/>
              </a:rPr>
              <a:t>https://scikit-learn.org/stable/modules/naive_bayes.html#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ga329c22ae3_0_102"/>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Probability Theory</a:t>
            </a:r>
            <a:endParaRPr/>
          </a:p>
        </p:txBody>
      </p:sp>
      <p:sp>
        <p:nvSpPr>
          <p:cNvPr id="766" name="Google Shape;766;ga329c22ae3_0_102"/>
          <p:cNvSpPr txBox="1"/>
          <p:nvPr>
            <p:ph idx="1" type="body"/>
          </p:nvPr>
        </p:nvSpPr>
        <p:spPr>
          <a:xfrm>
            <a:off x="473675" y="1443450"/>
            <a:ext cx="11164800" cy="45894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000"/>
              </a:spcBef>
              <a:spcAft>
                <a:spcPts val="0"/>
              </a:spcAft>
              <a:buClr>
                <a:srgbClr val="000000"/>
              </a:buClr>
              <a:buSzPts val="2400"/>
              <a:buChar char="❏"/>
            </a:pPr>
            <a:r>
              <a:rPr lang="en-GB">
                <a:solidFill>
                  <a:srgbClr val="000000"/>
                </a:solidFill>
              </a:rPr>
              <a:t>The probability of an event.</a:t>
            </a:r>
            <a:endParaRPr>
              <a:solidFill>
                <a:srgbClr val="000000"/>
              </a:solidFill>
            </a:endParaRPr>
          </a:p>
          <a:p>
            <a:pPr indent="-381000" lvl="1" marL="914400" rtl="0" algn="l">
              <a:lnSpc>
                <a:spcPct val="115000"/>
              </a:lnSpc>
              <a:spcBef>
                <a:spcPts val="0"/>
              </a:spcBef>
              <a:spcAft>
                <a:spcPts val="0"/>
              </a:spcAft>
              <a:buClr>
                <a:srgbClr val="000000"/>
              </a:buClr>
              <a:buSzPts val="2400"/>
              <a:buChar char="❏"/>
            </a:pPr>
            <a:r>
              <a:rPr lang="en-GB" sz="2400">
                <a:solidFill>
                  <a:srgbClr val="000000"/>
                </a:solidFill>
              </a:rPr>
              <a:t> For Example:</a:t>
            </a:r>
            <a:endParaRPr sz="2400">
              <a:solidFill>
                <a:srgbClr val="000000"/>
              </a:solidFill>
            </a:endParaRPr>
          </a:p>
          <a:p>
            <a:pPr indent="-381000" lvl="2" marL="1371600" rtl="0" algn="l">
              <a:lnSpc>
                <a:spcPct val="115000"/>
              </a:lnSpc>
              <a:spcBef>
                <a:spcPts val="0"/>
              </a:spcBef>
              <a:spcAft>
                <a:spcPts val="0"/>
              </a:spcAft>
              <a:buClr>
                <a:srgbClr val="000000"/>
              </a:buClr>
              <a:buSzPts val="2400"/>
              <a:buChar char="❏"/>
            </a:pPr>
            <a:r>
              <a:rPr lang="en-GB" sz="2400">
                <a:solidFill>
                  <a:srgbClr val="000000"/>
                </a:solidFill>
              </a:rPr>
              <a:t> The 6.30 p.m. train from London to your local station arrives on time, is a number from 0 to 1 inclusive, with 0 indicating ‘impossible’ and 1 indicating ‘certain’. </a:t>
            </a:r>
            <a:endParaRPr sz="2400">
              <a:solidFill>
                <a:srgbClr val="000000"/>
              </a:solidFill>
            </a:endParaRPr>
          </a:p>
          <a:p>
            <a:pPr indent="-381000" lvl="2" marL="1371600" rtl="0" algn="l">
              <a:lnSpc>
                <a:spcPct val="115000"/>
              </a:lnSpc>
              <a:spcBef>
                <a:spcPts val="0"/>
              </a:spcBef>
              <a:spcAft>
                <a:spcPts val="0"/>
              </a:spcAft>
              <a:buClr>
                <a:schemeClr val="dk1"/>
              </a:buClr>
              <a:buSzPts val="2400"/>
              <a:buChar char="❏"/>
            </a:pPr>
            <a:r>
              <a:rPr lang="en-GB" sz="2400">
                <a:solidFill>
                  <a:schemeClr val="dk1"/>
                </a:solidFill>
              </a:rPr>
              <a:t>A fruit may be considered to be an apple if it is red, round, and about 10 cm in diameter. </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GB">
                <a:solidFill>
                  <a:schemeClr val="dk1"/>
                </a:solidFill>
              </a:rPr>
              <a:t>A Naive Bayes classifier considers each of these features to contribute independently to the probability that this fruit is an apple, regardless of any possible correlations between the color, roundness, and diameter features.</a:t>
            </a:r>
            <a:endParaRPr>
              <a:solidFill>
                <a:schemeClr val="dk1"/>
              </a:solidFill>
            </a:endParaRPr>
          </a:p>
          <a:p>
            <a:pPr indent="0" lvl="0" marL="457200" rtl="0" algn="l">
              <a:lnSpc>
                <a:spcPct val="115000"/>
              </a:lnSpc>
              <a:spcBef>
                <a:spcPts val="1000"/>
              </a:spcBef>
              <a:spcAft>
                <a:spcPts val="0"/>
              </a:spcAft>
              <a:buSzPts val="2400"/>
              <a:buNone/>
            </a:pPr>
            <a:r>
              <a:t/>
            </a:r>
            <a:endParaRPr sz="240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g104da29d8d6_0_1073"/>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Probability Theory Algorithm</a:t>
            </a:r>
            <a:endParaRPr/>
          </a:p>
        </p:txBody>
      </p:sp>
      <p:sp>
        <p:nvSpPr>
          <p:cNvPr id="773" name="Google Shape;773;g104da29d8d6_0_1073"/>
          <p:cNvSpPr txBox="1"/>
          <p:nvPr>
            <p:ph idx="1" type="body"/>
          </p:nvPr>
        </p:nvSpPr>
        <p:spPr>
          <a:xfrm>
            <a:off x="869380" y="1362833"/>
            <a:ext cx="5646900" cy="46656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SzPts val="2400"/>
              <a:buNone/>
            </a:pPr>
            <a:r>
              <a:rPr b="0" i="0" lang="en-GB" sz="2000" u="none" cap="none" strike="noStrike">
                <a:solidFill>
                  <a:schemeClr val="dk1"/>
                </a:solidFill>
                <a:latin typeface="Montserrat Medium"/>
                <a:ea typeface="Montserrat Medium"/>
                <a:cs typeface="Montserrat Medium"/>
                <a:sym typeface="Montserrat Medium"/>
              </a:rPr>
              <a:t>Bayes theorem provides a way of calculating the posterior probability, P(c|x), from P(c), P(x), and P(x|c). </a:t>
            </a:r>
            <a:endParaRPr b="0" i="0" sz="2000" u="none" cap="none" strike="noStrike">
              <a:solidFill>
                <a:schemeClr val="dk1"/>
              </a:solidFill>
              <a:latin typeface="Montserrat Medium"/>
              <a:ea typeface="Montserrat Medium"/>
              <a:cs typeface="Montserrat Medium"/>
              <a:sym typeface="Montserrat Medium"/>
            </a:endParaRPr>
          </a:p>
          <a:p>
            <a:pPr indent="0" lvl="0" marL="0" marR="0" rtl="0" algn="l">
              <a:lnSpc>
                <a:spcPct val="140000"/>
              </a:lnSpc>
              <a:spcBef>
                <a:spcPts val="1200"/>
              </a:spcBef>
              <a:spcAft>
                <a:spcPts val="0"/>
              </a:spcAft>
              <a:buSzPts val="2400"/>
              <a:buNone/>
            </a:pPr>
            <a:r>
              <a:rPr b="0" i="0" lang="en-GB" sz="2000" u="none" cap="none" strike="noStrike">
                <a:solidFill>
                  <a:schemeClr val="dk1"/>
                </a:solidFill>
                <a:latin typeface="Montserrat Medium"/>
                <a:ea typeface="Montserrat Medium"/>
                <a:cs typeface="Montserrat Medium"/>
                <a:sym typeface="Montserrat Medium"/>
              </a:rPr>
              <a:t>Conditional independence.</a:t>
            </a:r>
            <a:endParaRPr b="0" i="0" sz="2000" u="none" cap="none" strike="noStrike">
              <a:solidFill>
                <a:schemeClr val="dk1"/>
              </a:solidFill>
              <a:latin typeface="Montserrat Medium"/>
              <a:ea typeface="Montserrat Medium"/>
              <a:cs typeface="Montserrat Medium"/>
              <a:sym typeface="Montserrat Medium"/>
            </a:endParaRPr>
          </a:p>
          <a:p>
            <a:pPr indent="0" lvl="3" marL="0" marR="0" rtl="0" algn="l">
              <a:lnSpc>
                <a:spcPct val="100000"/>
              </a:lnSpc>
              <a:spcBef>
                <a:spcPts val="1200"/>
              </a:spcBef>
              <a:spcAft>
                <a:spcPts val="0"/>
              </a:spcAft>
              <a:buSzPts val="1600"/>
              <a:buNone/>
            </a:pPr>
            <a:r>
              <a:rPr b="0" i="0" lang="en-GB" sz="2000" u="none" cap="none" strike="noStrike">
                <a:solidFill>
                  <a:schemeClr val="dk1"/>
                </a:solidFill>
                <a:latin typeface="Montserrat Medium"/>
                <a:ea typeface="Montserrat Medium"/>
                <a:cs typeface="Montserrat Medium"/>
                <a:sym typeface="Montserrat Medium"/>
              </a:rPr>
              <a:t>	P(c|x) is the posterior probability of class 	(target) given predictor (attribute). </a:t>
            </a:r>
            <a:endParaRPr b="0" i="0" sz="2000" u="none" cap="none" strike="noStrike">
              <a:solidFill>
                <a:schemeClr val="dk1"/>
              </a:solidFill>
              <a:latin typeface="Montserrat Medium"/>
              <a:ea typeface="Montserrat Medium"/>
              <a:cs typeface="Montserrat Medium"/>
              <a:sym typeface="Montserrat Medium"/>
            </a:endParaRPr>
          </a:p>
          <a:p>
            <a:pPr indent="0" lvl="3" marL="0" marR="0" rtl="0" algn="l">
              <a:lnSpc>
                <a:spcPct val="100000"/>
              </a:lnSpc>
              <a:spcBef>
                <a:spcPts val="1200"/>
              </a:spcBef>
              <a:spcAft>
                <a:spcPts val="0"/>
              </a:spcAft>
              <a:buSzPts val="1600"/>
              <a:buNone/>
            </a:pPr>
            <a:r>
              <a:rPr b="0" i="0" lang="en-GB" sz="2000" u="none" cap="none" strike="noStrike">
                <a:solidFill>
                  <a:schemeClr val="dk1"/>
                </a:solidFill>
                <a:latin typeface="Montserrat Medium"/>
                <a:ea typeface="Montserrat Medium"/>
                <a:cs typeface="Montserrat Medium"/>
                <a:sym typeface="Montserrat Medium"/>
              </a:rPr>
              <a:t>	P(c) is the prior probability of class. </a:t>
            </a:r>
            <a:endParaRPr b="0" i="0" sz="2000" u="none" cap="none" strike="noStrike">
              <a:solidFill>
                <a:schemeClr val="dk1"/>
              </a:solidFill>
              <a:latin typeface="Montserrat Medium"/>
              <a:ea typeface="Montserrat Medium"/>
              <a:cs typeface="Montserrat Medium"/>
              <a:sym typeface="Montserrat Medium"/>
            </a:endParaRPr>
          </a:p>
          <a:p>
            <a:pPr indent="0" lvl="3" marL="0" marR="0" rtl="0" algn="l">
              <a:lnSpc>
                <a:spcPct val="100000"/>
              </a:lnSpc>
              <a:spcBef>
                <a:spcPts val="1200"/>
              </a:spcBef>
              <a:spcAft>
                <a:spcPts val="0"/>
              </a:spcAft>
              <a:buSzPts val="1600"/>
              <a:buNone/>
            </a:pPr>
            <a:r>
              <a:rPr b="0" i="0" lang="en-GB" sz="2000" u="none" cap="none" strike="noStrike">
                <a:solidFill>
                  <a:schemeClr val="dk1"/>
                </a:solidFill>
                <a:latin typeface="Montserrat Medium"/>
                <a:ea typeface="Montserrat Medium"/>
                <a:cs typeface="Montserrat Medium"/>
                <a:sym typeface="Montserrat Medium"/>
              </a:rPr>
              <a:t>	P(x|c) is the likelihood which is the 	probability of predictor given class. </a:t>
            </a:r>
            <a:endParaRPr b="0" i="0" sz="2000" u="none" cap="none" strike="noStrike">
              <a:solidFill>
                <a:schemeClr val="dk1"/>
              </a:solidFill>
              <a:latin typeface="Montserrat Medium"/>
              <a:ea typeface="Montserrat Medium"/>
              <a:cs typeface="Montserrat Medium"/>
              <a:sym typeface="Montserrat Medium"/>
            </a:endParaRPr>
          </a:p>
          <a:p>
            <a:pPr indent="0" lvl="3" marL="0" marR="0" rtl="0" algn="l">
              <a:lnSpc>
                <a:spcPct val="100000"/>
              </a:lnSpc>
              <a:spcBef>
                <a:spcPts val="1200"/>
              </a:spcBef>
              <a:spcAft>
                <a:spcPts val="0"/>
              </a:spcAft>
              <a:buSzPts val="1600"/>
              <a:buNone/>
            </a:pPr>
            <a:r>
              <a:rPr b="0" i="0" lang="en-GB" sz="2000" u="none" cap="none" strike="noStrike">
                <a:solidFill>
                  <a:schemeClr val="dk1"/>
                </a:solidFill>
                <a:latin typeface="Montserrat Medium"/>
                <a:ea typeface="Montserrat Medium"/>
                <a:cs typeface="Montserrat Medium"/>
                <a:sym typeface="Montserrat Medium"/>
              </a:rPr>
              <a:t>	P(x) is the prior probability of predictor.</a:t>
            </a:r>
            <a:endParaRPr b="0" i="0" sz="2000" u="none" cap="none" strike="noStrike">
              <a:solidFill>
                <a:schemeClr val="dk1"/>
              </a:solidFill>
              <a:latin typeface="Montserrat Medium"/>
              <a:ea typeface="Montserrat Medium"/>
              <a:cs typeface="Montserrat Medium"/>
              <a:sym typeface="Montserrat Medium"/>
            </a:endParaRPr>
          </a:p>
          <a:p>
            <a:pPr indent="0" lvl="0" marL="0" marR="0" rtl="0" algn="l">
              <a:lnSpc>
                <a:spcPct val="140000"/>
              </a:lnSpc>
              <a:spcBef>
                <a:spcPts val="1200"/>
              </a:spcBef>
              <a:spcAft>
                <a:spcPts val="1200"/>
              </a:spcAft>
              <a:buSzPts val="2400"/>
              <a:buNone/>
            </a:pPr>
            <a:r>
              <a:t/>
            </a:r>
            <a:endParaRPr b="0" i="0" sz="2000" u="none" cap="none" strike="noStrike">
              <a:solidFill>
                <a:schemeClr val="dk1"/>
              </a:solidFill>
              <a:latin typeface="Montserrat Medium"/>
              <a:ea typeface="Montserrat Medium"/>
              <a:cs typeface="Montserrat Medium"/>
              <a:sym typeface="Montserrat Medium"/>
            </a:endParaRPr>
          </a:p>
        </p:txBody>
      </p:sp>
      <p:sp>
        <p:nvSpPr>
          <p:cNvPr id="774" name="Google Shape;774;g104da29d8d6_0_1073"/>
          <p:cNvSpPr txBox="1"/>
          <p:nvPr/>
        </p:nvSpPr>
        <p:spPr>
          <a:xfrm>
            <a:off x="7608379" y="2925708"/>
            <a:ext cx="2597100" cy="65190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75" name="Google Shape;775;g104da29d8d6_0_1073"/>
          <p:cNvSpPr txBox="1"/>
          <p:nvPr/>
        </p:nvSpPr>
        <p:spPr>
          <a:xfrm>
            <a:off x="6703767" y="4950148"/>
            <a:ext cx="4653900" cy="246300"/>
          </a:xfrm>
          <a:prstGeom prst="rect">
            <a:avLst/>
          </a:prstGeom>
          <a:blipFill rotWithShape="1">
            <a:blip r:embed="rId4">
              <a:alphaModFix/>
            </a:blip>
            <a:stretch>
              <a:fillRect b="-37497" l="-1568" r="-1308" t="-2497"/>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cxnSp>
        <p:nvCxnSpPr>
          <p:cNvPr id="776" name="Google Shape;776;g104da29d8d6_0_1073"/>
          <p:cNvCxnSpPr/>
          <p:nvPr/>
        </p:nvCxnSpPr>
        <p:spPr>
          <a:xfrm>
            <a:off x="7692080" y="3419186"/>
            <a:ext cx="0" cy="504000"/>
          </a:xfrm>
          <a:prstGeom prst="straightConnector1">
            <a:avLst/>
          </a:prstGeom>
          <a:noFill/>
          <a:ln cap="flat" cmpd="sng" w="28575">
            <a:solidFill>
              <a:srgbClr val="0070C0"/>
            </a:solidFill>
            <a:prstDash val="solid"/>
            <a:round/>
            <a:headEnd len="sm" w="sm" type="none"/>
            <a:tailEnd len="lg" w="lg" type="triangle"/>
          </a:ln>
        </p:spPr>
      </p:cxnSp>
      <p:cxnSp>
        <p:nvCxnSpPr>
          <p:cNvPr id="777" name="Google Shape;777;g104da29d8d6_0_1073"/>
          <p:cNvCxnSpPr/>
          <p:nvPr/>
        </p:nvCxnSpPr>
        <p:spPr>
          <a:xfrm>
            <a:off x="9596294" y="3607458"/>
            <a:ext cx="0" cy="720000"/>
          </a:xfrm>
          <a:prstGeom prst="straightConnector1">
            <a:avLst/>
          </a:prstGeom>
          <a:noFill/>
          <a:ln cap="flat" cmpd="sng" w="28575">
            <a:solidFill>
              <a:srgbClr val="0070C0"/>
            </a:solidFill>
            <a:prstDash val="solid"/>
            <a:round/>
            <a:headEnd len="sm" w="sm" type="none"/>
            <a:tailEnd len="lg" w="lg" type="triangle"/>
          </a:ln>
        </p:spPr>
      </p:cxnSp>
      <p:cxnSp>
        <p:nvCxnSpPr>
          <p:cNvPr id="778" name="Google Shape;778;g104da29d8d6_0_1073"/>
          <p:cNvCxnSpPr/>
          <p:nvPr/>
        </p:nvCxnSpPr>
        <p:spPr>
          <a:xfrm>
            <a:off x="8908137" y="2421708"/>
            <a:ext cx="0" cy="504000"/>
          </a:xfrm>
          <a:prstGeom prst="straightConnector1">
            <a:avLst/>
          </a:prstGeom>
          <a:noFill/>
          <a:ln cap="flat" cmpd="sng" w="28575">
            <a:solidFill>
              <a:srgbClr val="0070C0"/>
            </a:solidFill>
            <a:prstDash val="solid"/>
            <a:round/>
            <a:headEnd len="lg" w="lg" type="triangle"/>
            <a:tailEnd len="sm" w="sm" type="none"/>
          </a:ln>
        </p:spPr>
      </p:cxnSp>
      <p:cxnSp>
        <p:nvCxnSpPr>
          <p:cNvPr id="779" name="Google Shape;779;g104da29d8d6_0_1073"/>
          <p:cNvCxnSpPr/>
          <p:nvPr/>
        </p:nvCxnSpPr>
        <p:spPr>
          <a:xfrm>
            <a:off x="10020499" y="2062433"/>
            <a:ext cx="0" cy="756000"/>
          </a:xfrm>
          <a:prstGeom prst="straightConnector1">
            <a:avLst/>
          </a:prstGeom>
          <a:noFill/>
          <a:ln cap="flat" cmpd="sng" w="28575">
            <a:solidFill>
              <a:srgbClr val="0070C0"/>
            </a:solidFill>
            <a:prstDash val="solid"/>
            <a:round/>
            <a:headEnd len="lg" w="lg" type="triangle"/>
            <a:tailEnd len="sm" w="sm" type="none"/>
          </a:ln>
        </p:spPr>
      </p:cxnSp>
      <p:sp>
        <p:nvSpPr>
          <p:cNvPr id="780" name="Google Shape;780;g104da29d8d6_0_1073"/>
          <p:cNvSpPr txBox="1"/>
          <p:nvPr/>
        </p:nvSpPr>
        <p:spPr>
          <a:xfrm>
            <a:off x="6673010" y="4005534"/>
            <a:ext cx="2038200" cy="2727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1200"/>
              </a:spcAft>
              <a:buClr>
                <a:srgbClr val="000000"/>
              </a:buClr>
              <a:buSzPts val="1200"/>
              <a:buFont typeface="Arial"/>
              <a:buNone/>
            </a:pPr>
            <a:r>
              <a:rPr b="0" i="0" lang="en-GB" sz="1200" u="none" cap="none" strike="noStrike">
                <a:solidFill>
                  <a:srgbClr val="646464"/>
                </a:solidFill>
                <a:latin typeface="Montserrat Medium"/>
                <a:ea typeface="Montserrat Medium"/>
                <a:cs typeface="Montserrat Medium"/>
                <a:sym typeface="Montserrat Medium"/>
              </a:rPr>
              <a:t>Posterior Probability</a:t>
            </a:r>
            <a:endParaRPr b="0" i="0" sz="1400" u="none" cap="none" strike="noStrike">
              <a:solidFill>
                <a:srgbClr val="000000"/>
              </a:solidFill>
              <a:latin typeface="Arial"/>
              <a:ea typeface="Arial"/>
              <a:cs typeface="Arial"/>
              <a:sym typeface="Arial"/>
            </a:endParaRPr>
          </a:p>
        </p:txBody>
      </p:sp>
      <p:sp>
        <p:nvSpPr>
          <p:cNvPr id="781" name="Google Shape;781;g104da29d8d6_0_1073"/>
          <p:cNvSpPr txBox="1"/>
          <p:nvPr/>
        </p:nvSpPr>
        <p:spPr>
          <a:xfrm>
            <a:off x="8577224" y="4372582"/>
            <a:ext cx="2038200" cy="2727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1200"/>
              </a:spcAft>
              <a:buClr>
                <a:srgbClr val="000000"/>
              </a:buClr>
              <a:buSzPts val="1200"/>
              <a:buFont typeface="Arial"/>
              <a:buNone/>
            </a:pPr>
            <a:r>
              <a:rPr b="0" i="0" lang="en-GB" sz="1200" u="none" cap="none" strike="noStrike">
                <a:solidFill>
                  <a:srgbClr val="646464"/>
                </a:solidFill>
                <a:latin typeface="Montserrat Medium"/>
                <a:ea typeface="Montserrat Medium"/>
                <a:cs typeface="Montserrat Medium"/>
                <a:sym typeface="Montserrat Medium"/>
              </a:rPr>
              <a:t>Predictor Prior Probability</a:t>
            </a:r>
            <a:endParaRPr b="0" i="0" sz="1400" u="none" cap="none" strike="noStrike">
              <a:solidFill>
                <a:srgbClr val="000000"/>
              </a:solidFill>
              <a:latin typeface="Arial"/>
              <a:ea typeface="Arial"/>
              <a:cs typeface="Arial"/>
              <a:sym typeface="Arial"/>
            </a:endParaRPr>
          </a:p>
        </p:txBody>
      </p:sp>
      <p:sp>
        <p:nvSpPr>
          <p:cNvPr id="782" name="Google Shape;782;g104da29d8d6_0_1073"/>
          <p:cNvSpPr txBox="1"/>
          <p:nvPr/>
        </p:nvSpPr>
        <p:spPr>
          <a:xfrm>
            <a:off x="7889067" y="2148947"/>
            <a:ext cx="2038200" cy="2727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1200"/>
              </a:spcAft>
              <a:buClr>
                <a:srgbClr val="000000"/>
              </a:buClr>
              <a:buSzPts val="1200"/>
              <a:buFont typeface="Arial"/>
              <a:buNone/>
            </a:pPr>
            <a:r>
              <a:rPr b="0" i="0" lang="en-GB" sz="1200" u="none" cap="none" strike="noStrike">
                <a:solidFill>
                  <a:srgbClr val="646464"/>
                </a:solidFill>
                <a:latin typeface="Montserrat Medium"/>
                <a:ea typeface="Montserrat Medium"/>
                <a:cs typeface="Montserrat Medium"/>
                <a:sym typeface="Montserrat Medium"/>
              </a:rPr>
              <a:t>Likelihood</a:t>
            </a:r>
            <a:endParaRPr b="0" i="0" sz="1200" u="none" cap="none" strike="noStrike">
              <a:solidFill>
                <a:srgbClr val="646464"/>
              </a:solidFill>
              <a:latin typeface="Montserrat Medium"/>
              <a:ea typeface="Montserrat Medium"/>
              <a:cs typeface="Montserrat Medium"/>
              <a:sym typeface="Montserrat Medium"/>
            </a:endParaRPr>
          </a:p>
        </p:txBody>
      </p:sp>
      <p:sp>
        <p:nvSpPr>
          <p:cNvPr id="783" name="Google Shape;783;g104da29d8d6_0_1073"/>
          <p:cNvSpPr txBox="1"/>
          <p:nvPr/>
        </p:nvSpPr>
        <p:spPr>
          <a:xfrm>
            <a:off x="9030686" y="1774752"/>
            <a:ext cx="2038200" cy="2727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1200"/>
              </a:spcAft>
              <a:buClr>
                <a:srgbClr val="000000"/>
              </a:buClr>
              <a:buSzPts val="1200"/>
              <a:buFont typeface="Arial"/>
              <a:buNone/>
            </a:pPr>
            <a:r>
              <a:rPr b="0" i="0" lang="en-GB" sz="1200" u="none" cap="none" strike="noStrike">
                <a:solidFill>
                  <a:srgbClr val="646464"/>
                </a:solidFill>
                <a:latin typeface="Montserrat Medium"/>
                <a:ea typeface="Montserrat Medium"/>
                <a:cs typeface="Montserrat Medium"/>
                <a:sym typeface="Montserrat Medium"/>
              </a:rPr>
              <a:t>Class Prior Probability</a:t>
            </a:r>
            <a:endParaRPr b="0" i="0" sz="1400" u="none" cap="none" strike="noStrike">
              <a:solidFill>
                <a:srgbClr val="000000"/>
              </a:solidFill>
              <a:latin typeface="Arial"/>
              <a:ea typeface="Arial"/>
              <a:cs typeface="Arial"/>
              <a:sym typeface="Arial"/>
            </a:endParaRPr>
          </a:p>
        </p:txBody>
      </p:sp>
      <p:grpSp>
        <p:nvGrpSpPr>
          <p:cNvPr id="784" name="Google Shape;784;g104da29d8d6_0_1073"/>
          <p:cNvGrpSpPr/>
          <p:nvPr/>
        </p:nvGrpSpPr>
        <p:grpSpPr>
          <a:xfrm>
            <a:off x="0" y="1494098"/>
            <a:ext cx="719778" cy="200400"/>
            <a:chOff x="0" y="1956583"/>
            <a:chExt cx="719778" cy="200400"/>
          </a:xfrm>
        </p:grpSpPr>
        <p:cxnSp>
          <p:nvCxnSpPr>
            <p:cNvPr id="785" name="Google Shape;785;g104da29d8d6_0_1073"/>
            <p:cNvCxnSpPr/>
            <p:nvPr/>
          </p:nvCxnSpPr>
          <p:spPr>
            <a:xfrm>
              <a:off x="0" y="2056823"/>
              <a:ext cx="619500" cy="0"/>
            </a:xfrm>
            <a:prstGeom prst="straightConnector1">
              <a:avLst/>
            </a:prstGeom>
            <a:noFill/>
            <a:ln cap="flat" cmpd="sng" w="76200">
              <a:solidFill>
                <a:srgbClr val="009DFF"/>
              </a:solidFill>
              <a:prstDash val="solid"/>
              <a:round/>
              <a:headEnd len="sm" w="sm" type="none"/>
              <a:tailEnd len="sm" w="sm" type="none"/>
            </a:ln>
          </p:spPr>
        </p:cxnSp>
        <p:sp>
          <p:nvSpPr>
            <p:cNvPr id="786" name="Google Shape;786;g104da29d8d6_0_1073"/>
            <p:cNvSpPr/>
            <p:nvPr/>
          </p:nvSpPr>
          <p:spPr>
            <a:xfrm>
              <a:off x="519378" y="1956583"/>
              <a:ext cx="200400" cy="200400"/>
            </a:xfrm>
            <a:prstGeom prst="flowChartConnector">
              <a:avLst/>
            </a:prstGeom>
            <a:solidFill>
              <a:schemeClr val="lt1"/>
            </a:solidFill>
            <a:ln cap="flat" cmpd="sng" w="762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787" name="Google Shape;787;g104da29d8d6_0_1073"/>
          <p:cNvGrpSpPr/>
          <p:nvPr/>
        </p:nvGrpSpPr>
        <p:grpSpPr>
          <a:xfrm>
            <a:off x="0" y="2915677"/>
            <a:ext cx="719778" cy="200400"/>
            <a:chOff x="839727" y="4422691"/>
            <a:chExt cx="719778" cy="200400"/>
          </a:xfrm>
        </p:grpSpPr>
        <p:cxnSp>
          <p:nvCxnSpPr>
            <p:cNvPr id="788" name="Google Shape;788;g104da29d8d6_0_1073"/>
            <p:cNvCxnSpPr/>
            <p:nvPr/>
          </p:nvCxnSpPr>
          <p:spPr>
            <a:xfrm>
              <a:off x="839727" y="4522931"/>
              <a:ext cx="619500" cy="0"/>
            </a:xfrm>
            <a:prstGeom prst="straightConnector1">
              <a:avLst/>
            </a:prstGeom>
            <a:noFill/>
            <a:ln cap="flat" cmpd="sng" w="76200">
              <a:solidFill>
                <a:srgbClr val="A805A8"/>
              </a:solidFill>
              <a:prstDash val="solid"/>
              <a:round/>
              <a:headEnd len="sm" w="sm" type="none"/>
              <a:tailEnd len="sm" w="sm" type="none"/>
            </a:ln>
          </p:spPr>
        </p:cxnSp>
        <p:sp>
          <p:nvSpPr>
            <p:cNvPr id="789" name="Google Shape;789;g104da29d8d6_0_1073"/>
            <p:cNvSpPr/>
            <p:nvPr/>
          </p:nvSpPr>
          <p:spPr>
            <a:xfrm>
              <a:off x="1359105" y="4422691"/>
              <a:ext cx="200400" cy="200400"/>
            </a:xfrm>
            <a:prstGeom prst="flowChartConnector">
              <a:avLst/>
            </a:prstGeom>
            <a:solidFill>
              <a:schemeClr val="lt1"/>
            </a:solidFill>
            <a:ln cap="flat" cmpd="sng" w="76200">
              <a:solidFill>
                <a:srgbClr val="A805A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cxnSp>
        <p:nvCxnSpPr>
          <p:cNvPr id="790" name="Google Shape;790;g104da29d8d6_0_1073"/>
          <p:cNvCxnSpPr>
            <a:stCxn id="789" idx="4"/>
          </p:cNvCxnSpPr>
          <p:nvPr/>
        </p:nvCxnSpPr>
        <p:spPr>
          <a:xfrm>
            <a:off x="619578" y="3116077"/>
            <a:ext cx="0" cy="2379000"/>
          </a:xfrm>
          <a:prstGeom prst="straightConnector1">
            <a:avLst/>
          </a:prstGeom>
          <a:noFill/>
          <a:ln cap="flat" cmpd="sng" w="28575">
            <a:solidFill>
              <a:srgbClr val="A805A8"/>
            </a:solidFill>
            <a:prstDash val="solid"/>
            <a:round/>
            <a:headEnd len="sm" w="sm" type="none"/>
            <a:tailEnd len="sm" w="sm" type="none"/>
          </a:ln>
        </p:spPr>
      </p:cxnSp>
      <p:grpSp>
        <p:nvGrpSpPr>
          <p:cNvPr id="791" name="Google Shape;791;g104da29d8d6_0_1073"/>
          <p:cNvGrpSpPr/>
          <p:nvPr/>
        </p:nvGrpSpPr>
        <p:grpSpPr>
          <a:xfrm>
            <a:off x="606425" y="3441700"/>
            <a:ext cx="541481" cy="149700"/>
            <a:chOff x="606425" y="2642653"/>
            <a:chExt cx="541481" cy="149700"/>
          </a:xfrm>
        </p:grpSpPr>
        <p:cxnSp>
          <p:nvCxnSpPr>
            <p:cNvPr id="792" name="Google Shape;792;g104da29d8d6_0_1073"/>
            <p:cNvCxnSpPr/>
            <p:nvPr/>
          </p:nvCxnSpPr>
          <p:spPr>
            <a:xfrm>
              <a:off x="606425" y="2717512"/>
              <a:ext cx="382200" cy="0"/>
            </a:xfrm>
            <a:prstGeom prst="straightConnector1">
              <a:avLst/>
            </a:prstGeom>
            <a:noFill/>
            <a:ln cap="flat" cmpd="sng" w="28575">
              <a:solidFill>
                <a:srgbClr val="A805A8"/>
              </a:solidFill>
              <a:prstDash val="solid"/>
              <a:round/>
              <a:headEnd len="sm" w="sm" type="none"/>
              <a:tailEnd len="sm" w="sm" type="none"/>
            </a:ln>
          </p:spPr>
        </p:cxnSp>
        <p:sp>
          <p:nvSpPr>
            <p:cNvPr id="793" name="Google Shape;793;g104da29d8d6_0_1073"/>
            <p:cNvSpPr/>
            <p:nvPr/>
          </p:nvSpPr>
          <p:spPr>
            <a:xfrm>
              <a:off x="998206" y="2642653"/>
              <a:ext cx="149700" cy="149700"/>
            </a:xfrm>
            <a:prstGeom prst="flowChartConnector">
              <a:avLst/>
            </a:prstGeom>
            <a:solidFill>
              <a:schemeClr val="lt1"/>
            </a:solidFill>
            <a:ln cap="flat" cmpd="sng" w="28575">
              <a:solidFill>
                <a:srgbClr val="A805A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794" name="Google Shape;794;g104da29d8d6_0_1073"/>
          <p:cNvGrpSpPr/>
          <p:nvPr/>
        </p:nvGrpSpPr>
        <p:grpSpPr>
          <a:xfrm>
            <a:off x="606425" y="4198897"/>
            <a:ext cx="541481" cy="149700"/>
            <a:chOff x="606425" y="2642653"/>
            <a:chExt cx="541481" cy="149700"/>
          </a:xfrm>
        </p:grpSpPr>
        <p:cxnSp>
          <p:nvCxnSpPr>
            <p:cNvPr id="795" name="Google Shape;795;g104da29d8d6_0_1073"/>
            <p:cNvCxnSpPr/>
            <p:nvPr/>
          </p:nvCxnSpPr>
          <p:spPr>
            <a:xfrm>
              <a:off x="606425" y="2717512"/>
              <a:ext cx="382200" cy="0"/>
            </a:xfrm>
            <a:prstGeom prst="straightConnector1">
              <a:avLst/>
            </a:prstGeom>
            <a:noFill/>
            <a:ln cap="flat" cmpd="sng" w="28575">
              <a:solidFill>
                <a:srgbClr val="A805A8"/>
              </a:solidFill>
              <a:prstDash val="solid"/>
              <a:round/>
              <a:headEnd len="sm" w="sm" type="none"/>
              <a:tailEnd len="sm" w="sm" type="none"/>
            </a:ln>
          </p:spPr>
        </p:cxnSp>
        <p:sp>
          <p:nvSpPr>
            <p:cNvPr id="796" name="Google Shape;796;g104da29d8d6_0_1073"/>
            <p:cNvSpPr/>
            <p:nvPr/>
          </p:nvSpPr>
          <p:spPr>
            <a:xfrm>
              <a:off x="998206" y="2642653"/>
              <a:ext cx="149700" cy="149700"/>
            </a:xfrm>
            <a:prstGeom prst="flowChartConnector">
              <a:avLst/>
            </a:prstGeom>
            <a:solidFill>
              <a:schemeClr val="lt1"/>
            </a:solidFill>
            <a:ln cap="flat" cmpd="sng" w="28575">
              <a:solidFill>
                <a:srgbClr val="A805A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797" name="Google Shape;797;g104da29d8d6_0_1073"/>
          <p:cNvGrpSpPr/>
          <p:nvPr/>
        </p:nvGrpSpPr>
        <p:grpSpPr>
          <a:xfrm>
            <a:off x="606425" y="4660238"/>
            <a:ext cx="541481" cy="149700"/>
            <a:chOff x="606425" y="2642653"/>
            <a:chExt cx="541481" cy="149700"/>
          </a:xfrm>
        </p:grpSpPr>
        <p:cxnSp>
          <p:nvCxnSpPr>
            <p:cNvPr id="798" name="Google Shape;798;g104da29d8d6_0_1073"/>
            <p:cNvCxnSpPr/>
            <p:nvPr/>
          </p:nvCxnSpPr>
          <p:spPr>
            <a:xfrm>
              <a:off x="606425" y="2717512"/>
              <a:ext cx="382200" cy="0"/>
            </a:xfrm>
            <a:prstGeom prst="straightConnector1">
              <a:avLst/>
            </a:prstGeom>
            <a:noFill/>
            <a:ln cap="flat" cmpd="sng" w="28575">
              <a:solidFill>
                <a:srgbClr val="A805A8"/>
              </a:solidFill>
              <a:prstDash val="solid"/>
              <a:round/>
              <a:headEnd len="sm" w="sm" type="none"/>
              <a:tailEnd len="sm" w="sm" type="none"/>
            </a:ln>
          </p:spPr>
        </p:cxnSp>
        <p:sp>
          <p:nvSpPr>
            <p:cNvPr id="799" name="Google Shape;799;g104da29d8d6_0_1073"/>
            <p:cNvSpPr/>
            <p:nvPr/>
          </p:nvSpPr>
          <p:spPr>
            <a:xfrm>
              <a:off x="998206" y="2642653"/>
              <a:ext cx="149700" cy="149700"/>
            </a:xfrm>
            <a:prstGeom prst="flowChartConnector">
              <a:avLst/>
            </a:prstGeom>
            <a:solidFill>
              <a:schemeClr val="lt1"/>
            </a:solidFill>
            <a:ln cap="flat" cmpd="sng" w="28575">
              <a:solidFill>
                <a:srgbClr val="A805A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800" name="Google Shape;800;g104da29d8d6_0_1073"/>
          <p:cNvGrpSpPr/>
          <p:nvPr/>
        </p:nvGrpSpPr>
        <p:grpSpPr>
          <a:xfrm>
            <a:off x="606425" y="5420308"/>
            <a:ext cx="541481" cy="149700"/>
            <a:chOff x="606425" y="2642653"/>
            <a:chExt cx="541481" cy="149700"/>
          </a:xfrm>
        </p:grpSpPr>
        <p:cxnSp>
          <p:nvCxnSpPr>
            <p:cNvPr id="801" name="Google Shape;801;g104da29d8d6_0_1073"/>
            <p:cNvCxnSpPr/>
            <p:nvPr/>
          </p:nvCxnSpPr>
          <p:spPr>
            <a:xfrm>
              <a:off x="606425" y="2717512"/>
              <a:ext cx="382200" cy="0"/>
            </a:xfrm>
            <a:prstGeom prst="straightConnector1">
              <a:avLst/>
            </a:prstGeom>
            <a:noFill/>
            <a:ln cap="flat" cmpd="sng" w="28575">
              <a:solidFill>
                <a:srgbClr val="A805A8"/>
              </a:solidFill>
              <a:prstDash val="solid"/>
              <a:round/>
              <a:headEnd len="sm" w="sm" type="none"/>
              <a:tailEnd len="sm" w="sm" type="none"/>
            </a:ln>
          </p:spPr>
        </p:cxnSp>
        <p:sp>
          <p:nvSpPr>
            <p:cNvPr id="802" name="Google Shape;802;g104da29d8d6_0_1073"/>
            <p:cNvSpPr/>
            <p:nvPr/>
          </p:nvSpPr>
          <p:spPr>
            <a:xfrm>
              <a:off x="998206" y="2642653"/>
              <a:ext cx="149700" cy="149700"/>
            </a:xfrm>
            <a:prstGeom prst="flowChartConnector">
              <a:avLst/>
            </a:prstGeom>
            <a:solidFill>
              <a:schemeClr val="lt1"/>
            </a:solidFill>
            <a:ln cap="flat" cmpd="sng" w="28575">
              <a:solidFill>
                <a:srgbClr val="A805A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g104da29d8d6_0_1108"/>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Example -  Weather Dataset</a:t>
            </a:r>
            <a:endParaRPr/>
          </a:p>
        </p:txBody>
      </p:sp>
      <p:sp>
        <p:nvSpPr>
          <p:cNvPr id="808" name="Google Shape;808;g104da29d8d6_0_1108"/>
          <p:cNvSpPr txBox="1"/>
          <p:nvPr/>
        </p:nvSpPr>
        <p:spPr>
          <a:xfrm>
            <a:off x="6502412" y="6136066"/>
            <a:ext cx="4797600" cy="3231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900"/>
              <a:buFont typeface="Arial"/>
              <a:buNone/>
            </a:pPr>
            <a:r>
              <a:rPr b="0" i="0" lang="en-GB" sz="900" u="none" cap="none" strike="noStrike">
                <a:solidFill>
                  <a:srgbClr val="4E4E4E"/>
                </a:solidFill>
                <a:latin typeface="Montserrat Medium"/>
                <a:ea typeface="Montserrat Medium"/>
                <a:cs typeface="Montserrat Medium"/>
                <a:sym typeface="Montserrat Medium"/>
              </a:rPr>
              <a:t>Source: </a:t>
            </a:r>
            <a:r>
              <a:rPr b="0" i="0" lang="en-GB" sz="900" u="sng" cap="none" strike="noStrike">
                <a:solidFill>
                  <a:srgbClr val="4E4E4E"/>
                </a:solidFill>
                <a:latin typeface="Montserrat Medium"/>
                <a:ea typeface="Montserrat Medium"/>
                <a:cs typeface="Montserrat Medium"/>
                <a:sym typeface="Montserrat Medium"/>
                <a:hlinkClick r:id="rId3">
                  <a:extLst>
                    <a:ext uri="{A12FA001-AC4F-418D-AE19-62706E023703}">
                      <ahyp:hlinkClr val="tx"/>
                    </a:ext>
                  </a:extLst>
                </a:hlinkClick>
              </a:rPr>
              <a:t>https://www.saedsayad.com/naive_bayesian.htm</a:t>
            </a:r>
            <a:endParaRPr b="0" i="0" sz="900" u="none" cap="none" strike="noStrike">
              <a:solidFill>
                <a:srgbClr val="4E4E4E"/>
              </a:solidFill>
              <a:latin typeface="Montserrat Medium"/>
              <a:ea typeface="Montserrat Medium"/>
              <a:cs typeface="Montserrat Medium"/>
              <a:sym typeface="Montserrat Medium"/>
            </a:endParaRPr>
          </a:p>
        </p:txBody>
      </p:sp>
      <p:graphicFrame>
        <p:nvGraphicFramePr>
          <p:cNvPr id="809" name="Google Shape;809;g104da29d8d6_0_1108"/>
          <p:cNvGraphicFramePr/>
          <p:nvPr/>
        </p:nvGraphicFramePr>
        <p:xfrm>
          <a:off x="1827942" y="1295400"/>
          <a:ext cx="3000000" cy="3000000"/>
        </p:xfrm>
        <a:graphic>
          <a:graphicData uri="http://schemas.openxmlformats.org/drawingml/2006/table">
            <a:tbl>
              <a:tblPr bandRow="1" firstRow="1">
                <a:noFill/>
                <a:tableStyleId>{D2D97EFD-0451-4487-807E-9C36732AC66B}</a:tableStyleId>
              </a:tblPr>
              <a:tblGrid>
                <a:gridCol w="1625600"/>
                <a:gridCol w="1625600"/>
                <a:gridCol w="1625600"/>
                <a:gridCol w="1625600"/>
                <a:gridCol w="1625600"/>
              </a:tblGrid>
              <a:tr h="2874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Outlook</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9C689A"/>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Temp</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9C689A"/>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Humidity</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9C689A"/>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Windy</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9C689A"/>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Play Golf</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5A87"/>
                    </a:solidFill>
                  </a:tcPr>
                </a:tc>
              </a:tr>
              <a:tr h="2874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Rainy</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Hot</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High</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False</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No</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r>
              <a:tr h="2874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Rainy</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Hot</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High</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True</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No</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r>
              <a:tr h="2874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Overcast</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Hot</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High</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False</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Yes</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r>
              <a:tr h="2874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Sunny</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Mild</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High</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False</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Yes</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r>
              <a:tr h="2874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Sunny</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Cool</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Normal</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False</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Yes</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r>
              <a:tr h="2874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Sunny</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Cool</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Normal</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True</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No</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r>
              <a:tr h="2874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Overcast</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Cool</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Normal</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True</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Yes</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r>
              <a:tr h="2874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Rainy</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Mild</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High</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False</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No</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r>
              <a:tr h="2874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Rainy</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Cool</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Normal</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False</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Yes</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r>
              <a:tr h="2874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Sunny</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Mild</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Normal</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False</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Yes</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r>
              <a:tr h="2874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Rainy</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Mild</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Normal</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True</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Yes</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r>
              <a:tr h="2874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Overcast</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Mild</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High</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True</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Yes</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r>
              <a:tr h="2874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Overcast</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Hot</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Normal</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False</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Yes</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r>
              <a:tr h="2874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Sunny</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Mild</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High</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True</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No</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g103188b878d_0_47"/>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Clr>
                <a:schemeClr val="dk1"/>
              </a:buClr>
              <a:buSzPts val="1100"/>
              <a:buFont typeface="Arial"/>
              <a:buNone/>
            </a:pPr>
            <a:r>
              <a:rPr lang="en-GB"/>
              <a:t>Naive Bayes Algorithm</a:t>
            </a:r>
            <a:endParaRPr/>
          </a:p>
        </p:txBody>
      </p:sp>
      <p:sp>
        <p:nvSpPr>
          <p:cNvPr id="816" name="Google Shape;816;g103188b878d_0_47"/>
          <p:cNvSpPr txBox="1"/>
          <p:nvPr>
            <p:ph idx="1" type="body"/>
          </p:nvPr>
        </p:nvSpPr>
        <p:spPr>
          <a:xfrm>
            <a:off x="712848" y="1546125"/>
            <a:ext cx="9316200" cy="44256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Clr>
                <a:schemeClr val="dk1"/>
              </a:buClr>
              <a:buSzPts val="2400"/>
              <a:buAutoNum type="arabicPeriod"/>
            </a:pPr>
            <a:r>
              <a:rPr lang="en-GB">
                <a:solidFill>
                  <a:schemeClr val="dk1"/>
                </a:solidFill>
              </a:rPr>
              <a:t>The posterior probability can be calculated by first, constructing a frequency table for each attribute against the target. </a:t>
            </a:r>
            <a:endParaRPr>
              <a:solidFill>
                <a:schemeClr val="dk1"/>
              </a:solidFill>
            </a:endParaRPr>
          </a:p>
          <a:p>
            <a:pPr indent="-381000" lvl="0" marL="457200" rtl="0" algn="l">
              <a:lnSpc>
                <a:spcPct val="150000"/>
              </a:lnSpc>
              <a:spcBef>
                <a:spcPts val="0"/>
              </a:spcBef>
              <a:spcAft>
                <a:spcPts val="0"/>
              </a:spcAft>
              <a:buClr>
                <a:schemeClr val="dk1"/>
              </a:buClr>
              <a:buSzPts val="2400"/>
              <a:buAutoNum type="arabicPeriod"/>
            </a:pPr>
            <a:r>
              <a:rPr lang="en-GB">
                <a:solidFill>
                  <a:schemeClr val="dk1"/>
                </a:solidFill>
              </a:rPr>
              <a:t>Then, transforming the frequency tables to likelihood tables </a:t>
            </a:r>
            <a:endParaRPr>
              <a:solidFill>
                <a:schemeClr val="dk1"/>
              </a:solidFill>
            </a:endParaRPr>
          </a:p>
          <a:p>
            <a:pPr indent="-381000" lvl="0" marL="457200" rtl="0" algn="l">
              <a:lnSpc>
                <a:spcPct val="150000"/>
              </a:lnSpc>
              <a:spcBef>
                <a:spcPts val="0"/>
              </a:spcBef>
              <a:spcAft>
                <a:spcPts val="0"/>
              </a:spcAft>
              <a:buClr>
                <a:schemeClr val="dk1"/>
              </a:buClr>
              <a:buSzPts val="2400"/>
              <a:buAutoNum type="arabicPeriod"/>
            </a:pPr>
            <a:r>
              <a:rPr lang="en-GB">
                <a:solidFill>
                  <a:schemeClr val="dk1"/>
                </a:solidFill>
              </a:rPr>
              <a:t>Use the Naive Bayesian equation to calculate the posterior probability for each class. </a:t>
            </a:r>
            <a:endParaRPr>
              <a:solidFill>
                <a:schemeClr val="dk1"/>
              </a:solidFill>
            </a:endParaRPr>
          </a:p>
          <a:p>
            <a:pPr indent="-381000" lvl="1" marL="914400" rtl="0" algn="l">
              <a:lnSpc>
                <a:spcPct val="150000"/>
              </a:lnSpc>
              <a:spcBef>
                <a:spcPts val="0"/>
              </a:spcBef>
              <a:spcAft>
                <a:spcPts val="0"/>
              </a:spcAft>
              <a:buClr>
                <a:schemeClr val="dk1"/>
              </a:buClr>
              <a:buSzPts val="2400"/>
              <a:buChar char="◆"/>
            </a:pPr>
            <a:r>
              <a:rPr lang="en-GB" sz="2400">
                <a:solidFill>
                  <a:schemeClr val="dk1"/>
                </a:solidFill>
              </a:rPr>
              <a:t>The class with the highest posterior probability is the outcome of prediction. </a:t>
            </a:r>
            <a:endParaRPr sz="2400">
              <a:solidFill>
                <a:schemeClr val="dk1"/>
              </a:solidFill>
            </a:endParaRPr>
          </a:p>
          <a:p>
            <a:pPr indent="0" lvl="0" marL="457200" rtl="0" algn="l">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1000"/>
              </a:spcBef>
              <a:spcAft>
                <a:spcPts val="0"/>
              </a:spcAft>
              <a:buSzPts val="2400"/>
              <a:buNone/>
            </a:pPr>
            <a:r>
              <a:t/>
            </a:r>
            <a:endParaRPr>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g104da29d8d6_0_1114"/>
          <p:cNvSpPr/>
          <p:nvPr/>
        </p:nvSpPr>
        <p:spPr>
          <a:xfrm>
            <a:off x="6086573" y="165336"/>
            <a:ext cx="4727100" cy="716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aphicFrame>
        <p:nvGraphicFramePr>
          <p:cNvPr id="823" name="Google Shape;823;g104da29d8d6_0_1114"/>
          <p:cNvGraphicFramePr/>
          <p:nvPr/>
        </p:nvGraphicFramePr>
        <p:xfrm>
          <a:off x="6100260" y="3775677"/>
          <a:ext cx="3000000" cy="3000000"/>
        </p:xfrm>
        <a:graphic>
          <a:graphicData uri="http://schemas.openxmlformats.org/drawingml/2006/table">
            <a:tbl>
              <a:tblPr bandRow="1" firstRow="1">
                <a:noFill/>
                <a:tableStyleId>{D2D97EFD-0451-4487-807E-9C36732AC66B}</a:tableStyleId>
              </a:tblPr>
              <a:tblGrid>
                <a:gridCol w="808125"/>
                <a:gridCol w="886475"/>
                <a:gridCol w="729800"/>
                <a:gridCol w="808125"/>
                <a:gridCol w="808125"/>
              </a:tblGrid>
              <a:tr h="203175">
                <a:tc gridSpan="2" rowSpan="2">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rgbClr val="4E4E4E"/>
                          </a:solidFill>
                          <a:latin typeface="Montserrat Medium"/>
                          <a:ea typeface="Montserrat Medium"/>
                          <a:cs typeface="Montserrat Medium"/>
                          <a:sym typeface="Montserrat Medium"/>
                        </a:rPr>
                        <a:t>Likelihood Table</a:t>
                      </a:r>
                      <a:endParaRPr sz="1400" u="none" cap="none" strike="noStrike"/>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rowSpan="2" hMerge="1"/>
                <a:tc gridSpan="2">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Play Golf</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c hMerge="1"/>
                <a:tc rowSpan="2">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solidFill>
                          <a:schemeClr val="lt1"/>
                        </a:solidFill>
                        <a:latin typeface="Montserrat Medium"/>
                        <a:ea typeface="Montserrat Medium"/>
                        <a:cs typeface="Montserrat Medium"/>
                        <a:sym typeface="Montserrat Medium"/>
                      </a:endParaRPr>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r>
              <a:tr h="203175">
                <a:tc gridSpan="2" vMerge="1"/>
                <a:tc hMerge="1" vMerge="1"/>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Yes</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No</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c vMerge="1"/>
              </a:tr>
              <a:tr h="203175">
                <a:tc rowSpan="3">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Outlook</a:t>
                      </a:r>
                      <a:endParaRPr sz="1400" u="none" cap="none" strike="noStrike"/>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Sunny</a:t>
                      </a:r>
                      <a:endParaRPr sz="1400" u="none" cap="none" strike="noStrike"/>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3</a:t>
                      </a:r>
                      <a:endParaRPr sz="1400" u="none" cap="none" strike="noStrike"/>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2</a:t>
                      </a:r>
                      <a:endParaRPr sz="1400" u="none" cap="none" strike="noStrike"/>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5</a:t>
                      </a:r>
                      <a:endParaRPr sz="1400" u="none" cap="none" strike="noStrike"/>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FE7FF"/>
                    </a:solidFill>
                  </a:tcPr>
                </a:tc>
              </a:tr>
              <a:tr h="274450">
                <a:tc vMerge="1"/>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Overcast</a:t>
                      </a:r>
                      <a:endParaRPr sz="1400" u="none" cap="none" strike="noStrike"/>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4</a:t>
                      </a:r>
                      <a:endParaRPr sz="1400" u="none" cap="none" strike="noStrike"/>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0</a:t>
                      </a:r>
                      <a:endParaRPr sz="1400" u="none" cap="none" strike="noStrike"/>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4</a:t>
                      </a:r>
                      <a:endParaRPr sz="1400" u="none" cap="none" strike="noStrike"/>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FE7FF"/>
                    </a:solidFill>
                  </a:tcPr>
                </a:tc>
              </a:tr>
              <a:tr h="203175">
                <a:tc vMerge="1"/>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Rainy</a:t>
                      </a:r>
                      <a:endParaRPr sz="1400" u="none" cap="none" strike="noStrike"/>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2</a:t>
                      </a:r>
                      <a:endParaRPr sz="1400" u="none" cap="none" strike="noStrike"/>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3</a:t>
                      </a:r>
                      <a:endParaRPr sz="1400" u="none" cap="none" strike="noStrike"/>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5</a:t>
                      </a:r>
                      <a:endParaRPr sz="1400" u="none" cap="none" strike="noStrike"/>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FE7FF"/>
                    </a:solidFill>
                  </a:tcPr>
                </a:tc>
              </a:tr>
              <a:tr h="203175">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Montserrat Medium"/>
                        <a:ea typeface="Montserrat Medium"/>
                        <a:cs typeface="Montserrat Medium"/>
                        <a:sym typeface="Montserrat Medium"/>
                      </a:endParaRPr>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Montserrat Medium"/>
                        <a:ea typeface="Montserrat Medium"/>
                        <a:cs typeface="Montserrat Medium"/>
                        <a:sym typeface="Montserrat Medium"/>
                      </a:endParaRPr>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9/14</a:t>
                      </a:r>
                      <a:endParaRPr sz="1400" u="none" cap="none" strike="noStrike"/>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5/14</a:t>
                      </a:r>
                      <a:endParaRPr sz="1400" u="none" cap="none" strike="noStrike"/>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Montserrat Medium"/>
                        <a:ea typeface="Montserrat Medium"/>
                        <a:cs typeface="Montserrat Medium"/>
                        <a:sym typeface="Montserrat Medium"/>
                      </a:endParaRPr>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r>
            </a:tbl>
          </a:graphicData>
        </a:graphic>
      </p:graphicFrame>
      <p:sp>
        <p:nvSpPr>
          <p:cNvPr id="824" name="Google Shape;824;g104da29d8d6_0_1114"/>
          <p:cNvSpPr txBox="1"/>
          <p:nvPr/>
        </p:nvSpPr>
        <p:spPr>
          <a:xfrm>
            <a:off x="6505093" y="6130496"/>
            <a:ext cx="4797600" cy="3231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900"/>
              <a:buFont typeface="Arial"/>
              <a:buNone/>
            </a:pPr>
            <a:r>
              <a:rPr b="0" i="0" lang="en-GB" sz="900" u="none" cap="none" strike="noStrike">
                <a:solidFill>
                  <a:srgbClr val="4E4E4E"/>
                </a:solidFill>
                <a:latin typeface="Montserrat Medium"/>
                <a:ea typeface="Montserrat Medium"/>
                <a:cs typeface="Montserrat Medium"/>
                <a:sym typeface="Montserrat Medium"/>
              </a:rPr>
              <a:t>Source: </a:t>
            </a:r>
            <a:r>
              <a:rPr b="0" i="0" lang="en-GB" sz="900" u="sng" cap="none" strike="noStrike">
                <a:solidFill>
                  <a:srgbClr val="4E4E4E"/>
                </a:solidFill>
                <a:latin typeface="Montserrat Medium"/>
                <a:ea typeface="Montserrat Medium"/>
                <a:cs typeface="Montserrat Medium"/>
                <a:sym typeface="Montserrat Medium"/>
                <a:hlinkClick r:id="rId3">
                  <a:extLst>
                    <a:ext uri="{A12FA001-AC4F-418D-AE19-62706E023703}">
                      <ahyp:hlinkClr val="tx"/>
                    </a:ext>
                  </a:extLst>
                </a:hlinkClick>
              </a:rPr>
              <a:t>https://www.saedsayad.com/naive_bayesian.htm</a:t>
            </a:r>
            <a:endParaRPr b="0" i="0" sz="900" u="none" cap="none" strike="noStrike">
              <a:solidFill>
                <a:srgbClr val="4E4E4E"/>
              </a:solidFill>
              <a:latin typeface="Montserrat Medium"/>
              <a:ea typeface="Montserrat Medium"/>
              <a:cs typeface="Montserrat Medium"/>
              <a:sym typeface="Montserrat Medium"/>
            </a:endParaRPr>
          </a:p>
        </p:txBody>
      </p:sp>
      <p:graphicFrame>
        <p:nvGraphicFramePr>
          <p:cNvPr id="825" name="Google Shape;825;g104da29d8d6_0_1114"/>
          <p:cNvGraphicFramePr/>
          <p:nvPr/>
        </p:nvGraphicFramePr>
        <p:xfrm>
          <a:off x="446980" y="3803519"/>
          <a:ext cx="3000000" cy="3000000"/>
        </p:xfrm>
        <a:graphic>
          <a:graphicData uri="http://schemas.openxmlformats.org/drawingml/2006/table">
            <a:tbl>
              <a:tblPr bandRow="1" firstRow="1">
                <a:noFill/>
                <a:tableStyleId>{D2D97EFD-0451-4487-807E-9C36732AC66B}</a:tableStyleId>
              </a:tblPr>
              <a:tblGrid>
                <a:gridCol w="808125"/>
                <a:gridCol w="886475"/>
                <a:gridCol w="729800"/>
                <a:gridCol w="808125"/>
                <a:gridCol w="808125"/>
              </a:tblGrid>
              <a:tr h="203175">
                <a:tc gridSpan="2" rowSpan="2">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rgbClr val="4E4E4E"/>
                          </a:solidFill>
                          <a:latin typeface="Montserrat Medium"/>
                          <a:ea typeface="Montserrat Medium"/>
                          <a:cs typeface="Montserrat Medium"/>
                          <a:sym typeface="Montserrat Medium"/>
                        </a:rPr>
                        <a:t>Likelihood Table</a:t>
                      </a:r>
                      <a:endParaRPr sz="1400" u="none" cap="none" strike="noStrike"/>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rowSpan="2" hMerge="1"/>
                <a:tc gridSpan="2">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Play Golf</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9C689A">
                        <a:alpha val="74509"/>
                      </a:srgbClr>
                    </a:solidFill>
                  </a:tcPr>
                </a:tc>
                <a:tc hMerge="1"/>
                <a:tc rowSpan="2">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solidFill>
                          <a:schemeClr val="lt1"/>
                        </a:solidFill>
                        <a:latin typeface="Montserrat Medium"/>
                        <a:ea typeface="Montserrat Medium"/>
                        <a:cs typeface="Montserrat Medium"/>
                        <a:sym typeface="Montserrat Medium"/>
                      </a:endParaRPr>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r>
              <a:tr h="203175">
                <a:tc gridSpan="2" vMerge="1"/>
                <a:tc hMerge="1" vMerge="1"/>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Yes</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9C689A">
                        <a:alpha val="74509"/>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No</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9C689A">
                        <a:alpha val="74509"/>
                      </a:srgbClr>
                    </a:solidFill>
                  </a:tcPr>
                </a:tc>
                <a:tc vMerge="1"/>
              </a:tr>
              <a:tr h="203175">
                <a:tc rowSpan="3">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Outlook</a:t>
                      </a:r>
                      <a:endParaRPr sz="1400" u="none" cap="none" strike="noStrike"/>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Sunny</a:t>
                      </a:r>
                      <a:endParaRPr sz="1400" u="none" cap="none" strike="noStrike"/>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3</a:t>
                      </a:r>
                      <a:endParaRPr sz="1400" u="none" cap="none" strike="noStrike"/>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2</a:t>
                      </a:r>
                      <a:endParaRPr sz="1400" u="none" cap="none" strike="noStrike"/>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5/14</a:t>
                      </a:r>
                      <a:endParaRPr sz="1400" u="none" cap="none" strike="noStrike"/>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FE7FF"/>
                    </a:solidFill>
                  </a:tcPr>
                </a:tc>
              </a:tr>
              <a:tr h="274450">
                <a:tc vMerge="1"/>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Overcast</a:t>
                      </a:r>
                      <a:endParaRPr sz="1400" u="none" cap="none" strike="noStrike"/>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4</a:t>
                      </a:r>
                      <a:endParaRPr sz="1400" u="none" cap="none" strike="noStrike"/>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0</a:t>
                      </a:r>
                      <a:endParaRPr sz="1400" u="none" cap="none" strike="noStrike"/>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4/14</a:t>
                      </a:r>
                      <a:endParaRPr sz="1400" u="none" cap="none" strike="noStrike"/>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FE7FF"/>
                    </a:solidFill>
                  </a:tcPr>
                </a:tc>
              </a:tr>
              <a:tr h="203175">
                <a:tc vMerge="1"/>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Rainy</a:t>
                      </a:r>
                      <a:endParaRPr sz="1400" u="none" cap="none" strike="noStrike"/>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2</a:t>
                      </a:r>
                      <a:endParaRPr sz="1400" u="none" cap="none" strike="noStrike"/>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3</a:t>
                      </a:r>
                      <a:endParaRPr sz="1400" u="none" cap="none" strike="noStrike"/>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5/14</a:t>
                      </a:r>
                      <a:endParaRPr sz="1400" u="none" cap="none" strike="noStrike"/>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FE7FF"/>
                    </a:solidFill>
                  </a:tcPr>
                </a:tc>
              </a:tr>
              <a:tr h="203175">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Montserrat Medium"/>
                        <a:ea typeface="Montserrat Medium"/>
                        <a:cs typeface="Montserrat Medium"/>
                        <a:sym typeface="Montserrat Medium"/>
                      </a:endParaRPr>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Montserrat Medium"/>
                        <a:ea typeface="Montserrat Medium"/>
                        <a:cs typeface="Montserrat Medium"/>
                        <a:sym typeface="Montserrat Medium"/>
                      </a:endParaRPr>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9/14</a:t>
                      </a:r>
                      <a:endParaRPr sz="1400" u="none" cap="none" strike="noStrike"/>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5/14</a:t>
                      </a:r>
                      <a:endParaRPr sz="1400" u="none" cap="none" strike="noStrike"/>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c>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latin typeface="Montserrat Medium"/>
                        <a:ea typeface="Montserrat Medium"/>
                        <a:cs typeface="Montserrat Medium"/>
                        <a:sym typeface="Montserrat Medium"/>
                      </a:endParaRPr>
                    </a:p>
                  </a:txBody>
                  <a:tcPr marT="45725" marB="45725" marR="91450" marL="91450"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r>
            </a:tbl>
          </a:graphicData>
        </a:graphic>
      </p:graphicFrame>
      <p:graphicFrame>
        <p:nvGraphicFramePr>
          <p:cNvPr id="826" name="Google Shape;826;g104da29d8d6_0_1114"/>
          <p:cNvGraphicFramePr/>
          <p:nvPr/>
        </p:nvGraphicFramePr>
        <p:xfrm>
          <a:off x="760728" y="1169332"/>
          <a:ext cx="3000000" cy="3000000"/>
        </p:xfrm>
        <a:graphic>
          <a:graphicData uri="http://schemas.openxmlformats.org/drawingml/2006/table">
            <a:tbl>
              <a:tblPr bandRow="1" firstRow="1">
                <a:noFill/>
                <a:tableStyleId>{D2D97EFD-0451-4487-807E-9C36732AC66B}</a:tableStyleId>
              </a:tblPr>
              <a:tblGrid>
                <a:gridCol w="842825"/>
                <a:gridCol w="842825"/>
                <a:gridCol w="842825"/>
                <a:gridCol w="842825"/>
              </a:tblGrid>
              <a:tr h="258050">
                <a:tc gridSpan="2" rowSpan="2">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rgbClr val="4E4E4E"/>
                          </a:solidFill>
                          <a:latin typeface="Montserrat Medium"/>
                          <a:ea typeface="Montserrat Medium"/>
                          <a:cs typeface="Montserrat Medium"/>
                          <a:sym typeface="Montserrat Medium"/>
                        </a:rPr>
                        <a:t>Frequency Table</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rowSpan="2" hMerge="1"/>
                <a:tc gridSpan="2">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Play Golf</a:t>
                      </a:r>
                      <a:endParaRPr sz="1400" u="none" cap="none" strike="noStrike"/>
                    </a:p>
                  </a:txBody>
                  <a:tcPr marT="43000" marB="43000" marR="86025" marL="86025">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c hMerge="1"/>
              </a:tr>
              <a:tr h="258050">
                <a:tc gridSpan="2" vMerge="1"/>
                <a:tc hMerge="1" vMerge="1"/>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Yes</a:t>
                      </a:r>
                      <a:endParaRPr sz="1400" u="none" cap="none" strike="noStrike"/>
                    </a:p>
                  </a:txBody>
                  <a:tcPr marT="43000" marB="43000" marR="86025" marL="86025">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No</a:t>
                      </a:r>
                      <a:endParaRPr sz="1400" u="none" cap="none" strike="noStrike"/>
                    </a:p>
                  </a:txBody>
                  <a:tcPr marT="43000" marB="43000" marR="86025" marL="86025">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r>
              <a:tr h="258050">
                <a:tc rowSpan="3">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Outlook</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Sunny</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3</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2</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r>
              <a:tr h="258050">
                <a:tc vMerge="1"/>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Overcast</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4</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0</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r>
              <a:tr h="258050">
                <a:tc vMerge="1"/>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Rainy</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2</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3</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r>
            </a:tbl>
          </a:graphicData>
        </a:graphic>
      </p:graphicFrame>
      <p:sp>
        <p:nvSpPr>
          <p:cNvPr id="827" name="Google Shape;827;g104da29d8d6_0_1114"/>
          <p:cNvSpPr/>
          <p:nvPr/>
        </p:nvSpPr>
        <p:spPr>
          <a:xfrm rot="5400000">
            <a:off x="2141829" y="2738049"/>
            <a:ext cx="609000" cy="433800"/>
          </a:xfrm>
          <a:prstGeom prst="rightArrow">
            <a:avLst>
              <a:gd fmla="val 50000" name="adj1"/>
              <a:gd fmla="val 62777" name="adj2"/>
            </a:avLst>
          </a:prstGeom>
          <a:solidFill>
            <a:srgbClr val="0078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28" name="Google Shape;828;g104da29d8d6_0_1114"/>
          <p:cNvSpPr/>
          <p:nvPr/>
        </p:nvSpPr>
        <p:spPr>
          <a:xfrm>
            <a:off x="192250" y="165336"/>
            <a:ext cx="4727100" cy="716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29" name="Google Shape;829;g104da29d8d6_0_1114"/>
          <p:cNvSpPr txBox="1"/>
          <p:nvPr/>
        </p:nvSpPr>
        <p:spPr>
          <a:xfrm>
            <a:off x="213191" y="235294"/>
            <a:ext cx="1875300" cy="2727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1200"/>
              </a:spcAft>
              <a:buClr>
                <a:srgbClr val="000000"/>
              </a:buClr>
              <a:buSzPts val="1200"/>
              <a:buFont typeface="Arial"/>
              <a:buNone/>
            </a:pPr>
            <a:r>
              <a:rPr b="1" i="0" lang="en-GB" sz="1200" u="none" cap="none" strike="noStrike">
                <a:solidFill>
                  <a:srgbClr val="4E4E4E"/>
                </a:solidFill>
                <a:latin typeface="Montserrat Medium"/>
                <a:ea typeface="Montserrat Medium"/>
                <a:cs typeface="Montserrat Medium"/>
                <a:sym typeface="Montserrat Medium"/>
              </a:rPr>
              <a:t>Posterior Probability:</a:t>
            </a:r>
            <a:endParaRPr b="0" i="0" sz="1400" u="none" cap="none" strike="noStrike">
              <a:solidFill>
                <a:srgbClr val="000000"/>
              </a:solidFill>
              <a:latin typeface="Arial"/>
              <a:ea typeface="Arial"/>
              <a:cs typeface="Arial"/>
              <a:sym typeface="Arial"/>
            </a:endParaRPr>
          </a:p>
        </p:txBody>
      </p:sp>
      <p:sp>
        <p:nvSpPr>
          <p:cNvPr id="830" name="Google Shape;830;g104da29d8d6_0_1114"/>
          <p:cNvSpPr txBox="1"/>
          <p:nvPr/>
        </p:nvSpPr>
        <p:spPr>
          <a:xfrm>
            <a:off x="337899" y="508055"/>
            <a:ext cx="4419900" cy="215400"/>
          </a:xfrm>
          <a:prstGeom prst="rect">
            <a:avLst/>
          </a:prstGeom>
          <a:blipFill rotWithShape="1">
            <a:blip r:embed="rId4">
              <a:alphaModFix/>
            </a:blip>
            <a:stretch>
              <a:fillRect b="-36105" l="-277" r="0" t="-2777"/>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31" name="Google Shape;831;g104da29d8d6_0_1114"/>
          <p:cNvSpPr txBox="1"/>
          <p:nvPr/>
        </p:nvSpPr>
        <p:spPr>
          <a:xfrm>
            <a:off x="1226920" y="3309630"/>
            <a:ext cx="2718900" cy="184800"/>
          </a:xfrm>
          <a:prstGeom prst="rect">
            <a:avLst/>
          </a:prstGeom>
          <a:blipFill rotWithShape="1">
            <a:blip r:embed="rId5">
              <a:alphaModFix/>
            </a:blip>
            <a:stretch>
              <a:fillRect b="-39988" l="-668" r="-897" t="-6666"/>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32" name="Google Shape;832;g104da29d8d6_0_1114"/>
          <p:cNvSpPr txBox="1"/>
          <p:nvPr/>
        </p:nvSpPr>
        <p:spPr>
          <a:xfrm>
            <a:off x="1770437" y="5739194"/>
            <a:ext cx="2246400" cy="184800"/>
          </a:xfrm>
          <a:prstGeom prst="rect">
            <a:avLst/>
          </a:prstGeom>
          <a:blipFill rotWithShape="1">
            <a:blip r:embed="rId6">
              <a:alphaModFix/>
            </a:blip>
            <a:stretch>
              <a:fillRect b="-38705" l="-1078" r="-1087" t="-3217"/>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pSp>
        <p:nvGrpSpPr>
          <p:cNvPr id="833" name="Google Shape;833;g104da29d8d6_0_1114"/>
          <p:cNvGrpSpPr/>
          <p:nvPr/>
        </p:nvGrpSpPr>
        <p:grpSpPr>
          <a:xfrm>
            <a:off x="4387147" y="4771473"/>
            <a:ext cx="2006936" cy="370810"/>
            <a:chOff x="9891259" y="1999647"/>
            <a:chExt cx="2006936" cy="370810"/>
          </a:xfrm>
        </p:grpSpPr>
        <p:sp>
          <p:nvSpPr>
            <p:cNvPr id="834" name="Google Shape;834;g104da29d8d6_0_1114"/>
            <p:cNvSpPr txBox="1"/>
            <p:nvPr/>
          </p:nvSpPr>
          <p:spPr>
            <a:xfrm>
              <a:off x="9952695" y="2001157"/>
              <a:ext cx="1945500" cy="369300"/>
            </a:xfrm>
            <a:prstGeom prst="rect">
              <a:avLst/>
            </a:prstGeom>
            <a:blipFill rotWithShape="1">
              <a:blip r:embed="rId7">
                <a:alphaModFix/>
              </a:blip>
              <a:stretch>
                <a:fillRect b="-16385"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35" name="Google Shape;835;g104da29d8d6_0_1114"/>
            <p:cNvSpPr txBox="1"/>
            <p:nvPr/>
          </p:nvSpPr>
          <p:spPr>
            <a:xfrm>
              <a:off x="9891259" y="1999647"/>
              <a:ext cx="675000" cy="184800"/>
            </a:xfrm>
            <a:prstGeom prst="rect">
              <a:avLst/>
            </a:prstGeom>
            <a:blipFill rotWithShape="1">
              <a:blip r:embed="rId8">
                <a:alphaModFix/>
              </a:blip>
              <a:stretch>
                <a:fillRect b="-999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pSp>
      <p:cxnSp>
        <p:nvCxnSpPr>
          <p:cNvPr id="836" name="Google Shape;836;g104da29d8d6_0_1114"/>
          <p:cNvCxnSpPr/>
          <p:nvPr/>
        </p:nvCxnSpPr>
        <p:spPr>
          <a:xfrm rot="10800000">
            <a:off x="2369465" y="3534144"/>
            <a:ext cx="0" cy="932700"/>
          </a:xfrm>
          <a:prstGeom prst="straightConnector1">
            <a:avLst/>
          </a:prstGeom>
          <a:noFill/>
          <a:ln cap="flat" cmpd="sng" w="28575">
            <a:solidFill>
              <a:srgbClr val="0070C0"/>
            </a:solidFill>
            <a:prstDash val="solid"/>
            <a:round/>
            <a:headEnd len="med" w="med" type="oval"/>
            <a:tailEnd len="lg" w="lg" type="triangle"/>
          </a:ln>
        </p:spPr>
      </p:cxnSp>
      <p:cxnSp>
        <p:nvCxnSpPr>
          <p:cNvPr id="837" name="Google Shape;837;g104da29d8d6_0_1114"/>
          <p:cNvCxnSpPr/>
          <p:nvPr/>
        </p:nvCxnSpPr>
        <p:spPr>
          <a:xfrm>
            <a:off x="2793670" y="5233596"/>
            <a:ext cx="0" cy="504000"/>
          </a:xfrm>
          <a:prstGeom prst="straightConnector1">
            <a:avLst/>
          </a:prstGeom>
          <a:noFill/>
          <a:ln cap="flat" cmpd="sng" w="28575">
            <a:solidFill>
              <a:srgbClr val="0070C0"/>
            </a:solidFill>
            <a:prstDash val="solid"/>
            <a:round/>
            <a:headEnd len="med" w="med" type="oval"/>
            <a:tailEnd len="lg" w="lg" type="triangle"/>
          </a:ln>
        </p:spPr>
      </p:cxnSp>
      <p:cxnSp>
        <p:nvCxnSpPr>
          <p:cNvPr id="838" name="Google Shape;838;g104da29d8d6_0_1114"/>
          <p:cNvCxnSpPr/>
          <p:nvPr/>
        </p:nvCxnSpPr>
        <p:spPr>
          <a:xfrm>
            <a:off x="4290337" y="4444392"/>
            <a:ext cx="509100" cy="338400"/>
          </a:xfrm>
          <a:prstGeom prst="bentConnector3">
            <a:avLst>
              <a:gd fmla="val 99990" name="adj1"/>
            </a:avLst>
          </a:prstGeom>
          <a:noFill/>
          <a:ln cap="flat" cmpd="sng" w="28575">
            <a:solidFill>
              <a:srgbClr val="0070C0"/>
            </a:solidFill>
            <a:prstDash val="solid"/>
            <a:round/>
            <a:headEnd len="med" w="med" type="oval"/>
            <a:tailEnd len="lg" w="lg" type="triangle"/>
          </a:ln>
        </p:spPr>
      </p:cxnSp>
      <p:sp>
        <p:nvSpPr>
          <p:cNvPr id="839" name="Google Shape;839;g104da29d8d6_0_1114"/>
          <p:cNvSpPr txBox="1"/>
          <p:nvPr/>
        </p:nvSpPr>
        <p:spPr>
          <a:xfrm>
            <a:off x="6059211" y="508055"/>
            <a:ext cx="4361100" cy="215400"/>
          </a:xfrm>
          <a:prstGeom prst="rect">
            <a:avLst/>
          </a:prstGeom>
          <a:blipFill rotWithShape="1">
            <a:blip r:embed="rId9">
              <a:alphaModFix/>
            </a:blip>
            <a:stretch>
              <a:fillRect b="-36105" l="-418" r="0" t="-2777"/>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aphicFrame>
        <p:nvGraphicFramePr>
          <p:cNvPr id="840" name="Google Shape;840;g104da29d8d6_0_1114"/>
          <p:cNvGraphicFramePr/>
          <p:nvPr/>
        </p:nvGraphicFramePr>
        <p:xfrm>
          <a:off x="6434949" y="1141187"/>
          <a:ext cx="3000000" cy="3000000"/>
        </p:xfrm>
        <a:graphic>
          <a:graphicData uri="http://schemas.openxmlformats.org/drawingml/2006/table">
            <a:tbl>
              <a:tblPr bandRow="1" firstRow="1">
                <a:noFill/>
                <a:tableStyleId>{D2D97EFD-0451-4487-807E-9C36732AC66B}</a:tableStyleId>
              </a:tblPr>
              <a:tblGrid>
                <a:gridCol w="842825"/>
                <a:gridCol w="842825"/>
                <a:gridCol w="842825"/>
                <a:gridCol w="842825"/>
              </a:tblGrid>
              <a:tr h="258050">
                <a:tc gridSpan="2" rowSpan="2">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rgbClr val="4E4E4E"/>
                          </a:solidFill>
                          <a:latin typeface="Montserrat Medium"/>
                          <a:ea typeface="Montserrat Medium"/>
                          <a:cs typeface="Montserrat Medium"/>
                          <a:sym typeface="Montserrat Medium"/>
                        </a:rPr>
                        <a:t>Frequency Table</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rowSpan="2" hMerge="1"/>
                <a:tc gridSpan="2">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Play Golf</a:t>
                      </a:r>
                      <a:endParaRPr sz="1400" u="none" cap="none" strike="noStrike"/>
                    </a:p>
                  </a:txBody>
                  <a:tcPr marT="43000" marB="43000" marR="86025" marL="86025">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c hMerge="1"/>
              </a:tr>
              <a:tr h="258050">
                <a:tc gridSpan="2" vMerge="1"/>
                <a:tc hMerge="1" vMerge="1"/>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Yes</a:t>
                      </a:r>
                      <a:endParaRPr sz="1400" u="none" cap="none" strike="noStrike"/>
                    </a:p>
                  </a:txBody>
                  <a:tcPr marT="43000" marB="43000" marR="86025" marL="86025">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No</a:t>
                      </a:r>
                      <a:endParaRPr sz="1400" u="none" cap="none" strike="noStrike"/>
                    </a:p>
                  </a:txBody>
                  <a:tcPr marT="43000" marB="43000" marR="86025" marL="86025">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r>
              <a:tr h="258050">
                <a:tc rowSpan="3">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Outlook</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Sunny</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3</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2</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r>
              <a:tr h="258050">
                <a:tc vMerge="1"/>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Overcast</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4</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0</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r>
              <a:tr h="258050">
                <a:tc vMerge="1"/>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Rainy</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2</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3</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r>
            </a:tbl>
          </a:graphicData>
        </a:graphic>
      </p:graphicFrame>
      <p:sp>
        <p:nvSpPr>
          <p:cNvPr id="841" name="Google Shape;841;g104da29d8d6_0_1114"/>
          <p:cNvSpPr txBox="1"/>
          <p:nvPr/>
        </p:nvSpPr>
        <p:spPr>
          <a:xfrm>
            <a:off x="7595272" y="3309630"/>
            <a:ext cx="2582700" cy="184800"/>
          </a:xfrm>
          <a:prstGeom prst="rect">
            <a:avLst/>
          </a:prstGeom>
          <a:blipFill rotWithShape="1">
            <a:blip r:embed="rId10">
              <a:alphaModFix/>
            </a:blip>
            <a:stretch>
              <a:fillRect b="-39988" l="-938" r="-707" t="-6666"/>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cxnSp>
        <p:nvCxnSpPr>
          <p:cNvPr id="842" name="Google Shape;842;g104da29d8d6_0_1114"/>
          <p:cNvCxnSpPr/>
          <p:nvPr/>
        </p:nvCxnSpPr>
        <p:spPr>
          <a:xfrm rot="10800000">
            <a:off x="9101139" y="3506120"/>
            <a:ext cx="0" cy="892500"/>
          </a:xfrm>
          <a:prstGeom prst="straightConnector1">
            <a:avLst/>
          </a:prstGeom>
          <a:noFill/>
          <a:ln cap="flat" cmpd="sng" w="28575">
            <a:solidFill>
              <a:srgbClr val="0070C0"/>
            </a:solidFill>
            <a:prstDash val="solid"/>
            <a:round/>
            <a:headEnd len="med" w="med" type="oval"/>
            <a:tailEnd len="lg" w="lg" type="triangle"/>
          </a:ln>
        </p:spPr>
      </p:cxnSp>
      <p:cxnSp>
        <p:nvCxnSpPr>
          <p:cNvPr id="843" name="Google Shape;843;g104da29d8d6_0_1114"/>
          <p:cNvCxnSpPr/>
          <p:nvPr/>
        </p:nvCxnSpPr>
        <p:spPr>
          <a:xfrm>
            <a:off x="9951754" y="4394484"/>
            <a:ext cx="509100" cy="338400"/>
          </a:xfrm>
          <a:prstGeom prst="bentConnector3">
            <a:avLst>
              <a:gd fmla="val 99990" name="adj1"/>
            </a:avLst>
          </a:prstGeom>
          <a:noFill/>
          <a:ln cap="flat" cmpd="sng" w="28575">
            <a:solidFill>
              <a:srgbClr val="0070C0"/>
            </a:solidFill>
            <a:prstDash val="solid"/>
            <a:round/>
            <a:headEnd len="med" w="med" type="oval"/>
            <a:tailEnd len="lg" w="lg" type="triangle"/>
          </a:ln>
        </p:spPr>
      </p:cxnSp>
      <p:sp>
        <p:nvSpPr>
          <p:cNvPr id="844" name="Google Shape;844;g104da29d8d6_0_1114"/>
          <p:cNvSpPr txBox="1"/>
          <p:nvPr/>
        </p:nvSpPr>
        <p:spPr>
          <a:xfrm>
            <a:off x="7629936" y="5739194"/>
            <a:ext cx="2200200" cy="184800"/>
          </a:xfrm>
          <a:prstGeom prst="rect">
            <a:avLst/>
          </a:prstGeom>
          <a:blipFill rotWithShape="1">
            <a:blip r:embed="rId11">
              <a:alphaModFix/>
            </a:blip>
            <a:stretch>
              <a:fillRect b="-38705" l="-1107" r="-1097" t="-3217"/>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cxnSp>
        <p:nvCxnSpPr>
          <p:cNvPr id="845" name="Google Shape;845;g104da29d8d6_0_1114"/>
          <p:cNvCxnSpPr/>
          <p:nvPr/>
        </p:nvCxnSpPr>
        <p:spPr>
          <a:xfrm>
            <a:off x="8631230" y="5184279"/>
            <a:ext cx="0" cy="504000"/>
          </a:xfrm>
          <a:prstGeom prst="straightConnector1">
            <a:avLst/>
          </a:prstGeom>
          <a:noFill/>
          <a:ln cap="flat" cmpd="sng" w="28575">
            <a:solidFill>
              <a:srgbClr val="0070C0"/>
            </a:solidFill>
            <a:prstDash val="solid"/>
            <a:round/>
            <a:headEnd len="med" w="med" type="oval"/>
            <a:tailEnd len="lg" w="lg" type="triangle"/>
          </a:ln>
        </p:spPr>
      </p:cxnSp>
      <p:sp>
        <p:nvSpPr>
          <p:cNvPr id="846" name="Google Shape;846;g104da29d8d6_0_1114"/>
          <p:cNvSpPr/>
          <p:nvPr/>
        </p:nvSpPr>
        <p:spPr>
          <a:xfrm rot="5400000">
            <a:off x="7816051" y="2665493"/>
            <a:ext cx="609000" cy="433800"/>
          </a:xfrm>
          <a:prstGeom prst="rightArrow">
            <a:avLst>
              <a:gd fmla="val 50000" name="adj1"/>
              <a:gd fmla="val 62777" name="adj2"/>
            </a:avLst>
          </a:prstGeom>
          <a:solidFill>
            <a:srgbClr val="0078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847" name="Google Shape;847;g104da29d8d6_0_1114"/>
          <p:cNvGrpSpPr/>
          <p:nvPr/>
        </p:nvGrpSpPr>
        <p:grpSpPr>
          <a:xfrm>
            <a:off x="10073384" y="4771473"/>
            <a:ext cx="1999910" cy="379332"/>
            <a:chOff x="9891259" y="1999647"/>
            <a:chExt cx="1999910" cy="379332"/>
          </a:xfrm>
        </p:grpSpPr>
        <p:sp>
          <p:nvSpPr>
            <p:cNvPr id="848" name="Google Shape;848;g104da29d8d6_0_1114"/>
            <p:cNvSpPr txBox="1"/>
            <p:nvPr/>
          </p:nvSpPr>
          <p:spPr>
            <a:xfrm>
              <a:off x="9945669" y="2009679"/>
              <a:ext cx="1945500" cy="369300"/>
            </a:xfrm>
            <a:prstGeom prst="rect">
              <a:avLst/>
            </a:prstGeom>
            <a:blipFill rotWithShape="1">
              <a:blip r:embed="rId12">
                <a:alphaModFix/>
              </a:blip>
              <a:stretch>
                <a:fillRect b="-16385"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49" name="Google Shape;849;g104da29d8d6_0_1114"/>
            <p:cNvSpPr txBox="1"/>
            <p:nvPr/>
          </p:nvSpPr>
          <p:spPr>
            <a:xfrm>
              <a:off x="9891259" y="1999647"/>
              <a:ext cx="675000" cy="184800"/>
            </a:xfrm>
            <a:prstGeom prst="rect">
              <a:avLst/>
            </a:prstGeom>
            <a:blipFill rotWithShape="1">
              <a:blip r:embed="rId13">
                <a:alphaModFix/>
              </a:blip>
              <a:stretch>
                <a:fillRect b="-999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pSp>
      <p:sp>
        <p:nvSpPr>
          <p:cNvPr id="850" name="Google Shape;850;g104da29d8d6_0_1114"/>
          <p:cNvSpPr txBox="1"/>
          <p:nvPr/>
        </p:nvSpPr>
        <p:spPr>
          <a:xfrm>
            <a:off x="5853102" y="235294"/>
            <a:ext cx="1875300" cy="2727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1200"/>
              </a:spcAft>
              <a:buClr>
                <a:srgbClr val="000000"/>
              </a:buClr>
              <a:buSzPts val="1200"/>
              <a:buFont typeface="Arial"/>
              <a:buNone/>
            </a:pPr>
            <a:r>
              <a:rPr b="1" i="0" lang="en-GB" sz="1200" u="none" cap="none" strike="noStrike">
                <a:solidFill>
                  <a:srgbClr val="4E4E4E"/>
                </a:solidFill>
                <a:latin typeface="Montserrat Medium"/>
                <a:ea typeface="Montserrat Medium"/>
                <a:cs typeface="Montserrat Medium"/>
                <a:sym typeface="Montserrat Medium"/>
              </a:rPr>
              <a:t>Posterior Probability:</a:t>
            </a:r>
            <a:endParaRPr b="0" i="0" sz="1400" u="none" cap="none" strike="noStrike">
              <a:solidFill>
                <a:srgbClr val="000000"/>
              </a:solidFill>
              <a:latin typeface="Arial"/>
              <a:ea typeface="Arial"/>
              <a:cs typeface="Arial"/>
              <a:sym typeface="Arial"/>
            </a:endParaRPr>
          </a:p>
        </p:txBody>
      </p:sp>
      <p:sp>
        <p:nvSpPr>
          <p:cNvPr id="851" name="Google Shape;851;g104da29d8d6_0_1114"/>
          <p:cNvSpPr/>
          <p:nvPr/>
        </p:nvSpPr>
        <p:spPr>
          <a:xfrm>
            <a:off x="1253765" y="480213"/>
            <a:ext cx="537300" cy="297300"/>
          </a:xfrm>
          <a:prstGeom prst="ellipse">
            <a:avLst/>
          </a:prstGeom>
          <a:noFill/>
          <a:ln cap="flat" cmpd="sng" w="25400">
            <a:solidFill>
              <a:srgbClr val="A805A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52" name="Google Shape;852;g104da29d8d6_0_1114"/>
          <p:cNvSpPr/>
          <p:nvPr/>
        </p:nvSpPr>
        <p:spPr>
          <a:xfrm>
            <a:off x="6948101" y="480213"/>
            <a:ext cx="537300" cy="297300"/>
          </a:xfrm>
          <a:prstGeom prst="ellipse">
            <a:avLst/>
          </a:prstGeom>
          <a:noFill/>
          <a:ln cap="flat" cmpd="sng" w="25400">
            <a:solidFill>
              <a:srgbClr val="A805A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53" name="Google Shape;853;g104da29d8d6_0_1114"/>
          <p:cNvSpPr txBox="1"/>
          <p:nvPr/>
        </p:nvSpPr>
        <p:spPr>
          <a:xfrm>
            <a:off x="4896475" y="1784550"/>
            <a:ext cx="3569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graphicFrame>
        <p:nvGraphicFramePr>
          <p:cNvPr id="859" name="Google Shape;859;g104da29d8d6_0_1149"/>
          <p:cNvGraphicFramePr/>
          <p:nvPr/>
        </p:nvGraphicFramePr>
        <p:xfrm>
          <a:off x="2668074" y="2097595"/>
          <a:ext cx="3000000" cy="3000000"/>
        </p:xfrm>
        <a:graphic>
          <a:graphicData uri="http://schemas.openxmlformats.org/drawingml/2006/table">
            <a:tbl>
              <a:tblPr bandRow="1" firstRow="1">
                <a:noFill/>
                <a:tableStyleId>{D2D97EFD-0451-4487-807E-9C36732AC66B}</a:tableStyleId>
              </a:tblPr>
              <a:tblGrid>
                <a:gridCol w="842825"/>
                <a:gridCol w="842825"/>
                <a:gridCol w="842825"/>
                <a:gridCol w="842825"/>
              </a:tblGrid>
              <a:tr h="258050">
                <a:tc gridSpan="2" rowSpan="2">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solidFill>
                          <a:srgbClr val="4E4E4E"/>
                        </a:solidFill>
                        <a:latin typeface="Montserrat Medium"/>
                        <a:ea typeface="Montserrat Medium"/>
                        <a:cs typeface="Montserrat Medium"/>
                        <a:sym typeface="Montserrat Medium"/>
                      </a:endParaRPr>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rowSpan="2" hMerge="1"/>
                <a:tc gridSpan="2">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Play Golf</a:t>
                      </a:r>
                      <a:endParaRPr sz="1400" u="none" cap="none" strike="noStrike"/>
                    </a:p>
                  </a:txBody>
                  <a:tcPr marT="43000" marB="43000" marR="86025" marL="86025">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c hMerge="1"/>
              </a:tr>
              <a:tr h="258050">
                <a:tc gridSpan="2" vMerge="1"/>
                <a:tc hMerge="1" vMerge="1"/>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Yes</a:t>
                      </a:r>
                      <a:endParaRPr sz="1400" u="none" cap="none" strike="noStrike"/>
                    </a:p>
                  </a:txBody>
                  <a:tcPr marT="43000" marB="43000" marR="86025" marL="86025">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No</a:t>
                      </a:r>
                      <a:endParaRPr sz="1400" u="none" cap="none" strike="noStrike"/>
                    </a:p>
                  </a:txBody>
                  <a:tcPr marT="43000" marB="43000" marR="86025" marL="86025">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r>
              <a:tr h="258050">
                <a:tc rowSpan="2">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Humidity</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High</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3</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4</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r>
              <a:tr h="258050">
                <a:tc vMerge="1"/>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Normal</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6</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1</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r>
            </a:tbl>
          </a:graphicData>
        </a:graphic>
      </p:graphicFrame>
      <p:sp>
        <p:nvSpPr>
          <p:cNvPr id="860" name="Google Shape;860;g104da29d8d6_0_1149"/>
          <p:cNvSpPr txBox="1"/>
          <p:nvPr/>
        </p:nvSpPr>
        <p:spPr>
          <a:xfrm>
            <a:off x="6733693" y="6116138"/>
            <a:ext cx="4797600" cy="3231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900"/>
              <a:buFont typeface="Arial"/>
              <a:buNone/>
            </a:pPr>
            <a:r>
              <a:rPr b="0" i="0" lang="en-GB" sz="900" u="none" cap="none" strike="noStrike">
                <a:solidFill>
                  <a:srgbClr val="4E4E4E"/>
                </a:solidFill>
                <a:latin typeface="Montserrat Medium"/>
                <a:ea typeface="Montserrat Medium"/>
                <a:cs typeface="Montserrat Medium"/>
                <a:sym typeface="Montserrat Medium"/>
              </a:rPr>
              <a:t>Source: </a:t>
            </a:r>
            <a:r>
              <a:rPr b="0" i="0" lang="en-GB" sz="900" u="sng" cap="none" strike="noStrike">
                <a:solidFill>
                  <a:srgbClr val="4E4E4E"/>
                </a:solidFill>
                <a:latin typeface="Montserrat Medium"/>
                <a:ea typeface="Montserrat Medium"/>
                <a:cs typeface="Montserrat Medium"/>
                <a:sym typeface="Montserrat Medium"/>
                <a:hlinkClick r:id="rId3">
                  <a:extLst>
                    <a:ext uri="{A12FA001-AC4F-418D-AE19-62706E023703}">
                      <ahyp:hlinkClr val="tx"/>
                    </a:ext>
                  </a:extLst>
                </a:hlinkClick>
              </a:rPr>
              <a:t>https://www.saedsayad.com/naive_bayesian.htm</a:t>
            </a:r>
            <a:endParaRPr b="0" i="0" sz="900" u="none" cap="none" strike="noStrike">
              <a:solidFill>
                <a:srgbClr val="4E4E4E"/>
              </a:solidFill>
              <a:latin typeface="Montserrat Medium"/>
              <a:ea typeface="Montserrat Medium"/>
              <a:cs typeface="Montserrat Medium"/>
              <a:sym typeface="Montserrat Medium"/>
            </a:endParaRPr>
          </a:p>
        </p:txBody>
      </p:sp>
      <p:graphicFrame>
        <p:nvGraphicFramePr>
          <p:cNvPr id="861" name="Google Shape;861;g104da29d8d6_0_1149"/>
          <p:cNvGraphicFramePr/>
          <p:nvPr/>
        </p:nvGraphicFramePr>
        <p:xfrm>
          <a:off x="2668074" y="603500"/>
          <a:ext cx="3000000" cy="3000000"/>
        </p:xfrm>
        <a:graphic>
          <a:graphicData uri="http://schemas.openxmlformats.org/drawingml/2006/table">
            <a:tbl>
              <a:tblPr bandRow="1" firstRow="1">
                <a:noFill/>
                <a:tableStyleId>{D2D97EFD-0451-4487-807E-9C36732AC66B}</a:tableStyleId>
              </a:tblPr>
              <a:tblGrid>
                <a:gridCol w="842825"/>
                <a:gridCol w="842825"/>
                <a:gridCol w="842825"/>
                <a:gridCol w="842825"/>
              </a:tblGrid>
              <a:tr h="258050">
                <a:tc gridSpan="2" rowSpan="2">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solidFill>
                          <a:srgbClr val="4E4E4E"/>
                        </a:solidFill>
                        <a:latin typeface="Montserrat Medium"/>
                        <a:ea typeface="Montserrat Medium"/>
                        <a:cs typeface="Montserrat Medium"/>
                        <a:sym typeface="Montserrat Medium"/>
                      </a:endParaRPr>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rowSpan="2" hMerge="1"/>
                <a:tc gridSpan="2">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Play Golf</a:t>
                      </a:r>
                      <a:endParaRPr sz="1400" u="none" cap="none" strike="noStrike"/>
                    </a:p>
                  </a:txBody>
                  <a:tcPr marT="43000" marB="43000" marR="86025" marL="86025">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c hMerge="1"/>
              </a:tr>
              <a:tr h="258050">
                <a:tc gridSpan="2" vMerge="1"/>
                <a:tc hMerge="1" vMerge="1"/>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Yes</a:t>
                      </a:r>
                      <a:endParaRPr sz="1400" u="none" cap="none" strike="noStrike"/>
                    </a:p>
                  </a:txBody>
                  <a:tcPr marT="43000" marB="43000" marR="86025" marL="86025">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No</a:t>
                      </a:r>
                      <a:endParaRPr sz="1400" u="none" cap="none" strike="noStrike"/>
                    </a:p>
                  </a:txBody>
                  <a:tcPr marT="43000" marB="43000" marR="86025" marL="86025">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r>
              <a:tr h="258050">
                <a:tc rowSpan="3">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Outlook</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Sunny</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3</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2</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r>
              <a:tr h="258050">
                <a:tc vMerge="1"/>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Overcast</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4</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0</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r>
              <a:tr h="258050">
                <a:tc vMerge="1"/>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Rainy</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2</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3</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r>
            </a:tbl>
          </a:graphicData>
        </a:graphic>
      </p:graphicFrame>
      <p:graphicFrame>
        <p:nvGraphicFramePr>
          <p:cNvPr id="862" name="Google Shape;862;g104da29d8d6_0_1149"/>
          <p:cNvGraphicFramePr/>
          <p:nvPr/>
        </p:nvGraphicFramePr>
        <p:xfrm>
          <a:off x="2668074" y="3333631"/>
          <a:ext cx="3000000" cy="3000000"/>
        </p:xfrm>
        <a:graphic>
          <a:graphicData uri="http://schemas.openxmlformats.org/drawingml/2006/table">
            <a:tbl>
              <a:tblPr bandRow="1" firstRow="1">
                <a:noFill/>
                <a:tableStyleId>{D2D97EFD-0451-4487-807E-9C36732AC66B}</a:tableStyleId>
              </a:tblPr>
              <a:tblGrid>
                <a:gridCol w="842825"/>
                <a:gridCol w="842825"/>
                <a:gridCol w="842825"/>
                <a:gridCol w="842825"/>
              </a:tblGrid>
              <a:tr h="258050">
                <a:tc gridSpan="2" rowSpan="2">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solidFill>
                          <a:srgbClr val="4E4E4E"/>
                        </a:solidFill>
                        <a:latin typeface="Montserrat Medium"/>
                        <a:ea typeface="Montserrat Medium"/>
                        <a:cs typeface="Montserrat Medium"/>
                        <a:sym typeface="Montserrat Medium"/>
                      </a:endParaRPr>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rowSpan="2" hMerge="1"/>
                <a:tc gridSpan="2">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Play Golf</a:t>
                      </a:r>
                      <a:endParaRPr sz="1400" u="none" cap="none" strike="noStrike"/>
                    </a:p>
                  </a:txBody>
                  <a:tcPr marT="43000" marB="43000" marR="86025" marL="86025">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c hMerge="1"/>
              </a:tr>
              <a:tr h="258050">
                <a:tc gridSpan="2" vMerge="1"/>
                <a:tc hMerge="1" vMerge="1"/>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Yes</a:t>
                      </a:r>
                      <a:endParaRPr sz="1400" u="none" cap="none" strike="noStrike"/>
                    </a:p>
                  </a:txBody>
                  <a:tcPr marT="43000" marB="43000" marR="86025" marL="86025">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No</a:t>
                      </a:r>
                      <a:endParaRPr sz="1400" u="none" cap="none" strike="noStrike"/>
                    </a:p>
                  </a:txBody>
                  <a:tcPr marT="43000" marB="43000" marR="86025" marL="86025">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r>
              <a:tr h="258050">
                <a:tc rowSpan="3">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Temp.</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Hot</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2</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2</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r>
              <a:tr h="258050">
                <a:tc vMerge="1"/>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Mild</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4</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2</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r>
              <a:tr h="258050">
                <a:tc vMerge="1"/>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Cool</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3</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1</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r>
            </a:tbl>
          </a:graphicData>
        </a:graphic>
      </p:graphicFrame>
      <p:graphicFrame>
        <p:nvGraphicFramePr>
          <p:cNvPr id="863" name="Google Shape;863;g104da29d8d6_0_1149"/>
          <p:cNvGraphicFramePr/>
          <p:nvPr/>
        </p:nvGraphicFramePr>
        <p:xfrm>
          <a:off x="2668074" y="4827725"/>
          <a:ext cx="3000000" cy="3000000"/>
        </p:xfrm>
        <a:graphic>
          <a:graphicData uri="http://schemas.openxmlformats.org/drawingml/2006/table">
            <a:tbl>
              <a:tblPr bandRow="1" firstRow="1">
                <a:noFill/>
                <a:tableStyleId>{D2D97EFD-0451-4487-807E-9C36732AC66B}</a:tableStyleId>
              </a:tblPr>
              <a:tblGrid>
                <a:gridCol w="842825"/>
                <a:gridCol w="842825"/>
                <a:gridCol w="842825"/>
                <a:gridCol w="842825"/>
              </a:tblGrid>
              <a:tr h="258050">
                <a:tc gridSpan="2" rowSpan="2">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solidFill>
                          <a:srgbClr val="4E4E4E"/>
                        </a:solidFill>
                        <a:latin typeface="Montserrat Medium"/>
                        <a:ea typeface="Montserrat Medium"/>
                        <a:cs typeface="Montserrat Medium"/>
                        <a:sym typeface="Montserrat Medium"/>
                      </a:endParaRPr>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rowSpan="2" hMerge="1"/>
                <a:tc gridSpan="2">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Play Golf</a:t>
                      </a:r>
                      <a:endParaRPr sz="1400" u="none" cap="none" strike="noStrike"/>
                    </a:p>
                  </a:txBody>
                  <a:tcPr marT="43000" marB="43000" marR="86025" marL="86025">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c hMerge="1"/>
              </a:tr>
              <a:tr h="258050">
                <a:tc gridSpan="2" vMerge="1"/>
                <a:tc hMerge="1" vMerge="1"/>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Yes</a:t>
                      </a:r>
                      <a:endParaRPr sz="1400" u="none" cap="none" strike="noStrike"/>
                    </a:p>
                  </a:txBody>
                  <a:tcPr marT="43000" marB="43000" marR="86025" marL="86025">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No</a:t>
                      </a:r>
                      <a:endParaRPr sz="1400" u="none" cap="none" strike="noStrike"/>
                    </a:p>
                  </a:txBody>
                  <a:tcPr marT="43000" marB="43000" marR="86025" marL="86025">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r>
              <a:tr h="258050">
                <a:tc rowSpan="2">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Windy</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False</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6</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2</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r>
              <a:tr h="258050">
                <a:tc vMerge="1"/>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True</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3</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3</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r>
            </a:tbl>
          </a:graphicData>
        </a:graphic>
      </p:graphicFrame>
      <p:sp>
        <p:nvSpPr>
          <p:cNvPr id="864" name="Google Shape;864;g104da29d8d6_0_1149"/>
          <p:cNvSpPr txBox="1"/>
          <p:nvPr/>
        </p:nvSpPr>
        <p:spPr>
          <a:xfrm>
            <a:off x="2668075" y="293352"/>
            <a:ext cx="3371400" cy="2727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1200"/>
              </a:spcAft>
              <a:buClr>
                <a:srgbClr val="000000"/>
              </a:buClr>
              <a:buSzPts val="1200"/>
              <a:buFont typeface="Arial"/>
              <a:buNone/>
            </a:pPr>
            <a:r>
              <a:rPr b="1" i="0" lang="en-GB" sz="1200" u="none" cap="none" strike="noStrike">
                <a:solidFill>
                  <a:srgbClr val="646464"/>
                </a:solidFill>
                <a:latin typeface="Montserrat Medium"/>
                <a:ea typeface="Montserrat Medium"/>
                <a:cs typeface="Montserrat Medium"/>
                <a:sym typeface="Montserrat Medium"/>
              </a:rPr>
              <a:t>Frequency Table</a:t>
            </a:r>
            <a:endParaRPr b="0" i="0" sz="1400" u="none" cap="none" strike="noStrike">
              <a:solidFill>
                <a:srgbClr val="000000"/>
              </a:solidFill>
              <a:latin typeface="Arial"/>
              <a:ea typeface="Arial"/>
              <a:cs typeface="Arial"/>
              <a:sym typeface="Arial"/>
            </a:endParaRPr>
          </a:p>
        </p:txBody>
      </p:sp>
      <p:sp>
        <p:nvSpPr>
          <p:cNvPr id="865" name="Google Shape;865;g104da29d8d6_0_1149"/>
          <p:cNvSpPr/>
          <p:nvPr/>
        </p:nvSpPr>
        <p:spPr>
          <a:xfrm>
            <a:off x="6311846" y="1031780"/>
            <a:ext cx="609000" cy="433800"/>
          </a:xfrm>
          <a:prstGeom prst="rightArrow">
            <a:avLst>
              <a:gd fmla="val 50000" name="adj1"/>
              <a:gd fmla="val 62777" name="adj2"/>
            </a:avLst>
          </a:prstGeom>
          <a:solidFill>
            <a:srgbClr val="0078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66" name="Google Shape;866;g104da29d8d6_0_1149"/>
          <p:cNvSpPr/>
          <p:nvPr/>
        </p:nvSpPr>
        <p:spPr>
          <a:xfrm>
            <a:off x="6311846" y="2396846"/>
            <a:ext cx="609000" cy="433800"/>
          </a:xfrm>
          <a:prstGeom prst="rightArrow">
            <a:avLst>
              <a:gd fmla="val 50000" name="adj1"/>
              <a:gd fmla="val 62777" name="adj2"/>
            </a:avLst>
          </a:prstGeom>
          <a:solidFill>
            <a:srgbClr val="0078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67" name="Google Shape;867;g104da29d8d6_0_1149"/>
          <p:cNvSpPr/>
          <p:nvPr/>
        </p:nvSpPr>
        <p:spPr>
          <a:xfrm>
            <a:off x="6311846" y="3761912"/>
            <a:ext cx="609000" cy="433800"/>
          </a:xfrm>
          <a:prstGeom prst="rightArrow">
            <a:avLst>
              <a:gd fmla="val 50000" name="adj1"/>
              <a:gd fmla="val 62777" name="adj2"/>
            </a:avLst>
          </a:prstGeom>
          <a:solidFill>
            <a:srgbClr val="0078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68" name="Google Shape;868;g104da29d8d6_0_1149"/>
          <p:cNvSpPr/>
          <p:nvPr/>
        </p:nvSpPr>
        <p:spPr>
          <a:xfrm>
            <a:off x="6311846" y="5124883"/>
            <a:ext cx="609000" cy="433800"/>
          </a:xfrm>
          <a:prstGeom prst="rightArrow">
            <a:avLst>
              <a:gd fmla="val 50000" name="adj1"/>
              <a:gd fmla="val 62777" name="adj2"/>
            </a:avLst>
          </a:prstGeom>
          <a:solidFill>
            <a:srgbClr val="0078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aphicFrame>
        <p:nvGraphicFramePr>
          <p:cNvPr id="869" name="Google Shape;869;g104da29d8d6_0_1149"/>
          <p:cNvGraphicFramePr/>
          <p:nvPr/>
        </p:nvGraphicFramePr>
        <p:xfrm>
          <a:off x="7193200" y="2097595"/>
          <a:ext cx="3000000" cy="3000000"/>
        </p:xfrm>
        <a:graphic>
          <a:graphicData uri="http://schemas.openxmlformats.org/drawingml/2006/table">
            <a:tbl>
              <a:tblPr bandRow="1" firstRow="1">
                <a:noFill/>
                <a:tableStyleId>{D2D97EFD-0451-4487-807E-9C36732AC66B}</a:tableStyleId>
              </a:tblPr>
              <a:tblGrid>
                <a:gridCol w="842825"/>
                <a:gridCol w="842825"/>
                <a:gridCol w="842825"/>
                <a:gridCol w="842825"/>
              </a:tblGrid>
              <a:tr h="258050">
                <a:tc gridSpan="2" rowSpan="2">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solidFill>
                          <a:srgbClr val="4E4E4E"/>
                        </a:solidFill>
                        <a:latin typeface="Montserrat Medium"/>
                        <a:ea typeface="Montserrat Medium"/>
                        <a:cs typeface="Montserrat Medium"/>
                        <a:sym typeface="Montserrat Medium"/>
                      </a:endParaRPr>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rowSpan="2" hMerge="1"/>
                <a:tc gridSpan="2">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Play Golf</a:t>
                      </a:r>
                      <a:endParaRPr sz="1400" u="none" cap="none" strike="noStrike"/>
                    </a:p>
                  </a:txBody>
                  <a:tcPr marT="43000" marB="43000" marR="86025" marL="86025">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c hMerge="1"/>
              </a:tr>
              <a:tr h="258050">
                <a:tc gridSpan="2" vMerge="1"/>
                <a:tc hMerge="1" vMerge="1"/>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Yes</a:t>
                      </a:r>
                      <a:endParaRPr sz="1400" u="none" cap="none" strike="noStrike"/>
                    </a:p>
                  </a:txBody>
                  <a:tcPr marT="43000" marB="43000" marR="86025" marL="86025">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No</a:t>
                      </a:r>
                      <a:endParaRPr sz="1400" u="none" cap="none" strike="noStrike"/>
                    </a:p>
                  </a:txBody>
                  <a:tcPr marT="43000" marB="43000" marR="86025" marL="86025">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r>
              <a:tr h="258050">
                <a:tc rowSpan="2">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Humidity</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High</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3/9</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4/5</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r>
              <a:tr h="258050">
                <a:tc vMerge="1"/>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Normal</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6/9</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1/5</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r>
            </a:tbl>
          </a:graphicData>
        </a:graphic>
      </p:graphicFrame>
      <p:graphicFrame>
        <p:nvGraphicFramePr>
          <p:cNvPr id="870" name="Google Shape;870;g104da29d8d6_0_1149"/>
          <p:cNvGraphicFramePr/>
          <p:nvPr/>
        </p:nvGraphicFramePr>
        <p:xfrm>
          <a:off x="7193200" y="603500"/>
          <a:ext cx="3000000" cy="3000000"/>
        </p:xfrm>
        <a:graphic>
          <a:graphicData uri="http://schemas.openxmlformats.org/drawingml/2006/table">
            <a:tbl>
              <a:tblPr bandRow="1" firstRow="1">
                <a:noFill/>
                <a:tableStyleId>{D2D97EFD-0451-4487-807E-9C36732AC66B}</a:tableStyleId>
              </a:tblPr>
              <a:tblGrid>
                <a:gridCol w="842825"/>
                <a:gridCol w="842825"/>
                <a:gridCol w="842825"/>
                <a:gridCol w="842825"/>
              </a:tblGrid>
              <a:tr h="258050">
                <a:tc gridSpan="2" rowSpan="2">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solidFill>
                          <a:srgbClr val="4E4E4E"/>
                        </a:solidFill>
                        <a:latin typeface="Montserrat Medium"/>
                        <a:ea typeface="Montserrat Medium"/>
                        <a:cs typeface="Montserrat Medium"/>
                        <a:sym typeface="Montserrat Medium"/>
                      </a:endParaRPr>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rowSpan="2" hMerge="1"/>
                <a:tc gridSpan="2">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Play Golf</a:t>
                      </a:r>
                      <a:endParaRPr sz="1400" u="none" cap="none" strike="noStrike"/>
                    </a:p>
                  </a:txBody>
                  <a:tcPr marT="43000" marB="43000" marR="86025" marL="86025">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c hMerge="1"/>
              </a:tr>
              <a:tr h="258050">
                <a:tc gridSpan="2" vMerge="1"/>
                <a:tc hMerge="1" vMerge="1"/>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Yes</a:t>
                      </a:r>
                      <a:endParaRPr sz="1400" u="none" cap="none" strike="noStrike"/>
                    </a:p>
                  </a:txBody>
                  <a:tcPr marT="43000" marB="43000" marR="86025" marL="86025">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No</a:t>
                      </a:r>
                      <a:endParaRPr sz="1400" u="none" cap="none" strike="noStrike"/>
                    </a:p>
                  </a:txBody>
                  <a:tcPr marT="43000" marB="43000" marR="86025" marL="86025">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r>
              <a:tr h="258050">
                <a:tc rowSpan="3">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Outlook</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Sunny</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3/9</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2/5</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r>
              <a:tr h="258050">
                <a:tc vMerge="1"/>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Overcast</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4/9</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0/5</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r>
              <a:tr h="258050">
                <a:tc vMerge="1"/>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Rainy</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2/9</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3/5</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r>
            </a:tbl>
          </a:graphicData>
        </a:graphic>
      </p:graphicFrame>
      <p:graphicFrame>
        <p:nvGraphicFramePr>
          <p:cNvPr id="871" name="Google Shape;871;g104da29d8d6_0_1149"/>
          <p:cNvGraphicFramePr/>
          <p:nvPr/>
        </p:nvGraphicFramePr>
        <p:xfrm>
          <a:off x="7193200" y="3333631"/>
          <a:ext cx="3000000" cy="3000000"/>
        </p:xfrm>
        <a:graphic>
          <a:graphicData uri="http://schemas.openxmlformats.org/drawingml/2006/table">
            <a:tbl>
              <a:tblPr bandRow="1" firstRow="1">
                <a:noFill/>
                <a:tableStyleId>{D2D97EFD-0451-4487-807E-9C36732AC66B}</a:tableStyleId>
              </a:tblPr>
              <a:tblGrid>
                <a:gridCol w="842825"/>
                <a:gridCol w="842825"/>
                <a:gridCol w="842825"/>
                <a:gridCol w="842825"/>
              </a:tblGrid>
              <a:tr h="258050">
                <a:tc gridSpan="2" rowSpan="2">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solidFill>
                          <a:srgbClr val="4E4E4E"/>
                        </a:solidFill>
                        <a:latin typeface="Montserrat Medium"/>
                        <a:ea typeface="Montserrat Medium"/>
                        <a:cs typeface="Montserrat Medium"/>
                        <a:sym typeface="Montserrat Medium"/>
                      </a:endParaRPr>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rowSpan="2" hMerge="1"/>
                <a:tc gridSpan="2">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Play Golf</a:t>
                      </a:r>
                      <a:endParaRPr sz="1400" u="none" cap="none" strike="noStrike"/>
                    </a:p>
                  </a:txBody>
                  <a:tcPr marT="43000" marB="43000" marR="86025" marL="86025">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c hMerge="1"/>
              </a:tr>
              <a:tr h="258050">
                <a:tc gridSpan="2" vMerge="1"/>
                <a:tc hMerge="1" vMerge="1"/>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Yes</a:t>
                      </a:r>
                      <a:endParaRPr sz="1400" u="none" cap="none" strike="noStrike"/>
                    </a:p>
                  </a:txBody>
                  <a:tcPr marT="43000" marB="43000" marR="86025" marL="86025">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No</a:t>
                      </a:r>
                      <a:endParaRPr sz="1400" u="none" cap="none" strike="noStrike"/>
                    </a:p>
                  </a:txBody>
                  <a:tcPr marT="43000" marB="43000" marR="86025" marL="86025">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r>
              <a:tr h="258050">
                <a:tc rowSpan="3">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Temp.</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Hot</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2/9</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2/5</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r>
              <a:tr h="258050">
                <a:tc vMerge="1"/>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Mild</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4/9</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2/5</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r>
              <a:tr h="258050">
                <a:tc vMerge="1"/>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Cool</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3/9</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1/5</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r>
            </a:tbl>
          </a:graphicData>
        </a:graphic>
      </p:graphicFrame>
      <p:graphicFrame>
        <p:nvGraphicFramePr>
          <p:cNvPr id="872" name="Google Shape;872;g104da29d8d6_0_1149"/>
          <p:cNvGraphicFramePr/>
          <p:nvPr/>
        </p:nvGraphicFramePr>
        <p:xfrm>
          <a:off x="7193200" y="4827725"/>
          <a:ext cx="3000000" cy="3000000"/>
        </p:xfrm>
        <a:graphic>
          <a:graphicData uri="http://schemas.openxmlformats.org/drawingml/2006/table">
            <a:tbl>
              <a:tblPr bandRow="1" firstRow="1">
                <a:noFill/>
                <a:tableStyleId>{D2D97EFD-0451-4487-807E-9C36732AC66B}</a:tableStyleId>
              </a:tblPr>
              <a:tblGrid>
                <a:gridCol w="842825"/>
                <a:gridCol w="842825"/>
                <a:gridCol w="842825"/>
                <a:gridCol w="842825"/>
              </a:tblGrid>
              <a:tr h="258050">
                <a:tc gridSpan="2" rowSpan="2">
                  <a:txBody>
                    <a:bodyPr/>
                    <a:lstStyle/>
                    <a:p>
                      <a:pPr indent="0" lvl="0" marL="0" marR="0" rtl="0" algn="ctr">
                        <a:lnSpc>
                          <a:spcPct val="100000"/>
                        </a:lnSpc>
                        <a:spcBef>
                          <a:spcPts val="0"/>
                        </a:spcBef>
                        <a:spcAft>
                          <a:spcPts val="0"/>
                        </a:spcAft>
                        <a:buClr>
                          <a:srgbClr val="000000"/>
                        </a:buClr>
                        <a:buSzPts val="1100"/>
                        <a:buFont typeface="Arial"/>
                        <a:buNone/>
                      </a:pPr>
                      <a:r>
                        <a:t/>
                      </a:r>
                      <a:endParaRPr sz="1100" u="none" cap="none" strike="noStrike">
                        <a:solidFill>
                          <a:srgbClr val="4E4E4E"/>
                        </a:solidFill>
                        <a:latin typeface="Montserrat Medium"/>
                        <a:ea typeface="Montserrat Medium"/>
                        <a:cs typeface="Montserrat Medium"/>
                        <a:sym typeface="Montserrat Medium"/>
                      </a:endParaRPr>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rowSpan="2" hMerge="1"/>
                <a:tc gridSpan="2">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Play Golf</a:t>
                      </a:r>
                      <a:endParaRPr sz="1400" u="none" cap="none" strike="noStrike"/>
                    </a:p>
                  </a:txBody>
                  <a:tcPr marT="43000" marB="43000" marR="86025" marL="86025">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c hMerge="1"/>
              </a:tr>
              <a:tr h="258050">
                <a:tc gridSpan="2" vMerge="1"/>
                <a:tc hMerge="1" vMerge="1"/>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Yes</a:t>
                      </a:r>
                      <a:endParaRPr sz="1400" u="none" cap="none" strike="noStrike"/>
                    </a:p>
                  </a:txBody>
                  <a:tcPr marT="43000" marB="43000" marR="86025" marL="86025">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solidFill>
                            <a:schemeClr val="lt1"/>
                          </a:solidFill>
                          <a:latin typeface="Montserrat Medium"/>
                          <a:ea typeface="Montserrat Medium"/>
                          <a:cs typeface="Montserrat Medium"/>
                          <a:sym typeface="Montserrat Medium"/>
                        </a:rPr>
                        <a:t>No</a:t>
                      </a:r>
                      <a:endParaRPr sz="1400" u="none" cap="none" strike="noStrike"/>
                    </a:p>
                  </a:txBody>
                  <a:tcPr marT="43000" marB="43000" marR="86025" marL="86025">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B58EB3"/>
                    </a:solidFill>
                  </a:tcPr>
                </a:tc>
              </a:tr>
              <a:tr h="258050">
                <a:tc rowSpan="2">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Windy</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False</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6/9</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2/5</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r>
              <a:tr h="258050">
                <a:tc vMerge="1"/>
                <a:tc>
                  <a:txBody>
                    <a:bodyPr/>
                    <a:lstStyle/>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True</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A0FF">
                        <a:alpha val="24705"/>
                      </a:srgbClr>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3/9</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GB" sz="1100" u="none" cap="none" strike="noStrike">
                          <a:latin typeface="Montserrat Medium"/>
                          <a:ea typeface="Montserrat Medium"/>
                          <a:cs typeface="Montserrat Medium"/>
                          <a:sym typeface="Montserrat Medium"/>
                        </a:rPr>
                        <a:t>3/5</a:t>
                      </a:r>
                      <a:endParaRPr sz="1400" u="none" cap="none" strike="noStrike"/>
                    </a:p>
                  </a:txBody>
                  <a:tcPr marT="43000" marB="43000" marR="86025" marL="86025" anchor="ctr">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tcPr>
                </a:tc>
              </a:tr>
            </a:tbl>
          </a:graphicData>
        </a:graphic>
      </p:graphicFrame>
      <p:sp>
        <p:nvSpPr>
          <p:cNvPr id="873" name="Google Shape;873;g104da29d8d6_0_1149"/>
          <p:cNvSpPr txBox="1"/>
          <p:nvPr/>
        </p:nvSpPr>
        <p:spPr>
          <a:xfrm>
            <a:off x="7193200" y="293352"/>
            <a:ext cx="3371400" cy="2727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1200"/>
              </a:spcAft>
              <a:buClr>
                <a:srgbClr val="000000"/>
              </a:buClr>
              <a:buSzPts val="1200"/>
              <a:buFont typeface="Arial"/>
              <a:buNone/>
            </a:pPr>
            <a:r>
              <a:rPr b="1" i="0" lang="en-GB" sz="1200" u="none" cap="none" strike="noStrike">
                <a:solidFill>
                  <a:srgbClr val="646464"/>
                </a:solidFill>
                <a:latin typeface="Montserrat Medium"/>
                <a:ea typeface="Montserrat Medium"/>
                <a:cs typeface="Montserrat Medium"/>
                <a:sym typeface="Montserrat Medium"/>
              </a:rPr>
              <a:t>Likelihood Table</a:t>
            </a:r>
            <a:endParaRPr b="0" i="0" sz="1400" u="none" cap="none" strike="noStrike">
              <a:solidFill>
                <a:srgbClr val="000000"/>
              </a:solidFill>
              <a:latin typeface="Arial"/>
              <a:ea typeface="Arial"/>
              <a:cs typeface="Arial"/>
              <a:sym typeface="Arial"/>
            </a:endParaRPr>
          </a:p>
        </p:txBody>
      </p:sp>
      <p:sp>
        <p:nvSpPr>
          <p:cNvPr id="874" name="Google Shape;874;g104da29d8d6_0_1149"/>
          <p:cNvSpPr txBox="1"/>
          <p:nvPr/>
        </p:nvSpPr>
        <p:spPr>
          <a:xfrm>
            <a:off x="117225" y="2345975"/>
            <a:ext cx="2409300" cy="1608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rgbClr val="000000"/>
              </a:buClr>
              <a:buSzPts val="2500"/>
              <a:buFont typeface="Arial"/>
              <a:buNone/>
            </a:pPr>
            <a:r>
              <a:rPr b="0" i="0" lang="en-GB" sz="2500" u="none" cap="none" strike="noStrike">
                <a:solidFill>
                  <a:schemeClr val="dk1"/>
                </a:solidFill>
                <a:latin typeface="Calibri"/>
                <a:ea typeface="Calibri"/>
                <a:cs typeface="Calibri"/>
                <a:sym typeface="Calibri"/>
              </a:rPr>
              <a:t>The likelihood tables for all four predictors.</a:t>
            </a:r>
            <a:endParaRPr b="0"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104da29d8d6_0_179"/>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Clr>
                <a:schemeClr val="dk2"/>
              </a:buClr>
              <a:buSzPts val="4400"/>
              <a:buFont typeface="Calibri"/>
              <a:buNone/>
            </a:pPr>
            <a:r>
              <a:rPr lang="en-GB"/>
              <a:t>Classification: Definition</a:t>
            </a:r>
            <a:endParaRPr/>
          </a:p>
          <a:p>
            <a:pPr indent="0" lvl="0" marL="0" rtl="0" algn="l">
              <a:lnSpc>
                <a:spcPct val="81818"/>
              </a:lnSpc>
              <a:spcBef>
                <a:spcPts val="0"/>
              </a:spcBef>
              <a:spcAft>
                <a:spcPts val="0"/>
              </a:spcAft>
              <a:buSzPts val="4400"/>
              <a:buNone/>
            </a:pPr>
            <a:r>
              <a:t/>
            </a:r>
            <a:endParaRPr/>
          </a:p>
        </p:txBody>
      </p:sp>
      <p:sp>
        <p:nvSpPr>
          <p:cNvPr id="196" name="Google Shape;196;g104da29d8d6_0_179"/>
          <p:cNvSpPr txBox="1"/>
          <p:nvPr>
            <p:ph idx="1" type="body"/>
          </p:nvPr>
        </p:nvSpPr>
        <p:spPr>
          <a:xfrm>
            <a:off x="491625" y="1320250"/>
            <a:ext cx="11164800" cy="4813800"/>
          </a:xfrm>
          <a:prstGeom prst="rect">
            <a:avLst/>
          </a:prstGeom>
          <a:noFill/>
          <a:ln>
            <a:noFill/>
          </a:ln>
        </p:spPr>
        <p:txBody>
          <a:bodyPr anchorCtr="0" anchor="t" bIns="45700" lIns="91425" spcFirstLastPara="1" rIns="91425" wrap="square" tIns="45700">
            <a:noAutofit/>
          </a:bodyPr>
          <a:lstStyle/>
          <a:p>
            <a:pPr indent="-393700" lvl="0" marL="457200" rtl="0" algn="l">
              <a:lnSpc>
                <a:spcPct val="150000"/>
              </a:lnSpc>
              <a:spcBef>
                <a:spcPts val="1000"/>
              </a:spcBef>
              <a:spcAft>
                <a:spcPts val="0"/>
              </a:spcAft>
              <a:buClr>
                <a:srgbClr val="000000"/>
              </a:buClr>
              <a:buSzPts val="2600"/>
              <a:buChar char="❏"/>
            </a:pPr>
            <a:r>
              <a:rPr lang="en-GB" sz="2600">
                <a:solidFill>
                  <a:srgbClr val="000000"/>
                </a:solidFill>
              </a:rPr>
              <a:t>Classification is a technique where data is </a:t>
            </a:r>
            <a:r>
              <a:rPr lang="en-GB" sz="2600">
                <a:solidFill>
                  <a:schemeClr val="dk1"/>
                </a:solidFill>
              </a:rPr>
              <a:t>affiliated</a:t>
            </a:r>
            <a:r>
              <a:rPr lang="en-GB" sz="2600">
                <a:solidFill>
                  <a:srgbClr val="000000"/>
                </a:solidFill>
              </a:rPr>
              <a:t> under certain labels. </a:t>
            </a:r>
            <a:endParaRPr sz="2600">
              <a:solidFill>
                <a:srgbClr val="000000"/>
              </a:solidFill>
            </a:endParaRPr>
          </a:p>
          <a:p>
            <a:pPr indent="-393700" lvl="0" marL="457200" rtl="0" algn="l">
              <a:lnSpc>
                <a:spcPct val="150000"/>
              </a:lnSpc>
              <a:spcBef>
                <a:spcPts val="0"/>
              </a:spcBef>
              <a:spcAft>
                <a:spcPts val="0"/>
              </a:spcAft>
              <a:buClr>
                <a:srgbClr val="000000"/>
              </a:buClr>
              <a:buSzPts val="2600"/>
              <a:buChar char="❏"/>
            </a:pPr>
            <a:r>
              <a:rPr lang="en-GB" sz="2600">
                <a:solidFill>
                  <a:srgbClr val="000000"/>
                </a:solidFill>
              </a:rPr>
              <a:t>The algorithms and models  could be trained to classify data under different classes. </a:t>
            </a:r>
            <a:endParaRPr sz="2600">
              <a:solidFill>
                <a:srgbClr val="000000"/>
              </a:solidFill>
            </a:endParaRPr>
          </a:p>
          <a:p>
            <a:pPr indent="-355600" lvl="1" marL="914400" rtl="0" algn="l">
              <a:lnSpc>
                <a:spcPct val="150000"/>
              </a:lnSpc>
              <a:spcBef>
                <a:spcPts val="0"/>
              </a:spcBef>
              <a:spcAft>
                <a:spcPts val="0"/>
              </a:spcAft>
              <a:buClr>
                <a:srgbClr val="000000"/>
              </a:buClr>
              <a:buSzPts val="2000"/>
              <a:buChar char="❏"/>
            </a:pPr>
            <a:r>
              <a:rPr lang="en-GB">
                <a:solidFill>
                  <a:srgbClr val="000000"/>
                </a:solidFill>
              </a:rPr>
              <a:t>For example, if you have data of fruits consisting of apples and oranges, your model will learn from the data about the specifications of the fruits. The next time you enter new data, the model will compare your data and then classify it under either class.</a:t>
            </a:r>
            <a:endParaRPr>
              <a:solidFill>
                <a:srgbClr val="000000"/>
              </a:solidFill>
            </a:endParaRPr>
          </a:p>
          <a:p>
            <a:pPr indent="-393700" lvl="0" marL="457200" rtl="0" algn="l">
              <a:lnSpc>
                <a:spcPct val="150000"/>
              </a:lnSpc>
              <a:spcBef>
                <a:spcPts val="0"/>
              </a:spcBef>
              <a:spcAft>
                <a:spcPts val="0"/>
              </a:spcAft>
              <a:buClr>
                <a:srgbClr val="000000"/>
              </a:buClr>
              <a:buSzPts val="2600"/>
              <a:buChar char="❏"/>
            </a:pPr>
            <a:r>
              <a:rPr lang="en-GB" sz="2600">
                <a:solidFill>
                  <a:srgbClr val="000000"/>
                </a:solidFill>
              </a:rPr>
              <a:t>Classification means to group the output inside a class. </a:t>
            </a:r>
            <a:endParaRPr sz="2600">
              <a:solidFill>
                <a:srgbClr val="000000"/>
              </a:solidFill>
            </a:endParaRPr>
          </a:p>
          <a:p>
            <a:pPr indent="-355600" lvl="1" marL="914400" rtl="0" algn="l">
              <a:lnSpc>
                <a:spcPct val="150000"/>
              </a:lnSpc>
              <a:spcBef>
                <a:spcPts val="0"/>
              </a:spcBef>
              <a:spcAft>
                <a:spcPts val="0"/>
              </a:spcAft>
              <a:buClr>
                <a:srgbClr val="000000"/>
              </a:buClr>
              <a:buSzPts val="2000"/>
              <a:buChar char="❏"/>
            </a:pPr>
            <a:r>
              <a:rPr lang="en-GB">
                <a:solidFill>
                  <a:srgbClr val="000000"/>
                </a:solidFill>
              </a:rPr>
              <a:t>If the algorithm tries to label input into two distinct classes, it is called </a:t>
            </a:r>
            <a:r>
              <a:rPr b="1" i="1" lang="en-GB">
                <a:solidFill>
                  <a:srgbClr val="000000"/>
                </a:solidFill>
              </a:rPr>
              <a:t>binary classification</a:t>
            </a:r>
            <a:r>
              <a:rPr lang="en-GB">
                <a:solidFill>
                  <a:srgbClr val="000000"/>
                </a:solidFill>
              </a:rPr>
              <a:t>. </a:t>
            </a:r>
            <a:endParaRPr>
              <a:solidFill>
                <a:srgbClr val="000000"/>
              </a:solidFill>
            </a:endParaRPr>
          </a:p>
          <a:p>
            <a:pPr indent="-355600" lvl="1" marL="914400" rtl="0" algn="l">
              <a:lnSpc>
                <a:spcPct val="150000"/>
              </a:lnSpc>
              <a:spcBef>
                <a:spcPts val="0"/>
              </a:spcBef>
              <a:spcAft>
                <a:spcPts val="0"/>
              </a:spcAft>
              <a:buClr>
                <a:srgbClr val="000000"/>
              </a:buClr>
              <a:buSzPts val="2000"/>
              <a:buChar char="❏"/>
            </a:pPr>
            <a:r>
              <a:rPr lang="en-GB">
                <a:solidFill>
                  <a:srgbClr val="000000"/>
                </a:solidFill>
              </a:rPr>
              <a:t>Selecting between more than two classes is referred to as </a:t>
            </a:r>
            <a:r>
              <a:rPr b="1" i="1" lang="en-GB">
                <a:solidFill>
                  <a:srgbClr val="000000"/>
                </a:solidFill>
              </a:rPr>
              <a:t>multiclass classification</a:t>
            </a:r>
            <a:r>
              <a:rPr lang="en-GB">
                <a:solidFill>
                  <a:srgbClr val="000000"/>
                </a:solidFill>
              </a:rPr>
              <a:t>. </a:t>
            </a:r>
            <a:endParaRPr>
              <a:solidFill>
                <a:srgbClr val="000000"/>
              </a:solidFill>
            </a:endParaRPr>
          </a:p>
          <a:p>
            <a:pPr indent="0" lvl="0" marL="0" rtl="0" algn="l">
              <a:lnSpc>
                <a:spcPct val="150000"/>
              </a:lnSpc>
              <a:spcBef>
                <a:spcPts val="1000"/>
              </a:spcBef>
              <a:spcAft>
                <a:spcPts val="0"/>
              </a:spcAft>
              <a:buSzPts val="2400"/>
              <a:buNone/>
            </a:pPr>
            <a:r>
              <a:t/>
            </a:r>
            <a:endParaRPr>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g104da29d8d6_0_1168"/>
          <p:cNvSpPr/>
          <p:nvPr/>
        </p:nvSpPr>
        <p:spPr>
          <a:xfrm>
            <a:off x="2041187" y="4866622"/>
            <a:ext cx="9610800" cy="1731600"/>
          </a:xfrm>
          <a:prstGeom prst="rect">
            <a:avLst/>
          </a:prstGeom>
          <a:solidFill>
            <a:srgbClr val="ECF5FC"/>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81" name="Google Shape;881;g104da29d8d6_0_1168"/>
          <p:cNvSpPr/>
          <p:nvPr/>
        </p:nvSpPr>
        <p:spPr>
          <a:xfrm>
            <a:off x="2041187" y="2940997"/>
            <a:ext cx="9610800" cy="1731600"/>
          </a:xfrm>
          <a:prstGeom prst="rect">
            <a:avLst/>
          </a:prstGeom>
          <a:solidFill>
            <a:srgbClr val="ECF5FC"/>
          </a:solidFill>
          <a:ln cap="flat" cmpd="sng" w="25400">
            <a:solidFill>
              <a:srgbClr val="0074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82" name="Google Shape;882;g104da29d8d6_0_1168"/>
          <p:cNvSpPr/>
          <p:nvPr/>
        </p:nvSpPr>
        <p:spPr>
          <a:xfrm>
            <a:off x="6763767" y="5527910"/>
            <a:ext cx="891600" cy="374400"/>
          </a:xfrm>
          <a:prstGeom prst="rect">
            <a:avLst/>
          </a:prstGeom>
          <a:solidFill>
            <a:srgbClr val="D9EAF6"/>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83" name="Google Shape;883;g104da29d8d6_0_1168"/>
          <p:cNvSpPr/>
          <p:nvPr/>
        </p:nvSpPr>
        <p:spPr>
          <a:xfrm>
            <a:off x="6820329" y="3554290"/>
            <a:ext cx="927000" cy="374400"/>
          </a:xfrm>
          <a:prstGeom prst="rect">
            <a:avLst/>
          </a:prstGeom>
          <a:solidFill>
            <a:srgbClr val="D9EAF6"/>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84" name="Google Shape;884;g104da29d8d6_0_1168"/>
          <p:cNvSpPr txBox="1"/>
          <p:nvPr>
            <p:ph type="title"/>
          </p:nvPr>
        </p:nvSpPr>
        <p:spPr>
          <a:xfrm>
            <a:off x="264975" y="189197"/>
            <a:ext cx="11144400" cy="6096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Final Result</a:t>
            </a:r>
            <a:endParaRPr/>
          </a:p>
        </p:txBody>
      </p:sp>
      <p:graphicFrame>
        <p:nvGraphicFramePr>
          <p:cNvPr id="885" name="Google Shape;885;g104da29d8d6_0_1168"/>
          <p:cNvGraphicFramePr/>
          <p:nvPr/>
        </p:nvGraphicFramePr>
        <p:xfrm>
          <a:off x="2711515" y="2135290"/>
          <a:ext cx="3000000" cy="3000000"/>
        </p:xfrm>
        <a:graphic>
          <a:graphicData uri="http://schemas.openxmlformats.org/drawingml/2006/table">
            <a:tbl>
              <a:tblPr bandRow="1" firstRow="1">
                <a:noFill/>
                <a:tableStyleId>{D2D97EFD-0451-4487-807E-9C36732AC66B}</a:tableStyleId>
              </a:tblPr>
              <a:tblGrid>
                <a:gridCol w="1625600"/>
                <a:gridCol w="1625600"/>
                <a:gridCol w="1625600"/>
                <a:gridCol w="1625600"/>
                <a:gridCol w="1625600"/>
              </a:tblGrid>
              <a:tr h="2874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Outlook</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9C689A"/>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Temp</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9C689A"/>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Humidity</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9C689A"/>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Windy</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9C689A"/>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Play Golf</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5A87"/>
                    </a:solidFill>
                  </a:tcPr>
                </a:tc>
              </a:tr>
              <a:tr h="2874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Rainy</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Cool</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High</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True</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r>
            </a:tbl>
          </a:graphicData>
        </a:graphic>
      </p:graphicFrame>
      <p:sp>
        <p:nvSpPr>
          <p:cNvPr id="886" name="Google Shape;886;g104da29d8d6_0_1168"/>
          <p:cNvSpPr txBox="1"/>
          <p:nvPr/>
        </p:nvSpPr>
        <p:spPr>
          <a:xfrm>
            <a:off x="2200010" y="3101109"/>
            <a:ext cx="9022500" cy="276900"/>
          </a:xfrm>
          <a:prstGeom prst="rect">
            <a:avLst/>
          </a:prstGeom>
          <a:blipFill rotWithShape="1">
            <a:blip r:embed="rId3">
              <a:alphaModFix/>
            </a:blip>
            <a:stretch>
              <a:fillRect b="-37774" l="-878" r="0" t="-4436"/>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87" name="Google Shape;887;g104da29d8d6_0_1168"/>
          <p:cNvSpPr txBox="1"/>
          <p:nvPr/>
        </p:nvSpPr>
        <p:spPr>
          <a:xfrm>
            <a:off x="2200010" y="3572209"/>
            <a:ext cx="5598600" cy="276900"/>
          </a:xfrm>
          <a:prstGeom prst="rect">
            <a:avLst/>
          </a:prstGeom>
          <a:blipFill rotWithShape="1">
            <a:blip r:embed="rId4">
              <a:alphaModFix/>
            </a:blip>
            <a:stretch>
              <a:fillRect b="-37777" l="-1408" r="0" t="-2217"/>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88" name="Google Shape;888;g104da29d8d6_0_1168"/>
          <p:cNvSpPr txBox="1"/>
          <p:nvPr/>
        </p:nvSpPr>
        <p:spPr>
          <a:xfrm>
            <a:off x="8409024" y="3947646"/>
            <a:ext cx="2580900" cy="53070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89" name="Google Shape;889;g104da29d8d6_0_1168"/>
          <p:cNvSpPr txBox="1"/>
          <p:nvPr/>
        </p:nvSpPr>
        <p:spPr>
          <a:xfrm>
            <a:off x="8409024" y="5936859"/>
            <a:ext cx="2580900" cy="530700"/>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90" name="Google Shape;890;g104da29d8d6_0_1168"/>
          <p:cNvSpPr txBox="1"/>
          <p:nvPr/>
        </p:nvSpPr>
        <p:spPr>
          <a:xfrm>
            <a:off x="2200010" y="5102024"/>
            <a:ext cx="8534400" cy="276900"/>
          </a:xfrm>
          <a:prstGeom prst="rect">
            <a:avLst/>
          </a:prstGeom>
          <a:blipFill rotWithShape="1">
            <a:blip r:embed="rId7">
              <a:alphaModFix/>
            </a:blip>
            <a:stretch>
              <a:fillRect b="-37777" l="-927" r="0" t="-2217"/>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91" name="Google Shape;891;g104da29d8d6_0_1168"/>
          <p:cNvSpPr txBox="1"/>
          <p:nvPr/>
        </p:nvSpPr>
        <p:spPr>
          <a:xfrm>
            <a:off x="2200010" y="5573124"/>
            <a:ext cx="5547300" cy="276900"/>
          </a:xfrm>
          <a:prstGeom prst="rect">
            <a:avLst/>
          </a:prstGeom>
          <a:blipFill rotWithShape="1">
            <a:blip r:embed="rId8">
              <a:alphaModFix/>
            </a:blip>
            <a:stretch>
              <a:fillRect b="-34784" l="-1428" r="0" t="-2167"/>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cxnSp>
        <p:nvCxnSpPr>
          <p:cNvPr id="892" name="Google Shape;892;g104da29d8d6_0_1168"/>
          <p:cNvCxnSpPr/>
          <p:nvPr/>
        </p:nvCxnSpPr>
        <p:spPr>
          <a:xfrm>
            <a:off x="7747106" y="3937209"/>
            <a:ext cx="483300" cy="275700"/>
          </a:xfrm>
          <a:prstGeom prst="straightConnector1">
            <a:avLst/>
          </a:prstGeom>
          <a:noFill/>
          <a:ln cap="flat" cmpd="sng" w="28575">
            <a:solidFill>
              <a:srgbClr val="0070C0"/>
            </a:solidFill>
            <a:prstDash val="solid"/>
            <a:round/>
            <a:headEnd len="sm" w="sm" type="none"/>
            <a:tailEnd len="lg" w="lg" type="triangle"/>
          </a:ln>
        </p:spPr>
      </p:cxnSp>
      <p:cxnSp>
        <p:nvCxnSpPr>
          <p:cNvPr id="893" name="Google Shape;893;g104da29d8d6_0_1168"/>
          <p:cNvCxnSpPr/>
          <p:nvPr/>
        </p:nvCxnSpPr>
        <p:spPr>
          <a:xfrm>
            <a:off x="7664777" y="5895385"/>
            <a:ext cx="734700" cy="316200"/>
          </a:xfrm>
          <a:prstGeom prst="straightConnector1">
            <a:avLst/>
          </a:prstGeom>
          <a:noFill/>
          <a:ln cap="flat" cmpd="sng" w="28575">
            <a:solidFill>
              <a:srgbClr val="0070C0"/>
            </a:solidFill>
            <a:prstDash val="solid"/>
            <a:round/>
            <a:headEnd len="sm" w="sm" type="none"/>
            <a:tailEnd len="lg" w="lg" type="triangle"/>
          </a:ln>
        </p:spPr>
      </p:cxnSp>
      <p:sp>
        <p:nvSpPr>
          <p:cNvPr id="894" name="Google Shape;894;g104da29d8d6_0_1168"/>
          <p:cNvSpPr txBox="1"/>
          <p:nvPr/>
        </p:nvSpPr>
        <p:spPr>
          <a:xfrm>
            <a:off x="360625" y="1042250"/>
            <a:ext cx="11048700" cy="849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rgbClr val="000000"/>
              </a:buClr>
              <a:buSzPts val="2400"/>
              <a:buFont typeface="Arial"/>
              <a:buNone/>
            </a:pPr>
            <a:r>
              <a:rPr b="0" i="0" lang="en-GB" sz="2400" u="none" cap="none" strike="noStrike">
                <a:solidFill>
                  <a:schemeClr val="dk1"/>
                </a:solidFill>
                <a:latin typeface="Calibri"/>
                <a:ea typeface="Calibri"/>
                <a:cs typeface="Calibri"/>
                <a:sym typeface="Calibri"/>
              </a:rPr>
              <a:t>In this example we have 4 inputs (predictors). The final posterior probabilities can be standardized between 0 and 1.</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ga329c22ae3_0_186"/>
          <p:cNvSpPr txBox="1"/>
          <p:nvPr>
            <p:ph type="title"/>
          </p:nvPr>
        </p:nvSpPr>
        <p:spPr>
          <a:xfrm>
            <a:off x="483875" y="560372"/>
            <a:ext cx="11144400" cy="7590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Clr>
                <a:schemeClr val="dk1"/>
              </a:buClr>
              <a:buSzPts val="4400"/>
              <a:buFont typeface="Arial"/>
              <a:buNone/>
            </a:pPr>
            <a:r>
              <a:rPr lang="en-GB"/>
              <a:t>Naive Bayes - Advantages &amp; Disadvantages</a:t>
            </a:r>
            <a:endParaRPr/>
          </a:p>
          <a:p>
            <a:pPr indent="0" lvl="0" marL="0" rtl="0" algn="l">
              <a:lnSpc>
                <a:spcPct val="81818"/>
              </a:lnSpc>
              <a:spcBef>
                <a:spcPts val="0"/>
              </a:spcBef>
              <a:spcAft>
                <a:spcPts val="0"/>
              </a:spcAft>
              <a:buSzPts val="4400"/>
              <a:buNone/>
            </a:pPr>
            <a:r>
              <a:t/>
            </a:r>
            <a:endParaRPr/>
          </a:p>
        </p:txBody>
      </p:sp>
      <p:sp>
        <p:nvSpPr>
          <p:cNvPr id="900" name="Google Shape;900;ga329c22ae3_0_186"/>
          <p:cNvSpPr txBox="1"/>
          <p:nvPr>
            <p:ph idx="1" type="body"/>
          </p:nvPr>
        </p:nvSpPr>
        <p:spPr>
          <a:xfrm>
            <a:off x="473665" y="1517028"/>
            <a:ext cx="11164800" cy="4425600"/>
          </a:xfrm>
          <a:prstGeom prst="rect">
            <a:avLst/>
          </a:prstGeom>
          <a:noFill/>
          <a:ln>
            <a:noFill/>
          </a:ln>
        </p:spPr>
        <p:txBody>
          <a:bodyPr anchorCtr="0" anchor="t" bIns="45700" lIns="91425" spcFirstLastPara="1" rIns="91425" wrap="square" tIns="45700">
            <a:noAutofit/>
          </a:bodyPr>
          <a:lstStyle/>
          <a:p>
            <a:pPr indent="-393700" lvl="0" marL="457200" rtl="0" algn="l">
              <a:lnSpc>
                <a:spcPct val="115000"/>
              </a:lnSpc>
              <a:spcBef>
                <a:spcPts val="1000"/>
              </a:spcBef>
              <a:spcAft>
                <a:spcPts val="0"/>
              </a:spcAft>
              <a:buClr>
                <a:srgbClr val="000000"/>
              </a:buClr>
              <a:buSzPts val="2600"/>
              <a:buChar char="❏"/>
            </a:pPr>
            <a:r>
              <a:rPr b="1" lang="en-GB" sz="2600">
                <a:solidFill>
                  <a:srgbClr val="000000"/>
                </a:solidFill>
              </a:rPr>
              <a:t>Advantages</a:t>
            </a:r>
            <a:endParaRPr b="1" sz="2600">
              <a:solidFill>
                <a:srgbClr val="000000"/>
              </a:solidFill>
            </a:endParaRPr>
          </a:p>
          <a:p>
            <a:pPr indent="-381000" lvl="1" marL="914400" rtl="0" algn="l">
              <a:lnSpc>
                <a:spcPct val="115000"/>
              </a:lnSpc>
              <a:spcBef>
                <a:spcPts val="500"/>
              </a:spcBef>
              <a:spcAft>
                <a:spcPts val="0"/>
              </a:spcAft>
              <a:buClr>
                <a:srgbClr val="000000"/>
              </a:buClr>
              <a:buSzPts val="2400"/>
              <a:buChar char="❏"/>
            </a:pPr>
            <a:r>
              <a:rPr lang="en-GB" sz="2400">
                <a:solidFill>
                  <a:srgbClr val="000000"/>
                </a:solidFill>
              </a:rPr>
              <a:t>Easy to implement </a:t>
            </a:r>
            <a:endParaRPr sz="2400">
              <a:solidFill>
                <a:srgbClr val="000000"/>
              </a:solidFill>
            </a:endParaRPr>
          </a:p>
          <a:p>
            <a:pPr indent="-381000" lvl="1" marL="914400" rtl="0" algn="l">
              <a:lnSpc>
                <a:spcPct val="115000"/>
              </a:lnSpc>
              <a:spcBef>
                <a:spcPts val="500"/>
              </a:spcBef>
              <a:spcAft>
                <a:spcPts val="0"/>
              </a:spcAft>
              <a:buClr>
                <a:srgbClr val="000000"/>
              </a:buClr>
              <a:buSzPts val="2400"/>
              <a:buChar char="❏"/>
            </a:pPr>
            <a:r>
              <a:rPr lang="en-GB" sz="2400">
                <a:solidFill>
                  <a:srgbClr val="000000"/>
                </a:solidFill>
              </a:rPr>
              <a:t>Good results obtained in most of the cases </a:t>
            </a:r>
            <a:endParaRPr sz="2400">
              <a:solidFill>
                <a:srgbClr val="000000"/>
              </a:solidFill>
            </a:endParaRPr>
          </a:p>
          <a:p>
            <a:pPr indent="-393700" lvl="0" marL="457200" rtl="0" algn="l">
              <a:lnSpc>
                <a:spcPct val="115000"/>
              </a:lnSpc>
              <a:spcBef>
                <a:spcPts val="1000"/>
              </a:spcBef>
              <a:spcAft>
                <a:spcPts val="0"/>
              </a:spcAft>
              <a:buClr>
                <a:srgbClr val="000000"/>
              </a:buClr>
              <a:buSzPts val="2600"/>
              <a:buChar char="❏"/>
            </a:pPr>
            <a:r>
              <a:rPr b="1" lang="en-GB" sz="2600">
                <a:solidFill>
                  <a:srgbClr val="000000"/>
                </a:solidFill>
              </a:rPr>
              <a:t>Disadvantages</a:t>
            </a:r>
            <a:endParaRPr b="1" sz="2600">
              <a:solidFill>
                <a:srgbClr val="000000"/>
              </a:solidFill>
            </a:endParaRPr>
          </a:p>
          <a:p>
            <a:pPr indent="-381000" lvl="1" marL="914400" rtl="0" algn="l">
              <a:lnSpc>
                <a:spcPct val="115000"/>
              </a:lnSpc>
              <a:spcBef>
                <a:spcPts val="500"/>
              </a:spcBef>
              <a:spcAft>
                <a:spcPts val="0"/>
              </a:spcAft>
              <a:buClr>
                <a:srgbClr val="000000"/>
              </a:buClr>
              <a:buSzPts val="2400"/>
              <a:buChar char="❏"/>
            </a:pPr>
            <a:r>
              <a:rPr lang="en-GB" sz="2400">
                <a:solidFill>
                  <a:srgbClr val="000000"/>
                </a:solidFill>
              </a:rPr>
              <a:t> Assumption: class conditional independence, therefore loss of accuracy </a:t>
            </a:r>
            <a:endParaRPr sz="2400">
              <a:solidFill>
                <a:srgbClr val="000000"/>
              </a:solidFill>
            </a:endParaRPr>
          </a:p>
          <a:p>
            <a:pPr indent="-381000" lvl="1" marL="914400" rtl="0" algn="l">
              <a:lnSpc>
                <a:spcPct val="115000"/>
              </a:lnSpc>
              <a:spcBef>
                <a:spcPts val="500"/>
              </a:spcBef>
              <a:spcAft>
                <a:spcPts val="0"/>
              </a:spcAft>
              <a:buClr>
                <a:srgbClr val="000000"/>
              </a:buClr>
              <a:buSzPts val="2400"/>
              <a:buChar char="❏"/>
            </a:pPr>
            <a:r>
              <a:rPr lang="en-GB" sz="2400">
                <a:solidFill>
                  <a:srgbClr val="000000"/>
                </a:solidFill>
              </a:rPr>
              <a:t>Practically, dependencies exist among variables </a:t>
            </a:r>
            <a:endParaRPr sz="2400">
              <a:solidFill>
                <a:srgbClr val="000000"/>
              </a:solidFill>
            </a:endParaRPr>
          </a:p>
          <a:p>
            <a:pPr indent="-368300" lvl="2" marL="1371600" rtl="0" algn="l">
              <a:lnSpc>
                <a:spcPct val="115000"/>
              </a:lnSpc>
              <a:spcBef>
                <a:spcPts val="500"/>
              </a:spcBef>
              <a:spcAft>
                <a:spcPts val="0"/>
              </a:spcAft>
              <a:buClr>
                <a:srgbClr val="000000"/>
              </a:buClr>
              <a:buSzPts val="2200"/>
              <a:buChar char="❏"/>
            </a:pPr>
            <a:r>
              <a:rPr lang="en-GB" sz="2200">
                <a:solidFill>
                  <a:srgbClr val="000000"/>
                </a:solidFill>
              </a:rPr>
              <a:t>E.g., hospitals: patients: Profile: age, family history, etc. Symptoms: fever, cough etc., Disease: lung cancer, diabetes, etc. </a:t>
            </a:r>
            <a:endParaRPr sz="2200">
              <a:solidFill>
                <a:srgbClr val="000000"/>
              </a:solidFill>
            </a:endParaRPr>
          </a:p>
          <a:p>
            <a:pPr indent="-381000" lvl="1" marL="914400" rtl="0" algn="l">
              <a:lnSpc>
                <a:spcPct val="115000"/>
              </a:lnSpc>
              <a:spcBef>
                <a:spcPts val="500"/>
              </a:spcBef>
              <a:spcAft>
                <a:spcPts val="0"/>
              </a:spcAft>
              <a:buClr>
                <a:srgbClr val="000000"/>
              </a:buClr>
              <a:buSzPts val="2400"/>
              <a:buChar char="❏"/>
            </a:pPr>
            <a:r>
              <a:rPr lang="en-GB" sz="2400">
                <a:solidFill>
                  <a:srgbClr val="000000"/>
                </a:solidFill>
              </a:rPr>
              <a:t>Dependencies among these cannot be modeled by Naïve Bayes Classifier</a:t>
            </a:r>
            <a:endParaRPr sz="2400">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ga326438545_1_2"/>
          <p:cNvSpPr txBox="1"/>
          <p:nvPr>
            <p:ph type="title"/>
          </p:nvPr>
        </p:nvSpPr>
        <p:spPr>
          <a:xfrm>
            <a:off x="483873" y="46411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Useful Resources</a:t>
            </a:r>
            <a:endParaRPr/>
          </a:p>
        </p:txBody>
      </p:sp>
      <p:sp>
        <p:nvSpPr>
          <p:cNvPr id="907" name="Google Shape;907;ga326438545_1_2"/>
          <p:cNvSpPr txBox="1"/>
          <p:nvPr>
            <p:ph idx="1" type="body"/>
          </p:nvPr>
        </p:nvSpPr>
        <p:spPr>
          <a:xfrm>
            <a:off x="473675" y="1149125"/>
            <a:ext cx="11164800" cy="4840500"/>
          </a:xfrm>
          <a:prstGeom prst="rect">
            <a:avLst/>
          </a:prstGeom>
          <a:noFill/>
          <a:ln>
            <a:noFill/>
          </a:ln>
        </p:spPr>
        <p:txBody>
          <a:bodyPr anchorCtr="0" anchor="t" bIns="45700" lIns="91425" spcFirstLastPara="1" rIns="91425" wrap="square" tIns="45700">
            <a:noAutofit/>
          </a:bodyPr>
          <a:lstStyle/>
          <a:p>
            <a:pPr indent="0" lvl="0" marL="457200" rtl="0" algn="l">
              <a:lnSpc>
                <a:spcPct val="150000"/>
              </a:lnSpc>
              <a:spcBef>
                <a:spcPts val="1000"/>
              </a:spcBef>
              <a:spcAft>
                <a:spcPts val="0"/>
              </a:spcAft>
              <a:buSzPts val="2400"/>
              <a:buNone/>
            </a:pPr>
            <a:r>
              <a:t/>
            </a:r>
            <a:endParaRPr b="1"/>
          </a:p>
          <a:p>
            <a:pPr indent="-381000" lvl="0" marL="457200" rtl="0" algn="l">
              <a:lnSpc>
                <a:spcPct val="150000"/>
              </a:lnSpc>
              <a:spcBef>
                <a:spcPts val="0"/>
              </a:spcBef>
              <a:spcAft>
                <a:spcPts val="0"/>
              </a:spcAft>
              <a:buSzPts val="2400"/>
              <a:buChar char="❏"/>
            </a:pPr>
            <a:r>
              <a:rPr lang="en-GB" u="sng">
                <a:solidFill>
                  <a:schemeClr val="accent1"/>
                </a:solidFill>
                <a:hlinkClick r:id="rId3">
                  <a:extLst>
                    <a:ext uri="{A12FA001-AC4F-418D-AE19-62706E023703}">
                      <ahyp:hlinkClr val="tx"/>
                    </a:ext>
                  </a:extLst>
                </a:hlinkClick>
              </a:rPr>
              <a:t>https://towardsdatascience.com/naive-bayes-classifier-81d512f50a7c</a:t>
            </a:r>
            <a:endParaRPr/>
          </a:p>
          <a:p>
            <a:pPr indent="-381000" lvl="0" marL="457200" rtl="0" algn="l">
              <a:lnSpc>
                <a:spcPct val="150000"/>
              </a:lnSpc>
              <a:spcBef>
                <a:spcPts val="0"/>
              </a:spcBef>
              <a:spcAft>
                <a:spcPts val="0"/>
              </a:spcAft>
              <a:buSzPts val="2400"/>
              <a:buChar char="❏"/>
            </a:pPr>
            <a:r>
              <a:rPr lang="en-GB" u="sng">
                <a:solidFill>
                  <a:schemeClr val="accent1"/>
                </a:solidFill>
                <a:hlinkClick r:id="rId4">
                  <a:extLst>
                    <a:ext uri="{A12FA001-AC4F-418D-AE19-62706E023703}">
                      <ahyp:hlinkClr val="tx"/>
                    </a:ext>
                  </a:extLst>
                </a:hlinkClick>
              </a:rPr>
              <a:t>https://machinelearningmastery.com/naive-bayes-for-machine-learning/</a:t>
            </a:r>
            <a:endParaRPr/>
          </a:p>
          <a:p>
            <a:pPr indent="-381000" lvl="0" marL="457200" rtl="0" algn="l">
              <a:lnSpc>
                <a:spcPct val="150000"/>
              </a:lnSpc>
              <a:spcBef>
                <a:spcPts val="0"/>
              </a:spcBef>
              <a:spcAft>
                <a:spcPts val="0"/>
              </a:spcAft>
              <a:buSzPts val="2400"/>
              <a:buChar char="❏"/>
            </a:pPr>
            <a:r>
              <a:rPr lang="en-GB" u="sng">
                <a:solidFill>
                  <a:schemeClr val="accent1"/>
                </a:solidFill>
                <a:hlinkClick r:id="rId5">
                  <a:extLst>
                    <a:ext uri="{A12FA001-AC4F-418D-AE19-62706E023703}">
                      <ahyp:hlinkClr val="tx"/>
                    </a:ext>
                  </a:extLst>
                </a:hlinkClick>
              </a:rPr>
              <a:t>https://blog.floydhub.com/naive-bayes-for-machine-learning/</a:t>
            </a:r>
            <a:endParaRPr/>
          </a:p>
          <a:p>
            <a:pPr indent="-381000" lvl="0" marL="457200" rtl="0" algn="l">
              <a:lnSpc>
                <a:spcPct val="150000"/>
              </a:lnSpc>
              <a:spcBef>
                <a:spcPts val="0"/>
              </a:spcBef>
              <a:spcAft>
                <a:spcPts val="0"/>
              </a:spcAft>
              <a:buSzPts val="2400"/>
              <a:buChar char="❏"/>
            </a:pPr>
            <a:r>
              <a:rPr lang="en-GB" u="sng">
                <a:solidFill>
                  <a:schemeClr val="accent1"/>
                </a:solidFill>
                <a:hlinkClick r:id="rId6">
                  <a:extLst>
                    <a:ext uri="{A12FA001-AC4F-418D-AE19-62706E023703}">
                      <ahyp:hlinkClr val="tx"/>
                    </a:ext>
                  </a:extLst>
                </a:hlinkClick>
              </a:rPr>
              <a:t>https://www.datacamp.com/community/tutorials/naive-bayes-scikit-learn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04da29d8d6_0_320"/>
          <p:cNvSpPr txBox="1"/>
          <p:nvPr/>
        </p:nvSpPr>
        <p:spPr>
          <a:xfrm>
            <a:off x="973764" y="1872034"/>
            <a:ext cx="10326300" cy="44256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Clr>
                <a:srgbClr val="000000"/>
              </a:buClr>
              <a:buSzPts val="2000"/>
              <a:buFont typeface="Arial"/>
              <a:buNone/>
            </a:pPr>
            <a:r>
              <a:rPr b="0" i="0" lang="en-GB" sz="2000" u="none" cap="none" strike="noStrike">
                <a:solidFill>
                  <a:srgbClr val="646464"/>
                </a:solidFill>
                <a:latin typeface="Montserrat ExtraBold"/>
                <a:ea typeface="Montserrat ExtraBold"/>
                <a:cs typeface="Montserrat ExtraBold"/>
                <a:sym typeface="Montserrat ExtraBold"/>
              </a:rPr>
              <a:t>Given a collection of records (training set) </a:t>
            </a:r>
            <a:endParaRPr b="0" i="0" sz="1400" u="none" cap="none" strike="noStrike">
              <a:solidFill>
                <a:srgbClr val="000000"/>
              </a:solidFill>
              <a:latin typeface="Arial"/>
              <a:ea typeface="Arial"/>
              <a:cs typeface="Arial"/>
              <a:sym typeface="Arial"/>
            </a:endParaRPr>
          </a:p>
          <a:p>
            <a:pPr indent="0" lvl="1" marL="457200" marR="0" rtl="0" algn="l">
              <a:lnSpc>
                <a:spcPct val="140000"/>
              </a:lnSpc>
              <a:spcBef>
                <a:spcPts val="0"/>
              </a:spcBef>
              <a:spcAft>
                <a:spcPts val="0"/>
              </a:spcAft>
              <a:buClr>
                <a:srgbClr val="000000"/>
              </a:buClr>
              <a:buSzPts val="2000"/>
              <a:buFont typeface="Arial"/>
              <a:buNone/>
            </a:pPr>
            <a:r>
              <a:rPr b="0" i="0" lang="en-GB" sz="2000" u="none" cap="none" strike="noStrike">
                <a:solidFill>
                  <a:schemeClr val="dk1"/>
                </a:solidFill>
                <a:latin typeface="Montserrat Medium"/>
                <a:ea typeface="Montserrat Medium"/>
                <a:cs typeface="Montserrat Medium"/>
                <a:sym typeface="Montserrat Medium"/>
              </a:rPr>
              <a:t>Each record is characterised by a tuple (</a:t>
            </a:r>
            <a:r>
              <a:rPr b="0" i="1" lang="en-GB" sz="2000" u="none" cap="none" strike="noStrike">
                <a:solidFill>
                  <a:schemeClr val="dk1"/>
                </a:solidFill>
                <a:latin typeface="Montserrat Medium"/>
                <a:ea typeface="Montserrat Medium"/>
                <a:cs typeface="Montserrat Medium"/>
                <a:sym typeface="Montserrat Medium"/>
              </a:rPr>
              <a:t>x,y</a:t>
            </a:r>
            <a:r>
              <a:rPr b="0" i="0" lang="en-GB" sz="2000" u="none" cap="none" strike="noStrike">
                <a:solidFill>
                  <a:schemeClr val="dk1"/>
                </a:solidFill>
                <a:latin typeface="Montserrat Medium"/>
                <a:ea typeface="Montserrat Medium"/>
                <a:cs typeface="Montserrat Medium"/>
                <a:sym typeface="Montserrat Medium"/>
              </a:rPr>
              <a:t>), where </a:t>
            </a:r>
            <a:r>
              <a:rPr b="0" i="1" lang="en-GB" sz="2000" u="none" cap="none" strike="noStrike">
                <a:solidFill>
                  <a:schemeClr val="dk1"/>
                </a:solidFill>
                <a:latin typeface="Montserrat Medium"/>
                <a:ea typeface="Montserrat Medium"/>
                <a:cs typeface="Montserrat Medium"/>
                <a:sym typeface="Montserrat Medium"/>
              </a:rPr>
              <a:t>x</a:t>
            </a:r>
            <a:r>
              <a:rPr b="0" i="0" lang="en-GB" sz="2000" u="none" cap="none" strike="noStrike">
                <a:solidFill>
                  <a:schemeClr val="dk1"/>
                </a:solidFill>
                <a:latin typeface="Montserrat Medium"/>
                <a:ea typeface="Montserrat Medium"/>
                <a:cs typeface="Montserrat Medium"/>
                <a:sym typeface="Montserrat Medium"/>
              </a:rPr>
              <a:t> is the attribute set and y is the class label:</a:t>
            </a:r>
            <a:endParaRPr b="0" i="0" sz="1400" u="none" cap="none" strike="noStrike">
              <a:solidFill>
                <a:srgbClr val="000000"/>
              </a:solidFill>
              <a:latin typeface="Arial"/>
              <a:ea typeface="Arial"/>
              <a:cs typeface="Arial"/>
              <a:sym typeface="Arial"/>
            </a:endParaRPr>
          </a:p>
          <a:p>
            <a:pPr indent="531812" lvl="1" marL="457200" marR="0" rtl="0" algn="l">
              <a:lnSpc>
                <a:spcPct val="140000"/>
              </a:lnSpc>
              <a:spcBef>
                <a:spcPts val="0"/>
              </a:spcBef>
              <a:spcAft>
                <a:spcPts val="0"/>
              </a:spcAft>
              <a:buClr>
                <a:srgbClr val="000000"/>
              </a:buClr>
              <a:buSzPts val="2000"/>
              <a:buFont typeface="Arial"/>
              <a:buNone/>
            </a:pPr>
            <a:r>
              <a:rPr b="1" i="1" lang="en-GB" sz="2000" u="none" cap="none" strike="noStrike">
                <a:solidFill>
                  <a:schemeClr val="dk1"/>
                </a:solidFill>
                <a:latin typeface="Montserrat Medium"/>
                <a:ea typeface="Montserrat Medium"/>
                <a:cs typeface="Montserrat Medium"/>
                <a:sym typeface="Montserrat Medium"/>
              </a:rPr>
              <a:t>x</a:t>
            </a:r>
            <a:r>
              <a:rPr b="1" i="0" lang="en-GB" sz="2000" u="none" cap="none" strike="noStrike">
                <a:solidFill>
                  <a:schemeClr val="dk1"/>
                </a:solidFill>
                <a:latin typeface="Montserrat Medium"/>
                <a:ea typeface="Montserrat Medium"/>
                <a:cs typeface="Montserrat Medium"/>
                <a:sym typeface="Montserrat Medium"/>
              </a:rPr>
              <a:t>: </a:t>
            </a:r>
            <a:r>
              <a:rPr b="0" i="0" lang="en-GB" sz="2000" u="none" cap="none" strike="noStrike">
                <a:solidFill>
                  <a:schemeClr val="dk1"/>
                </a:solidFill>
                <a:latin typeface="Montserrat Medium"/>
                <a:ea typeface="Montserrat Medium"/>
                <a:cs typeface="Montserrat Medium"/>
                <a:sym typeface="Montserrat Medium"/>
              </a:rPr>
              <a:t>attribute, predictor, independent variable, input </a:t>
            </a:r>
            <a:endParaRPr b="0" i="0" sz="1400" u="none" cap="none" strike="noStrike">
              <a:solidFill>
                <a:srgbClr val="000000"/>
              </a:solidFill>
              <a:latin typeface="Arial"/>
              <a:ea typeface="Arial"/>
              <a:cs typeface="Arial"/>
              <a:sym typeface="Arial"/>
            </a:endParaRPr>
          </a:p>
          <a:p>
            <a:pPr indent="531812" lvl="2" marL="457200" marR="0" rtl="0" algn="l">
              <a:lnSpc>
                <a:spcPct val="140000"/>
              </a:lnSpc>
              <a:spcBef>
                <a:spcPts val="0"/>
              </a:spcBef>
              <a:spcAft>
                <a:spcPts val="0"/>
              </a:spcAft>
              <a:buClr>
                <a:srgbClr val="000000"/>
              </a:buClr>
              <a:buSzPts val="2000"/>
              <a:buFont typeface="Arial"/>
              <a:buNone/>
            </a:pPr>
            <a:r>
              <a:rPr b="1" i="1" lang="en-GB" sz="2000" u="none" cap="none" strike="noStrike">
                <a:solidFill>
                  <a:schemeClr val="dk1"/>
                </a:solidFill>
                <a:latin typeface="Montserrat Medium"/>
                <a:ea typeface="Montserrat Medium"/>
                <a:cs typeface="Montserrat Medium"/>
                <a:sym typeface="Montserrat Medium"/>
              </a:rPr>
              <a:t>y</a:t>
            </a:r>
            <a:r>
              <a:rPr b="1" i="0" lang="en-GB" sz="2000" u="none" cap="none" strike="noStrike">
                <a:solidFill>
                  <a:schemeClr val="dk1"/>
                </a:solidFill>
                <a:latin typeface="Montserrat Medium"/>
                <a:ea typeface="Montserrat Medium"/>
                <a:cs typeface="Montserrat Medium"/>
                <a:sym typeface="Montserrat Medium"/>
              </a:rPr>
              <a:t>: </a:t>
            </a:r>
            <a:r>
              <a:rPr b="0" i="0" lang="en-GB" sz="2000" u="none" cap="none" strike="noStrike">
                <a:solidFill>
                  <a:schemeClr val="dk1"/>
                </a:solidFill>
                <a:latin typeface="Montserrat Medium"/>
                <a:ea typeface="Montserrat Medium"/>
                <a:cs typeface="Montserrat Medium"/>
                <a:sym typeface="Montserrat Medium"/>
              </a:rPr>
              <a:t>class, response, dependent variable, output</a:t>
            </a:r>
            <a:endParaRPr b="0" i="0" sz="1400" u="none" cap="none" strike="noStrike">
              <a:solidFill>
                <a:srgbClr val="000000"/>
              </a:solidFill>
              <a:latin typeface="Arial"/>
              <a:ea typeface="Arial"/>
              <a:cs typeface="Arial"/>
              <a:sym typeface="Arial"/>
            </a:endParaRPr>
          </a:p>
          <a:p>
            <a:pPr indent="0" lvl="2" marL="914400" marR="0" rtl="0" algn="l">
              <a:lnSpc>
                <a:spcPct val="140000"/>
              </a:lnSpc>
              <a:spcBef>
                <a:spcPts val="0"/>
              </a:spcBef>
              <a:spcAft>
                <a:spcPts val="0"/>
              </a:spcAft>
              <a:buClr>
                <a:srgbClr val="000000"/>
              </a:buClr>
              <a:buSzPts val="2000"/>
              <a:buFont typeface="Arial"/>
              <a:buNone/>
            </a:pPr>
            <a:r>
              <a:t/>
            </a:r>
            <a:endParaRPr b="0" i="0" sz="2000" u="none" cap="none" strike="noStrike">
              <a:solidFill>
                <a:schemeClr val="dk1"/>
              </a:solidFill>
              <a:latin typeface="Montserrat Medium"/>
              <a:ea typeface="Montserrat Medium"/>
              <a:cs typeface="Montserrat Medium"/>
              <a:sym typeface="Montserrat Medium"/>
            </a:endParaRPr>
          </a:p>
          <a:p>
            <a:pPr indent="0" lvl="0" marL="0" marR="0" rtl="0" algn="l">
              <a:lnSpc>
                <a:spcPct val="140000"/>
              </a:lnSpc>
              <a:spcBef>
                <a:spcPts val="0"/>
              </a:spcBef>
              <a:spcAft>
                <a:spcPts val="0"/>
              </a:spcAft>
              <a:buClr>
                <a:srgbClr val="000000"/>
              </a:buClr>
              <a:buSzPts val="2000"/>
              <a:buFont typeface="Arial"/>
              <a:buNone/>
            </a:pPr>
            <a:r>
              <a:rPr b="0" i="0" lang="en-GB" sz="2000" u="none" cap="none" strike="noStrike">
                <a:solidFill>
                  <a:srgbClr val="646464"/>
                </a:solidFill>
                <a:latin typeface="Montserrat ExtraBold"/>
                <a:ea typeface="Montserrat ExtraBold"/>
                <a:cs typeface="Montserrat ExtraBold"/>
                <a:sym typeface="Montserrat ExtraBold"/>
              </a:rPr>
              <a:t>Task:	</a:t>
            </a:r>
            <a:r>
              <a:rPr b="0" i="0" lang="en-GB" sz="2000" u="none" cap="none" strike="noStrike">
                <a:solidFill>
                  <a:schemeClr val="dk1"/>
                </a:solidFill>
                <a:latin typeface="Montserrat Medium"/>
                <a:ea typeface="Montserrat Medium"/>
                <a:cs typeface="Montserrat Medium"/>
                <a:sym typeface="Montserrat Medium"/>
              </a:rPr>
              <a:t>Learn a model that maps each attribute set </a:t>
            </a:r>
            <a:r>
              <a:rPr b="0" i="1" lang="en-GB" sz="2000" u="none" cap="none" strike="noStrike">
                <a:solidFill>
                  <a:schemeClr val="dk1"/>
                </a:solidFill>
                <a:latin typeface="Montserrat Medium"/>
                <a:ea typeface="Montserrat Medium"/>
                <a:cs typeface="Montserrat Medium"/>
                <a:sym typeface="Montserrat Medium"/>
              </a:rPr>
              <a:t>x</a:t>
            </a:r>
            <a:r>
              <a:rPr b="0" i="0" lang="en-GB" sz="2000" u="none" cap="none" strike="noStrike">
                <a:solidFill>
                  <a:schemeClr val="dk1"/>
                </a:solidFill>
                <a:latin typeface="Montserrat Medium"/>
                <a:ea typeface="Montserrat Medium"/>
                <a:cs typeface="Montserrat Medium"/>
                <a:sym typeface="Montserrat Medium"/>
              </a:rPr>
              <a:t> into one of the predefined 	class labels </a:t>
            </a:r>
            <a:r>
              <a:rPr b="0" i="1" lang="en-GB" sz="2000" u="none" cap="none" strike="noStrike">
                <a:solidFill>
                  <a:schemeClr val="dk1"/>
                </a:solidFill>
                <a:latin typeface="Montserrat Medium"/>
                <a:ea typeface="Montserrat Medium"/>
                <a:cs typeface="Montserrat Medium"/>
                <a:sym typeface="Montserrat Medium"/>
              </a:rPr>
              <a:t>y</a:t>
            </a:r>
            <a:r>
              <a:rPr b="0" i="0" lang="en-GB" sz="2000" u="none" cap="none" strike="noStrike">
                <a:solidFill>
                  <a:schemeClr val="dk1"/>
                </a:solidFill>
                <a:latin typeface="Montserrat Medium"/>
                <a:ea typeface="Montserrat Medium"/>
                <a:cs typeface="Montserrat Medium"/>
                <a:sym typeface="Montserrat Medium"/>
              </a:rPr>
              <a:t>.</a:t>
            </a:r>
            <a:endParaRPr b="0" i="0" sz="1400" u="none" cap="none" strike="noStrike">
              <a:solidFill>
                <a:schemeClr val="dk1"/>
              </a:solidFill>
              <a:latin typeface="Arial"/>
              <a:ea typeface="Arial"/>
              <a:cs typeface="Arial"/>
              <a:sym typeface="Arial"/>
            </a:endParaRPr>
          </a:p>
        </p:txBody>
      </p:sp>
      <p:sp>
        <p:nvSpPr>
          <p:cNvPr id="202" name="Google Shape;202;g104da29d8d6_0_320"/>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marR="0" rtl="0" algn="l">
              <a:lnSpc>
                <a:spcPct val="81818"/>
              </a:lnSpc>
              <a:spcBef>
                <a:spcPts val="0"/>
              </a:spcBef>
              <a:spcAft>
                <a:spcPts val="0"/>
              </a:spcAft>
              <a:buClr>
                <a:schemeClr val="dk2"/>
              </a:buClr>
              <a:buSzPts val="4400"/>
              <a:buFont typeface="Calibri"/>
              <a:buNone/>
            </a:pPr>
            <a:r>
              <a:rPr lang="en-GB">
                <a:latin typeface="Calibri"/>
                <a:ea typeface="Calibri"/>
                <a:cs typeface="Calibri"/>
                <a:sym typeface="Calibri"/>
              </a:rPr>
              <a:t>Classification: Definition</a:t>
            </a:r>
            <a:endParaRPr>
              <a:latin typeface="Calibri"/>
              <a:ea typeface="Calibri"/>
              <a:cs typeface="Calibri"/>
              <a:sym typeface="Calibri"/>
            </a:endParaRPr>
          </a:p>
        </p:txBody>
      </p:sp>
      <p:grpSp>
        <p:nvGrpSpPr>
          <p:cNvPr id="203" name="Google Shape;203;g104da29d8d6_0_320"/>
          <p:cNvGrpSpPr/>
          <p:nvPr/>
        </p:nvGrpSpPr>
        <p:grpSpPr>
          <a:xfrm>
            <a:off x="0" y="1956583"/>
            <a:ext cx="719778" cy="200400"/>
            <a:chOff x="0" y="1956583"/>
            <a:chExt cx="719778" cy="200400"/>
          </a:xfrm>
        </p:grpSpPr>
        <p:cxnSp>
          <p:nvCxnSpPr>
            <p:cNvPr id="204" name="Google Shape;204;g104da29d8d6_0_320"/>
            <p:cNvCxnSpPr/>
            <p:nvPr/>
          </p:nvCxnSpPr>
          <p:spPr>
            <a:xfrm>
              <a:off x="0" y="2056823"/>
              <a:ext cx="619500" cy="0"/>
            </a:xfrm>
            <a:prstGeom prst="straightConnector1">
              <a:avLst/>
            </a:prstGeom>
            <a:noFill/>
            <a:ln cap="flat" cmpd="sng" w="76200">
              <a:solidFill>
                <a:srgbClr val="009DFF"/>
              </a:solidFill>
              <a:prstDash val="solid"/>
              <a:round/>
              <a:headEnd len="sm" w="sm" type="none"/>
              <a:tailEnd len="sm" w="sm" type="none"/>
            </a:ln>
          </p:spPr>
        </p:cxnSp>
        <p:sp>
          <p:nvSpPr>
            <p:cNvPr id="205" name="Google Shape;205;g104da29d8d6_0_320"/>
            <p:cNvSpPr/>
            <p:nvPr/>
          </p:nvSpPr>
          <p:spPr>
            <a:xfrm>
              <a:off x="519378" y="1956583"/>
              <a:ext cx="200400" cy="200400"/>
            </a:xfrm>
            <a:prstGeom prst="flowChartConnector">
              <a:avLst/>
            </a:prstGeom>
            <a:solidFill>
              <a:schemeClr val="lt1"/>
            </a:solidFill>
            <a:ln cap="flat" cmpd="sng" w="762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cxnSp>
        <p:nvCxnSpPr>
          <p:cNvPr id="206" name="Google Shape;206;g104da29d8d6_0_320"/>
          <p:cNvCxnSpPr/>
          <p:nvPr/>
        </p:nvCxnSpPr>
        <p:spPr>
          <a:xfrm>
            <a:off x="619618" y="2168349"/>
            <a:ext cx="0" cy="391200"/>
          </a:xfrm>
          <a:prstGeom prst="straightConnector1">
            <a:avLst/>
          </a:prstGeom>
          <a:noFill/>
          <a:ln cap="flat" cmpd="sng" w="28575">
            <a:solidFill>
              <a:srgbClr val="009DFF"/>
            </a:solidFill>
            <a:prstDash val="solid"/>
            <a:round/>
            <a:headEnd len="sm" w="sm" type="none"/>
            <a:tailEnd len="sm" w="sm" type="none"/>
          </a:ln>
        </p:spPr>
      </p:cxnSp>
      <p:grpSp>
        <p:nvGrpSpPr>
          <p:cNvPr id="207" name="Google Shape;207;g104da29d8d6_0_320"/>
          <p:cNvGrpSpPr/>
          <p:nvPr/>
        </p:nvGrpSpPr>
        <p:grpSpPr>
          <a:xfrm>
            <a:off x="619618" y="2484668"/>
            <a:ext cx="634591" cy="149700"/>
            <a:chOff x="619618" y="2693395"/>
            <a:chExt cx="634591" cy="149700"/>
          </a:xfrm>
        </p:grpSpPr>
        <p:cxnSp>
          <p:nvCxnSpPr>
            <p:cNvPr id="208" name="Google Shape;208;g104da29d8d6_0_320"/>
            <p:cNvCxnSpPr/>
            <p:nvPr/>
          </p:nvCxnSpPr>
          <p:spPr>
            <a:xfrm>
              <a:off x="619618" y="2768254"/>
              <a:ext cx="491400" cy="0"/>
            </a:xfrm>
            <a:prstGeom prst="straightConnector1">
              <a:avLst/>
            </a:prstGeom>
            <a:noFill/>
            <a:ln cap="flat" cmpd="sng" w="28575">
              <a:solidFill>
                <a:srgbClr val="009DFF"/>
              </a:solidFill>
              <a:prstDash val="solid"/>
              <a:round/>
              <a:headEnd len="sm" w="sm" type="none"/>
              <a:tailEnd len="sm" w="sm" type="none"/>
            </a:ln>
          </p:spPr>
        </p:cxnSp>
        <p:sp>
          <p:nvSpPr>
            <p:cNvPr id="209" name="Google Shape;209;g104da29d8d6_0_320"/>
            <p:cNvSpPr/>
            <p:nvPr/>
          </p:nvSpPr>
          <p:spPr>
            <a:xfrm>
              <a:off x="1104509" y="2693395"/>
              <a:ext cx="149700" cy="149700"/>
            </a:xfrm>
            <a:prstGeom prst="flowChartConnector">
              <a:avLst/>
            </a:prstGeom>
            <a:solidFill>
              <a:schemeClr val="lt1"/>
            </a:solid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210" name="Google Shape;210;g104da29d8d6_0_320"/>
          <p:cNvGrpSpPr/>
          <p:nvPr/>
        </p:nvGrpSpPr>
        <p:grpSpPr>
          <a:xfrm>
            <a:off x="1179368" y="3335579"/>
            <a:ext cx="566287" cy="149700"/>
            <a:chOff x="1499949" y="3464171"/>
            <a:chExt cx="566287" cy="149700"/>
          </a:xfrm>
        </p:grpSpPr>
        <p:cxnSp>
          <p:nvCxnSpPr>
            <p:cNvPr id="211" name="Google Shape;211;g104da29d8d6_0_320"/>
            <p:cNvCxnSpPr/>
            <p:nvPr/>
          </p:nvCxnSpPr>
          <p:spPr>
            <a:xfrm>
              <a:off x="1499949" y="3539030"/>
              <a:ext cx="491400" cy="0"/>
            </a:xfrm>
            <a:prstGeom prst="straightConnector1">
              <a:avLst/>
            </a:prstGeom>
            <a:noFill/>
            <a:ln cap="flat" cmpd="sng" w="19050">
              <a:solidFill>
                <a:srgbClr val="009DFF"/>
              </a:solidFill>
              <a:prstDash val="solid"/>
              <a:round/>
              <a:headEnd len="sm" w="sm" type="none"/>
              <a:tailEnd len="sm" w="sm" type="none"/>
            </a:ln>
          </p:spPr>
        </p:cxnSp>
        <p:sp>
          <p:nvSpPr>
            <p:cNvPr id="212" name="Google Shape;212;g104da29d8d6_0_320"/>
            <p:cNvSpPr/>
            <p:nvPr/>
          </p:nvSpPr>
          <p:spPr>
            <a:xfrm>
              <a:off x="1916536" y="3464171"/>
              <a:ext cx="149700" cy="149700"/>
            </a:xfrm>
            <a:prstGeom prst="flowChartConnector">
              <a:avLst/>
            </a:prstGeom>
            <a:solidFill>
              <a:schemeClr val="lt1"/>
            </a:solidFill>
            <a:ln cap="flat"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213" name="Google Shape;213;g104da29d8d6_0_320"/>
          <p:cNvGrpSpPr/>
          <p:nvPr/>
        </p:nvGrpSpPr>
        <p:grpSpPr>
          <a:xfrm>
            <a:off x="1179368" y="3781712"/>
            <a:ext cx="566287" cy="149700"/>
            <a:chOff x="1499949" y="4073253"/>
            <a:chExt cx="566287" cy="149700"/>
          </a:xfrm>
        </p:grpSpPr>
        <p:cxnSp>
          <p:nvCxnSpPr>
            <p:cNvPr id="214" name="Google Shape;214;g104da29d8d6_0_320"/>
            <p:cNvCxnSpPr/>
            <p:nvPr/>
          </p:nvCxnSpPr>
          <p:spPr>
            <a:xfrm>
              <a:off x="1499949" y="4148112"/>
              <a:ext cx="491400" cy="0"/>
            </a:xfrm>
            <a:prstGeom prst="straightConnector1">
              <a:avLst/>
            </a:prstGeom>
            <a:noFill/>
            <a:ln cap="flat" cmpd="sng" w="19050">
              <a:solidFill>
                <a:srgbClr val="009DFF"/>
              </a:solidFill>
              <a:prstDash val="solid"/>
              <a:round/>
              <a:headEnd len="sm" w="sm" type="none"/>
              <a:tailEnd len="sm" w="sm" type="none"/>
            </a:ln>
          </p:spPr>
        </p:cxnSp>
        <p:sp>
          <p:nvSpPr>
            <p:cNvPr id="215" name="Google Shape;215;g104da29d8d6_0_320"/>
            <p:cNvSpPr/>
            <p:nvPr/>
          </p:nvSpPr>
          <p:spPr>
            <a:xfrm>
              <a:off x="1916536" y="4073253"/>
              <a:ext cx="149700" cy="149700"/>
            </a:xfrm>
            <a:prstGeom prst="flowChartConnector">
              <a:avLst/>
            </a:prstGeom>
            <a:solidFill>
              <a:schemeClr val="lt1"/>
            </a:solidFill>
            <a:ln cap="flat" cmpd="sng" w="190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cxnSp>
        <p:nvCxnSpPr>
          <p:cNvPr id="216" name="Google Shape;216;g104da29d8d6_0_320"/>
          <p:cNvCxnSpPr>
            <a:stCxn id="209" idx="4"/>
          </p:cNvCxnSpPr>
          <p:nvPr/>
        </p:nvCxnSpPr>
        <p:spPr>
          <a:xfrm>
            <a:off x="1179359" y="2634368"/>
            <a:ext cx="0" cy="1222200"/>
          </a:xfrm>
          <a:prstGeom prst="straightConnector1">
            <a:avLst/>
          </a:prstGeom>
          <a:noFill/>
          <a:ln cap="flat" cmpd="sng" w="19050">
            <a:solidFill>
              <a:srgbClr val="009DFF"/>
            </a:solidFill>
            <a:prstDash val="solid"/>
            <a:round/>
            <a:headEnd len="sm" w="sm" type="none"/>
            <a:tailEnd len="sm" w="sm" type="none"/>
          </a:ln>
        </p:spPr>
      </p:cxnSp>
      <p:grpSp>
        <p:nvGrpSpPr>
          <p:cNvPr id="217" name="Google Shape;217;g104da29d8d6_0_320"/>
          <p:cNvGrpSpPr/>
          <p:nvPr/>
        </p:nvGrpSpPr>
        <p:grpSpPr>
          <a:xfrm>
            <a:off x="0" y="4600698"/>
            <a:ext cx="719778" cy="200400"/>
            <a:chOff x="839727" y="4422691"/>
            <a:chExt cx="719778" cy="200400"/>
          </a:xfrm>
        </p:grpSpPr>
        <p:cxnSp>
          <p:nvCxnSpPr>
            <p:cNvPr id="218" name="Google Shape;218;g104da29d8d6_0_320"/>
            <p:cNvCxnSpPr/>
            <p:nvPr/>
          </p:nvCxnSpPr>
          <p:spPr>
            <a:xfrm>
              <a:off x="839727" y="4522931"/>
              <a:ext cx="619500" cy="0"/>
            </a:xfrm>
            <a:prstGeom prst="straightConnector1">
              <a:avLst/>
            </a:prstGeom>
            <a:noFill/>
            <a:ln cap="flat" cmpd="sng" w="76200">
              <a:solidFill>
                <a:schemeClr val="accent5"/>
              </a:solidFill>
              <a:prstDash val="solid"/>
              <a:round/>
              <a:headEnd len="sm" w="sm" type="none"/>
              <a:tailEnd len="sm" w="sm" type="none"/>
            </a:ln>
          </p:spPr>
        </p:cxnSp>
        <p:sp>
          <p:nvSpPr>
            <p:cNvPr id="219" name="Google Shape;219;g104da29d8d6_0_320"/>
            <p:cNvSpPr/>
            <p:nvPr/>
          </p:nvSpPr>
          <p:spPr>
            <a:xfrm>
              <a:off x="1359105" y="4422691"/>
              <a:ext cx="200400" cy="200400"/>
            </a:xfrm>
            <a:prstGeom prst="flowChartConnector">
              <a:avLst/>
            </a:prstGeom>
            <a:solidFill>
              <a:schemeClr val="lt1"/>
            </a:solidFill>
            <a:ln cap="flat" cmpd="sng" w="762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21360"/>
        </a:solidFill>
      </p:bgPr>
    </p:bg>
    <p:spTree>
      <p:nvGrpSpPr>
        <p:cNvPr id="224" name="Shape 224"/>
        <p:cNvGrpSpPr/>
        <p:nvPr/>
      </p:nvGrpSpPr>
      <p:grpSpPr>
        <a:xfrm>
          <a:off x="0" y="0"/>
          <a:ext cx="0" cy="0"/>
          <a:chOff x="0" y="0"/>
          <a:chExt cx="0" cy="0"/>
        </a:xfrm>
      </p:grpSpPr>
      <p:sp>
        <p:nvSpPr>
          <p:cNvPr id="225" name="Google Shape;225;g104da29d8d6_0_1433"/>
          <p:cNvSpPr/>
          <p:nvPr/>
        </p:nvSpPr>
        <p:spPr>
          <a:xfrm>
            <a:off x="5978820" y="3275112"/>
            <a:ext cx="2343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26" name="Google Shape;226;g104da29d8d6_0_1433"/>
          <p:cNvSpPr/>
          <p:nvPr/>
        </p:nvSpPr>
        <p:spPr>
          <a:xfrm>
            <a:off x="1595500" y="3075057"/>
            <a:ext cx="9000900" cy="1938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i="0" lang="en-GB" sz="4000" u="none" cap="none" strike="noStrike">
                <a:solidFill>
                  <a:srgbClr val="FFFFFF"/>
                </a:solidFill>
                <a:latin typeface="Montserrat SemiBold"/>
                <a:ea typeface="Montserrat SemiBold"/>
                <a:cs typeface="Montserrat SemiBold"/>
                <a:sym typeface="Montserrat SemiBold"/>
              </a:rPr>
              <a:t>Classification Model</a:t>
            </a:r>
            <a:br>
              <a:rPr b="1" i="0" lang="en-GB" sz="4000" u="none" cap="none" strike="noStrike">
                <a:solidFill>
                  <a:srgbClr val="FFFFFF"/>
                </a:solidFill>
                <a:latin typeface="Montserrat SemiBold"/>
                <a:ea typeface="Montserrat SemiBold"/>
                <a:cs typeface="Montserrat SemiBold"/>
                <a:sym typeface="Montserrat SemiBold"/>
              </a:rPr>
            </a:br>
            <a:endParaRPr b="1" i="0" sz="4000" u="none" cap="none" strike="noStrike">
              <a:solidFill>
                <a:srgbClr val="FFFFFF"/>
              </a:solidFill>
              <a:latin typeface="Montserrat SemiBold"/>
              <a:ea typeface="Montserrat SemiBold"/>
              <a:cs typeface="Montserrat SemiBold"/>
              <a:sym typeface="Montserrat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03188b878d_0_0"/>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Classification Model: Example</a:t>
            </a:r>
            <a:endParaRPr/>
          </a:p>
        </p:txBody>
      </p:sp>
      <p:sp>
        <p:nvSpPr>
          <p:cNvPr id="233" name="Google Shape;233;g103188b878d_0_0"/>
          <p:cNvSpPr txBox="1"/>
          <p:nvPr>
            <p:ph idx="1" type="body"/>
          </p:nvPr>
        </p:nvSpPr>
        <p:spPr>
          <a:xfrm>
            <a:off x="7457019" y="6249678"/>
            <a:ext cx="4049700" cy="255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i="1" lang="en-GB" sz="950">
                <a:solidFill>
                  <a:srgbClr val="212529"/>
                </a:solidFill>
                <a:highlight>
                  <a:srgbClr val="FFFFFF"/>
                </a:highlight>
                <a:latin typeface="Roboto"/>
                <a:ea typeface="Roboto"/>
                <a:cs typeface="Roboto"/>
                <a:sym typeface="Roboto"/>
              </a:rPr>
              <a:t>Image source: https://www.nltk.org/images/supervised-classification.png</a:t>
            </a:r>
            <a:endParaRPr i="1" sz="950">
              <a:solidFill>
                <a:srgbClr val="212529"/>
              </a:solidFill>
              <a:highlight>
                <a:srgbClr val="FFFFFF"/>
              </a:highlight>
              <a:latin typeface="Roboto"/>
              <a:ea typeface="Roboto"/>
              <a:cs typeface="Roboto"/>
              <a:sym typeface="Roboto"/>
            </a:endParaRPr>
          </a:p>
          <a:p>
            <a:pPr indent="0" lvl="0" marL="0" rtl="0" algn="l">
              <a:lnSpc>
                <a:spcPct val="90000"/>
              </a:lnSpc>
              <a:spcBef>
                <a:spcPts val="1000"/>
              </a:spcBef>
              <a:spcAft>
                <a:spcPts val="0"/>
              </a:spcAft>
              <a:buSzPts val="2400"/>
              <a:buNone/>
            </a:pPr>
            <a:r>
              <a:t/>
            </a:r>
            <a:endParaRPr/>
          </a:p>
        </p:txBody>
      </p:sp>
      <p:pic>
        <p:nvPicPr>
          <p:cNvPr id="234" name="Google Shape;234;g103188b878d_0_0"/>
          <p:cNvPicPr preferRelativeResize="0"/>
          <p:nvPr/>
        </p:nvPicPr>
        <p:blipFill rotWithShape="1">
          <a:blip r:embed="rId3">
            <a:alphaModFix/>
          </a:blip>
          <a:srcRect b="0" l="0" r="0" t="0"/>
          <a:stretch/>
        </p:blipFill>
        <p:spPr>
          <a:xfrm>
            <a:off x="1487175" y="1521400"/>
            <a:ext cx="8423950" cy="4345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03188b878d_0_36"/>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Example -  Weather Dataset</a:t>
            </a:r>
            <a:endParaRPr/>
          </a:p>
        </p:txBody>
      </p:sp>
      <p:sp>
        <p:nvSpPr>
          <p:cNvPr id="240" name="Google Shape;240;g103188b878d_0_36"/>
          <p:cNvSpPr txBox="1"/>
          <p:nvPr/>
        </p:nvSpPr>
        <p:spPr>
          <a:xfrm>
            <a:off x="6502412" y="6136066"/>
            <a:ext cx="4797600" cy="3231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900"/>
              <a:buFont typeface="Arial"/>
              <a:buNone/>
            </a:pPr>
            <a:r>
              <a:rPr b="0" i="0" lang="en-GB" sz="900" u="none" cap="none" strike="noStrike">
                <a:solidFill>
                  <a:srgbClr val="4E4E4E"/>
                </a:solidFill>
                <a:latin typeface="Montserrat Medium"/>
                <a:ea typeface="Montserrat Medium"/>
                <a:cs typeface="Montserrat Medium"/>
                <a:sym typeface="Montserrat Medium"/>
              </a:rPr>
              <a:t>Source: </a:t>
            </a:r>
            <a:r>
              <a:rPr b="0" i="0" lang="en-GB" sz="900" u="sng" cap="none" strike="noStrike">
                <a:solidFill>
                  <a:srgbClr val="4E4E4E"/>
                </a:solidFill>
                <a:latin typeface="Montserrat Medium"/>
                <a:ea typeface="Montserrat Medium"/>
                <a:cs typeface="Montserrat Medium"/>
                <a:sym typeface="Montserrat Medium"/>
                <a:hlinkClick r:id="rId3">
                  <a:extLst>
                    <a:ext uri="{A12FA001-AC4F-418D-AE19-62706E023703}">
                      <ahyp:hlinkClr val="tx"/>
                    </a:ext>
                  </a:extLst>
                </a:hlinkClick>
              </a:rPr>
              <a:t>https://www.saedsayad.com/naive_bayesian.htm</a:t>
            </a:r>
            <a:endParaRPr b="0" i="0" sz="900" u="none" cap="none" strike="noStrike">
              <a:solidFill>
                <a:srgbClr val="4E4E4E"/>
              </a:solidFill>
              <a:latin typeface="Montserrat Medium"/>
              <a:ea typeface="Montserrat Medium"/>
              <a:cs typeface="Montserrat Medium"/>
              <a:sym typeface="Montserrat Medium"/>
            </a:endParaRPr>
          </a:p>
        </p:txBody>
      </p:sp>
      <p:graphicFrame>
        <p:nvGraphicFramePr>
          <p:cNvPr id="241" name="Google Shape;241;g103188b878d_0_36"/>
          <p:cNvGraphicFramePr/>
          <p:nvPr/>
        </p:nvGraphicFramePr>
        <p:xfrm>
          <a:off x="1827942" y="1295400"/>
          <a:ext cx="3000000" cy="3000000"/>
        </p:xfrm>
        <a:graphic>
          <a:graphicData uri="http://schemas.openxmlformats.org/drawingml/2006/table">
            <a:tbl>
              <a:tblPr bandRow="1" firstRow="1">
                <a:noFill/>
                <a:tableStyleId>{D2D97EFD-0451-4487-807E-9C36732AC66B}</a:tableStyleId>
              </a:tblPr>
              <a:tblGrid>
                <a:gridCol w="1625600"/>
                <a:gridCol w="1625600"/>
                <a:gridCol w="1625600"/>
                <a:gridCol w="1625600"/>
                <a:gridCol w="1625600"/>
              </a:tblGrid>
              <a:tr h="2874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Outlook</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9C689A"/>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Temp</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9C689A"/>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Humidity</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9C689A"/>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Windy</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9C689A"/>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Play Golf</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rgbClr val="005A87"/>
                    </a:solidFill>
                  </a:tcPr>
                </a:tc>
              </a:tr>
              <a:tr h="2874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Rainy</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Hot</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High</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False</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No</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r>
              <a:tr h="2874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Rainy</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Hot</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High</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True</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No</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r>
              <a:tr h="2874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Overcast</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Hot</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High</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False</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Yes</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r>
              <a:tr h="2874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Sunny</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Mild</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High</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False</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Yes</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r>
              <a:tr h="2874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Sunny</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Cool</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Normal</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False</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Yes</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r>
              <a:tr h="2874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Sunny</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Cool</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Normal</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True</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No</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r>
              <a:tr h="2874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Overcast</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Cool</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Normal</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True</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Yes</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r>
              <a:tr h="2874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Rainy</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Mild</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High</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False</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No</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r>
              <a:tr h="2874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Rainy</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Cool</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Normal</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False</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Yes</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r>
              <a:tr h="2874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Sunny</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Mild</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Normal</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False</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Yes</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r>
              <a:tr h="2874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Rainy</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Mild</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Normal</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True</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Yes</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r>
              <a:tr h="2874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Overcast</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Mild</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High</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True</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Yes</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r>
              <a:tr h="2874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Overcast</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Hot</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Normal</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False</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Yes</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r>
              <a:tr h="2874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Sunny</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Mild</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High</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True</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latin typeface="Montserrat Medium"/>
                          <a:ea typeface="Montserrat Medium"/>
                          <a:cs typeface="Montserrat Medium"/>
                          <a:sym typeface="Montserrat Medium"/>
                        </a:rPr>
                        <a:t>No</a:t>
                      </a:r>
                      <a:endParaRPr sz="1400" u="none" cap="none" strike="noStrike"/>
                    </a:p>
                  </a:txBody>
                  <a:tcPr marT="45725" marB="45725" marR="91450" marL="91450">
                    <a:lnL cap="flat" cmpd="sng" w="12700">
                      <a:solidFill>
                        <a:srgbClr val="B5BBC3"/>
                      </a:solidFill>
                      <a:prstDash val="solid"/>
                      <a:round/>
                      <a:headEnd len="sm" w="sm" type="none"/>
                      <a:tailEnd len="sm" w="sm" type="none"/>
                    </a:lnL>
                    <a:lnR cap="flat" cmpd="sng" w="12700">
                      <a:solidFill>
                        <a:srgbClr val="B5BBC3"/>
                      </a:solidFill>
                      <a:prstDash val="solid"/>
                      <a:round/>
                      <a:headEnd len="sm" w="sm" type="none"/>
                      <a:tailEnd len="sm" w="sm" type="none"/>
                    </a:lnR>
                    <a:lnT cap="flat" cmpd="sng" w="12700">
                      <a:solidFill>
                        <a:srgbClr val="B5BBC3"/>
                      </a:solidFill>
                      <a:prstDash val="solid"/>
                      <a:round/>
                      <a:headEnd len="sm" w="sm" type="none"/>
                      <a:tailEnd len="sm" w="sm" type="none"/>
                    </a:lnT>
                    <a:lnB cap="flat" cmpd="sng" w="12700">
                      <a:solidFill>
                        <a:srgbClr val="B5BBC3"/>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04da29d8d6_0_443"/>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marR="0" rtl="0" algn="l">
              <a:lnSpc>
                <a:spcPct val="81818"/>
              </a:lnSpc>
              <a:spcBef>
                <a:spcPts val="0"/>
              </a:spcBef>
              <a:spcAft>
                <a:spcPts val="0"/>
              </a:spcAft>
              <a:buClr>
                <a:schemeClr val="dk2"/>
              </a:buClr>
              <a:buSzPts val="4400"/>
              <a:buFont typeface="Calibri"/>
              <a:buNone/>
            </a:pPr>
            <a:r>
              <a:rPr lang="en-GB">
                <a:latin typeface="Calibri"/>
                <a:ea typeface="Calibri"/>
                <a:cs typeface="Calibri"/>
                <a:sym typeface="Calibri"/>
              </a:rPr>
              <a:t>Train and test</a:t>
            </a:r>
            <a:endParaRPr>
              <a:latin typeface="Calibri"/>
              <a:ea typeface="Calibri"/>
              <a:cs typeface="Calibri"/>
              <a:sym typeface="Calibri"/>
            </a:endParaRPr>
          </a:p>
        </p:txBody>
      </p:sp>
      <p:sp>
        <p:nvSpPr>
          <p:cNvPr id="248" name="Google Shape;248;g104da29d8d6_0_443"/>
          <p:cNvSpPr txBox="1"/>
          <p:nvPr>
            <p:ph idx="1" type="body"/>
          </p:nvPr>
        </p:nvSpPr>
        <p:spPr>
          <a:xfrm>
            <a:off x="1033752" y="1645083"/>
            <a:ext cx="10484100" cy="17838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Clr>
                <a:srgbClr val="000000"/>
              </a:buClr>
              <a:buSzPts val="2000"/>
              <a:buFont typeface="Arial"/>
              <a:buNone/>
            </a:pPr>
            <a:r>
              <a:rPr b="0" i="0" lang="en-GB" sz="2000" u="none" cap="none" strike="noStrike">
                <a:solidFill>
                  <a:schemeClr val="dk1"/>
                </a:solidFill>
                <a:latin typeface="Montserrat Medium"/>
                <a:ea typeface="Montserrat Medium"/>
                <a:cs typeface="Montserrat Medium"/>
                <a:sym typeface="Montserrat Medium"/>
              </a:rPr>
              <a:t>A technique for evaluating the performance of a machine learning algorithm.</a:t>
            </a:r>
            <a:endParaRPr b="0" i="0" sz="2000" u="none" cap="none" strike="noStrike">
              <a:solidFill>
                <a:schemeClr val="dk1"/>
              </a:solidFill>
              <a:latin typeface="Montserrat Medium"/>
              <a:ea typeface="Montserrat Medium"/>
              <a:cs typeface="Montserrat Medium"/>
              <a:sym typeface="Montserrat Medium"/>
            </a:endParaRPr>
          </a:p>
          <a:p>
            <a:pPr indent="0" lvl="0" marL="0" marR="0" rtl="0" algn="l">
              <a:lnSpc>
                <a:spcPct val="140000"/>
              </a:lnSpc>
              <a:spcBef>
                <a:spcPts val="1200"/>
              </a:spcBef>
              <a:spcAft>
                <a:spcPts val="0"/>
              </a:spcAft>
              <a:buClr>
                <a:srgbClr val="000000"/>
              </a:buClr>
              <a:buSzPts val="2000"/>
              <a:buFont typeface="Arial"/>
              <a:buNone/>
            </a:pPr>
            <a:r>
              <a:rPr b="0" i="0" lang="en-GB" sz="2000" u="none" cap="none" strike="noStrike">
                <a:solidFill>
                  <a:schemeClr val="dk1"/>
                </a:solidFill>
                <a:latin typeface="Montserrat Medium"/>
                <a:ea typeface="Montserrat Medium"/>
                <a:cs typeface="Montserrat Medium"/>
                <a:sym typeface="Montserrat Medium"/>
              </a:rPr>
              <a:t>The data set  is split into two sets: a training set and a testing set.</a:t>
            </a:r>
            <a:endParaRPr b="0" i="0" sz="2000" u="none" cap="none" strike="noStrike">
              <a:solidFill>
                <a:schemeClr val="dk1"/>
              </a:solidFill>
              <a:latin typeface="Montserrat Medium"/>
              <a:ea typeface="Montserrat Medium"/>
              <a:cs typeface="Montserrat Medium"/>
              <a:sym typeface="Montserrat Medium"/>
            </a:endParaRPr>
          </a:p>
          <a:p>
            <a:pPr indent="0" lvl="0" marL="0" marR="0" rtl="0" algn="l">
              <a:lnSpc>
                <a:spcPct val="140000"/>
              </a:lnSpc>
              <a:spcBef>
                <a:spcPts val="1200"/>
              </a:spcBef>
              <a:spcAft>
                <a:spcPts val="0"/>
              </a:spcAft>
              <a:buClr>
                <a:srgbClr val="000000"/>
              </a:buClr>
              <a:buSzPts val="2000"/>
              <a:buFont typeface="Arial"/>
              <a:buNone/>
            </a:pPr>
            <a:r>
              <a:rPr b="0" i="0" lang="en-GB" sz="2000" u="none" cap="none" strike="noStrike">
                <a:solidFill>
                  <a:schemeClr val="dk1"/>
                </a:solidFill>
                <a:latin typeface="Montserrat Medium"/>
                <a:ea typeface="Montserrat Medium"/>
                <a:cs typeface="Montserrat Medium"/>
                <a:sym typeface="Montserrat Medium"/>
              </a:rPr>
              <a:t>Used for supervised learning algorithm.</a:t>
            </a:r>
            <a:endParaRPr b="0" i="0" sz="2000" u="none" cap="none" strike="noStrike">
              <a:solidFill>
                <a:schemeClr val="dk1"/>
              </a:solidFill>
              <a:latin typeface="Montserrat Medium"/>
              <a:ea typeface="Montserrat Medium"/>
              <a:cs typeface="Montserrat Medium"/>
              <a:sym typeface="Montserrat Medium"/>
            </a:endParaRPr>
          </a:p>
          <a:p>
            <a:pPr indent="0" lvl="0" marL="0" marR="0" rtl="0" algn="l">
              <a:lnSpc>
                <a:spcPct val="140000"/>
              </a:lnSpc>
              <a:spcBef>
                <a:spcPts val="1200"/>
              </a:spcBef>
              <a:spcAft>
                <a:spcPts val="0"/>
              </a:spcAft>
              <a:buClr>
                <a:srgbClr val="000000"/>
              </a:buClr>
              <a:buSzPts val="2000"/>
              <a:buFont typeface="Arial"/>
              <a:buNone/>
            </a:pPr>
            <a:r>
              <a:t/>
            </a:r>
            <a:endParaRPr b="0" i="0" sz="2000" u="none" cap="none" strike="noStrike">
              <a:solidFill>
                <a:schemeClr val="dk1"/>
              </a:solidFill>
              <a:latin typeface="Montserrat Medium"/>
              <a:ea typeface="Montserrat Medium"/>
              <a:cs typeface="Montserrat Medium"/>
              <a:sym typeface="Montserrat Medium"/>
            </a:endParaRPr>
          </a:p>
          <a:p>
            <a:pPr indent="0" lvl="0" marL="0" marR="0" rtl="0" algn="l">
              <a:lnSpc>
                <a:spcPct val="140000"/>
              </a:lnSpc>
              <a:spcBef>
                <a:spcPts val="1200"/>
              </a:spcBef>
              <a:spcAft>
                <a:spcPts val="0"/>
              </a:spcAft>
              <a:buClr>
                <a:srgbClr val="000000"/>
              </a:buClr>
              <a:buSzPts val="2000"/>
              <a:buFont typeface="Arial"/>
              <a:buNone/>
            </a:pPr>
            <a:r>
              <a:t/>
            </a:r>
            <a:endParaRPr b="0" i="0" sz="2000" u="none" cap="none" strike="noStrike">
              <a:solidFill>
                <a:schemeClr val="dk1"/>
              </a:solidFill>
              <a:latin typeface="Montserrat Medium"/>
              <a:ea typeface="Montserrat Medium"/>
              <a:cs typeface="Montserrat Medium"/>
              <a:sym typeface="Montserrat Medium"/>
            </a:endParaRPr>
          </a:p>
          <a:p>
            <a:pPr indent="0" lvl="0" marL="0" marR="0" rtl="0" algn="l">
              <a:lnSpc>
                <a:spcPct val="140000"/>
              </a:lnSpc>
              <a:spcBef>
                <a:spcPts val="1200"/>
              </a:spcBef>
              <a:spcAft>
                <a:spcPts val="1200"/>
              </a:spcAft>
              <a:buClr>
                <a:srgbClr val="000000"/>
              </a:buClr>
              <a:buSzPts val="2000"/>
              <a:buFont typeface="Arial"/>
              <a:buNone/>
            </a:pPr>
            <a:r>
              <a:t/>
            </a:r>
            <a:endParaRPr b="0" i="0" sz="2000" u="none" cap="none" strike="noStrike">
              <a:solidFill>
                <a:schemeClr val="dk1"/>
              </a:solidFill>
              <a:latin typeface="Montserrat Medium"/>
              <a:ea typeface="Montserrat Medium"/>
              <a:cs typeface="Montserrat Medium"/>
              <a:sym typeface="Montserrat Medium"/>
            </a:endParaRPr>
          </a:p>
        </p:txBody>
      </p:sp>
      <p:grpSp>
        <p:nvGrpSpPr>
          <p:cNvPr id="249" name="Google Shape;249;g104da29d8d6_0_443"/>
          <p:cNvGrpSpPr/>
          <p:nvPr/>
        </p:nvGrpSpPr>
        <p:grpSpPr>
          <a:xfrm>
            <a:off x="0" y="1762619"/>
            <a:ext cx="719778" cy="200400"/>
            <a:chOff x="0" y="1956583"/>
            <a:chExt cx="719778" cy="200400"/>
          </a:xfrm>
        </p:grpSpPr>
        <p:cxnSp>
          <p:nvCxnSpPr>
            <p:cNvPr id="250" name="Google Shape;250;g104da29d8d6_0_443"/>
            <p:cNvCxnSpPr/>
            <p:nvPr/>
          </p:nvCxnSpPr>
          <p:spPr>
            <a:xfrm>
              <a:off x="0" y="2056823"/>
              <a:ext cx="619500" cy="0"/>
            </a:xfrm>
            <a:prstGeom prst="straightConnector1">
              <a:avLst/>
            </a:prstGeom>
            <a:noFill/>
            <a:ln cap="flat" cmpd="sng" w="76200">
              <a:solidFill>
                <a:srgbClr val="009DFF"/>
              </a:solidFill>
              <a:prstDash val="solid"/>
              <a:round/>
              <a:headEnd len="sm" w="sm" type="none"/>
              <a:tailEnd len="sm" w="sm" type="none"/>
            </a:ln>
          </p:spPr>
        </p:cxnSp>
        <p:sp>
          <p:nvSpPr>
            <p:cNvPr id="251" name="Google Shape;251;g104da29d8d6_0_443"/>
            <p:cNvSpPr/>
            <p:nvPr/>
          </p:nvSpPr>
          <p:spPr>
            <a:xfrm>
              <a:off x="519378" y="1956583"/>
              <a:ext cx="200400" cy="200400"/>
            </a:xfrm>
            <a:prstGeom prst="flowChartConnector">
              <a:avLst/>
            </a:prstGeom>
            <a:solidFill>
              <a:schemeClr val="lt1"/>
            </a:solidFill>
            <a:ln cap="flat" cmpd="sng" w="762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252" name="Google Shape;252;g104da29d8d6_0_443"/>
          <p:cNvGrpSpPr/>
          <p:nvPr/>
        </p:nvGrpSpPr>
        <p:grpSpPr>
          <a:xfrm>
            <a:off x="0" y="2319680"/>
            <a:ext cx="719778" cy="200400"/>
            <a:chOff x="839727" y="4422691"/>
            <a:chExt cx="719778" cy="200400"/>
          </a:xfrm>
        </p:grpSpPr>
        <p:cxnSp>
          <p:nvCxnSpPr>
            <p:cNvPr id="253" name="Google Shape;253;g104da29d8d6_0_443"/>
            <p:cNvCxnSpPr/>
            <p:nvPr/>
          </p:nvCxnSpPr>
          <p:spPr>
            <a:xfrm>
              <a:off x="839727" y="4522931"/>
              <a:ext cx="619500" cy="0"/>
            </a:xfrm>
            <a:prstGeom prst="straightConnector1">
              <a:avLst/>
            </a:prstGeom>
            <a:noFill/>
            <a:ln cap="flat" cmpd="sng" w="76200">
              <a:solidFill>
                <a:schemeClr val="accent5"/>
              </a:solidFill>
              <a:prstDash val="solid"/>
              <a:round/>
              <a:headEnd len="sm" w="sm" type="none"/>
              <a:tailEnd len="sm" w="sm" type="none"/>
            </a:ln>
          </p:spPr>
        </p:cxnSp>
        <p:sp>
          <p:nvSpPr>
            <p:cNvPr id="254" name="Google Shape;254;g104da29d8d6_0_443"/>
            <p:cNvSpPr/>
            <p:nvPr/>
          </p:nvSpPr>
          <p:spPr>
            <a:xfrm>
              <a:off x="1359105" y="4422691"/>
              <a:ext cx="200400" cy="200400"/>
            </a:xfrm>
            <a:prstGeom prst="flowChartConnector">
              <a:avLst/>
            </a:prstGeom>
            <a:solidFill>
              <a:schemeClr val="lt1"/>
            </a:solidFill>
            <a:ln cap="flat" cmpd="sng" w="762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255" name="Google Shape;255;g104da29d8d6_0_443"/>
          <p:cNvGrpSpPr/>
          <p:nvPr/>
        </p:nvGrpSpPr>
        <p:grpSpPr>
          <a:xfrm>
            <a:off x="0" y="2876740"/>
            <a:ext cx="719778" cy="200400"/>
            <a:chOff x="839727" y="4422691"/>
            <a:chExt cx="719778" cy="200400"/>
          </a:xfrm>
        </p:grpSpPr>
        <p:cxnSp>
          <p:nvCxnSpPr>
            <p:cNvPr id="256" name="Google Shape;256;g104da29d8d6_0_443"/>
            <p:cNvCxnSpPr/>
            <p:nvPr/>
          </p:nvCxnSpPr>
          <p:spPr>
            <a:xfrm>
              <a:off x="839727" y="4522931"/>
              <a:ext cx="619500" cy="0"/>
            </a:xfrm>
            <a:prstGeom prst="straightConnector1">
              <a:avLst/>
            </a:prstGeom>
            <a:noFill/>
            <a:ln cap="flat" cmpd="sng" w="76200">
              <a:solidFill>
                <a:srgbClr val="0078BF"/>
              </a:solidFill>
              <a:prstDash val="solid"/>
              <a:round/>
              <a:headEnd len="sm" w="sm" type="none"/>
              <a:tailEnd len="sm" w="sm" type="none"/>
            </a:ln>
          </p:spPr>
        </p:cxnSp>
        <p:sp>
          <p:nvSpPr>
            <p:cNvPr id="257" name="Google Shape;257;g104da29d8d6_0_443"/>
            <p:cNvSpPr/>
            <p:nvPr/>
          </p:nvSpPr>
          <p:spPr>
            <a:xfrm>
              <a:off x="1359105" y="4422691"/>
              <a:ext cx="200400" cy="200400"/>
            </a:xfrm>
            <a:prstGeom prst="flowChartConnector">
              <a:avLst/>
            </a:prstGeom>
            <a:solidFill>
              <a:schemeClr val="lt1"/>
            </a:solidFill>
            <a:ln cap="flat" cmpd="sng" w="76200">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258" name="Google Shape;258;g104da29d8d6_0_443"/>
          <p:cNvGrpSpPr/>
          <p:nvPr/>
        </p:nvGrpSpPr>
        <p:grpSpPr>
          <a:xfrm>
            <a:off x="7575274" y="3598038"/>
            <a:ext cx="1121751" cy="1169350"/>
            <a:chOff x="8724181" y="2293276"/>
            <a:chExt cx="789576" cy="823080"/>
          </a:xfrm>
        </p:grpSpPr>
        <p:sp>
          <p:nvSpPr>
            <p:cNvPr id="259" name="Google Shape;259;g104da29d8d6_0_443"/>
            <p:cNvSpPr/>
            <p:nvPr/>
          </p:nvSpPr>
          <p:spPr>
            <a:xfrm>
              <a:off x="8724181" y="2293276"/>
              <a:ext cx="789576" cy="165045"/>
            </a:xfrm>
            <a:custGeom>
              <a:rect b="b" l="l" r="r" t="t"/>
              <a:pathLst>
                <a:path extrusionOk="0" h="165045" w="789576">
                  <a:moveTo>
                    <a:pt x="394789" y="165045"/>
                  </a:moveTo>
                  <a:cubicBezTo>
                    <a:pt x="378614" y="165045"/>
                    <a:pt x="0" y="164055"/>
                    <a:pt x="0" y="82523"/>
                  </a:cubicBezTo>
                  <a:cubicBezTo>
                    <a:pt x="0" y="990"/>
                    <a:pt x="378614" y="0"/>
                    <a:pt x="394789" y="0"/>
                  </a:cubicBezTo>
                  <a:cubicBezTo>
                    <a:pt x="410963" y="0"/>
                    <a:pt x="789577" y="990"/>
                    <a:pt x="789577" y="82523"/>
                  </a:cubicBezTo>
                  <a:cubicBezTo>
                    <a:pt x="789577" y="164220"/>
                    <a:pt x="410963" y="165045"/>
                    <a:pt x="394789" y="165045"/>
                  </a:cubicBezTo>
                  <a:close/>
                  <a:moveTo>
                    <a:pt x="394789" y="29378"/>
                  </a:moveTo>
                  <a:cubicBezTo>
                    <a:pt x="164386" y="29378"/>
                    <a:pt x="36310" y="63873"/>
                    <a:pt x="29378" y="83183"/>
                  </a:cubicBezTo>
                  <a:cubicBezTo>
                    <a:pt x="36475" y="101338"/>
                    <a:pt x="164550" y="135832"/>
                    <a:pt x="394789" y="135832"/>
                  </a:cubicBezTo>
                  <a:cubicBezTo>
                    <a:pt x="623046" y="135832"/>
                    <a:pt x="750792" y="101998"/>
                    <a:pt x="760034" y="82523"/>
                  </a:cubicBezTo>
                  <a:cubicBezTo>
                    <a:pt x="750956" y="63212"/>
                    <a:pt x="623046" y="29378"/>
                    <a:pt x="394789" y="29378"/>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104da29d8d6_0_443"/>
            <p:cNvSpPr/>
            <p:nvPr/>
          </p:nvSpPr>
          <p:spPr>
            <a:xfrm>
              <a:off x="8724181" y="2360944"/>
              <a:ext cx="789576" cy="233208"/>
            </a:xfrm>
            <a:custGeom>
              <a:rect b="b" l="l" r="r" t="t"/>
              <a:pathLst>
                <a:path extrusionOk="0" h="233208" w="789576">
                  <a:moveTo>
                    <a:pt x="394789" y="233209"/>
                  </a:moveTo>
                  <a:cubicBezTo>
                    <a:pt x="378614" y="233209"/>
                    <a:pt x="0" y="232219"/>
                    <a:pt x="0" y="150686"/>
                  </a:cubicBezTo>
                  <a:lnTo>
                    <a:pt x="0" y="14854"/>
                  </a:lnTo>
                  <a:cubicBezTo>
                    <a:pt x="0" y="6767"/>
                    <a:pt x="6602" y="165"/>
                    <a:pt x="14689" y="165"/>
                  </a:cubicBezTo>
                  <a:cubicBezTo>
                    <a:pt x="22776" y="165"/>
                    <a:pt x="29378" y="6767"/>
                    <a:pt x="29378" y="14854"/>
                  </a:cubicBezTo>
                  <a:cubicBezTo>
                    <a:pt x="36310" y="33669"/>
                    <a:pt x="164386" y="68164"/>
                    <a:pt x="394789" y="68164"/>
                  </a:cubicBezTo>
                  <a:cubicBezTo>
                    <a:pt x="624367" y="68164"/>
                    <a:pt x="752442" y="33834"/>
                    <a:pt x="760199" y="14524"/>
                  </a:cubicBezTo>
                  <a:cubicBezTo>
                    <a:pt x="760199" y="13864"/>
                    <a:pt x="760199" y="13204"/>
                    <a:pt x="760364" y="12708"/>
                  </a:cubicBezTo>
                  <a:cubicBezTo>
                    <a:pt x="761189" y="5446"/>
                    <a:pt x="767296" y="0"/>
                    <a:pt x="774888" y="0"/>
                  </a:cubicBezTo>
                  <a:cubicBezTo>
                    <a:pt x="782975" y="0"/>
                    <a:pt x="789577" y="6767"/>
                    <a:pt x="789577" y="14854"/>
                  </a:cubicBezTo>
                  <a:lnTo>
                    <a:pt x="789577" y="150686"/>
                  </a:lnTo>
                  <a:cubicBezTo>
                    <a:pt x="789577" y="232219"/>
                    <a:pt x="410963" y="233209"/>
                    <a:pt x="394789" y="233209"/>
                  </a:cubicBezTo>
                  <a:close/>
                  <a:moveTo>
                    <a:pt x="29378" y="50009"/>
                  </a:moveTo>
                  <a:lnTo>
                    <a:pt x="29378" y="150686"/>
                  </a:lnTo>
                  <a:cubicBezTo>
                    <a:pt x="36310" y="169501"/>
                    <a:pt x="164386" y="203996"/>
                    <a:pt x="394789" y="203996"/>
                  </a:cubicBezTo>
                  <a:cubicBezTo>
                    <a:pt x="625192" y="203996"/>
                    <a:pt x="753267" y="169501"/>
                    <a:pt x="760199" y="150191"/>
                  </a:cubicBezTo>
                  <a:lnTo>
                    <a:pt x="760199" y="50009"/>
                  </a:lnTo>
                  <a:cubicBezTo>
                    <a:pt x="671074" y="96882"/>
                    <a:pt x="408157" y="97542"/>
                    <a:pt x="394789" y="97542"/>
                  </a:cubicBezTo>
                  <a:cubicBezTo>
                    <a:pt x="381420" y="97377"/>
                    <a:pt x="118503" y="96882"/>
                    <a:pt x="29378" y="50009"/>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104da29d8d6_0_443"/>
            <p:cNvSpPr/>
            <p:nvPr/>
          </p:nvSpPr>
          <p:spPr>
            <a:xfrm>
              <a:off x="8724181" y="2883148"/>
              <a:ext cx="789576" cy="233208"/>
            </a:xfrm>
            <a:custGeom>
              <a:rect b="b" l="l" r="r" t="t"/>
              <a:pathLst>
                <a:path extrusionOk="0" h="233208" w="789576">
                  <a:moveTo>
                    <a:pt x="394789" y="233209"/>
                  </a:moveTo>
                  <a:cubicBezTo>
                    <a:pt x="378614" y="233209"/>
                    <a:pt x="0" y="232219"/>
                    <a:pt x="0" y="150686"/>
                  </a:cubicBezTo>
                  <a:lnTo>
                    <a:pt x="0" y="14854"/>
                  </a:lnTo>
                  <a:cubicBezTo>
                    <a:pt x="0" y="6767"/>
                    <a:pt x="6602" y="165"/>
                    <a:pt x="14689" y="165"/>
                  </a:cubicBezTo>
                  <a:cubicBezTo>
                    <a:pt x="22776" y="165"/>
                    <a:pt x="29378" y="6767"/>
                    <a:pt x="29378" y="14854"/>
                  </a:cubicBezTo>
                  <a:cubicBezTo>
                    <a:pt x="36310" y="33669"/>
                    <a:pt x="164386" y="68164"/>
                    <a:pt x="394789" y="68164"/>
                  </a:cubicBezTo>
                  <a:cubicBezTo>
                    <a:pt x="624367" y="68164"/>
                    <a:pt x="752442" y="33834"/>
                    <a:pt x="760199" y="14524"/>
                  </a:cubicBezTo>
                  <a:cubicBezTo>
                    <a:pt x="760199" y="13864"/>
                    <a:pt x="760199" y="13204"/>
                    <a:pt x="760364" y="12708"/>
                  </a:cubicBezTo>
                  <a:cubicBezTo>
                    <a:pt x="761189" y="5447"/>
                    <a:pt x="767296" y="0"/>
                    <a:pt x="774888" y="0"/>
                  </a:cubicBezTo>
                  <a:cubicBezTo>
                    <a:pt x="782975" y="0"/>
                    <a:pt x="789577" y="6767"/>
                    <a:pt x="789577" y="14854"/>
                  </a:cubicBezTo>
                  <a:lnTo>
                    <a:pt x="789577" y="150686"/>
                  </a:lnTo>
                  <a:cubicBezTo>
                    <a:pt x="789577" y="232219"/>
                    <a:pt x="410963" y="233209"/>
                    <a:pt x="394789" y="233209"/>
                  </a:cubicBezTo>
                  <a:close/>
                  <a:moveTo>
                    <a:pt x="29378" y="50009"/>
                  </a:moveTo>
                  <a:lnTo>
                    <a:pt x="29378" y="150686"/>
                  </a:lnTo>
                  <a:cubicBezTo>
                    <a:pt x="36310" y="169501"/>
                    <a:pt x="164386" y="203996"/>
                    <a:pt x="394789" y="203996"/>
                  </a:cubicBezTo>
                  <a:cubicBezTo>
                    <a:pt x="625192" y="203996"/>
                    <a:pt x="753267" y="169501"/>
                    <a:pt x="760199" y="150191"/>
                  </a:cubicBezTo>
                  <a:lnTo>
                    <a:pt x="760199" y="50009"/>
                  </a:lnTo>
                  <a:cubicBezTo>
                    <a:pt x="671074" y="96882"/>
                    <a:pt x="408157" y="97542"/>
                    <a:pt x="394789" y="97542"/>
                  </a:cubicBezTo>
                  <a:cubicBezTo>
                    <a:pt x="381420" y="97377"/>
                    <a:pt x="118503" y="96717"/>
                    <a:pt x="29378" y="50009"/>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g104da29d8d6_0_443"/>
            <p:cNvSpPr/>
            <p:nvPr/>
          </p:nvSpPr>
          <p:spPr>
            <a:xfrm>
              <a:off x="8792878" y="2472222"/>
              <a:ext cx="93900" cy="42048"/>
            </a:xfrm>
            <a:custGeom>
              <a:rect b="b" l="l" r="r" t="t"/>
              <a:pathLst>
                <a:path extrusionOk="0" h="42048" w="93900">
                  <a:moveTo>
                    <a:pt x="79349" y="42049"/>
                  </a:moveTo>
                  <a:cubicBezTo>
                    <a:pt x="78524" y="42049"/>
                    <a:pt x="77864" y="42049"/>
                    <a:pt x="77039" y="41884"/>
                  </a:cubicBezTo>
                  <a:cubicBezTo>
                    <a:pt x="52117" y="38088"/>
                    <a:pt x="29835" y="33632"/>
                    <a:pt x="11021" y="28845"/>
                  </a:cubicBezTo>
                  <a:cubicBezTo>
                    <a:pt x="3098" y="26865"/>
                    <a:pt x="-1523" y="18943"/>
                    <a:pt x="457" y="11020"/>
                  </a:cubicBezTo>
                  <a:cubicBezTo>
                    <a:pt x="2438" y="3098"/>
                    <a:pt x="10360" y="-1523"/>
                    <a:pt x="18283" y="457"/>
                  </a:cubicBezTo>
                  <a:cubicBezTo>
                    <a:pt x="36272" y="5079"/>
                    <a:pt x="57563" y="9205"/>
                    <a:pt x="81495" y="12836"/>
                  </a:cubicBezTo>
                  <a:cubicBezTo>
                    <a:pt x="89417" y="13991"/>
                    <a:pt x="95029" y="21583"/>
                    <a:pt x="93708" y="29505"/>
                  </a:cubicBezTo>
                  <a:cubicBezTo>
                    <a:pt x="92553" y="36932"/>
                    <a:pt x="86446" y="42049"/>
                    <a:pt x="79349" y="42049"/>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g104da29d8d6_0_443"/>
            <p:cNvSpPr/>
            <p:nvPr/>
          </p:nvSpPr>
          <p:spPr>
            <a:xfrm>
              <a:off x="8935884" y="2494251"/>
              <a:ext cx="99764" cy="34049"/>
            </a:xfrm>
            <a:custGeom>
              <a:rect b="b" l="l" r="r" t="t"/>
              <a:pathLst>
                <a:path extrusionOk="0" h="34049" w="99764">
                  <a:moveTo>
                    <a:pt x="85378" y="34049"/>
                  </a:moveTo>
                  <a:cubicBezTo>
                    <a:pt x="60126" y="32894"/>
                    <a:pt x="36195" y="31244"/>
                    <a:pt x="13419" y="29263"/>
                  </a:cubicBezTo>
                  <a:cubicBezTo>
                    <a:pt x="5332" y="28603"/>
                    <a:pt x="-610" y="21506"/>
                    <a:pt x="50" y="13419"/>
                  </a:cubicBezTo>
                  <a:cubicBezTo>
                    <a:pt x="710" y="5332"/>
                    <a:pt x="7477" y="-610"/>
                    <a:pt x="15894" y="50"/>
                  </a:cubicBezTo>
                  <a:cubicBezTo>
                    <a:pt x="38176" y="2031"/>
                    <a:pt x="61777" y="3681"/>
                    <a:pt x="85873" y="4836"/>
                  </a:cubicBezTo>
                  <a:cubicBezTo>
                    <a:pt x="93961" y="5167"/>
                    <a:pt x="100233" y="12098"/>
                    <a:pt x="99737" y="20186"/>
                  </a:cubicBezTo>
                  <a:cubicBezTo>
                    <a:pt x="99572" y="27943"/>
                    <a:pt x="93135" y="34049"/>
                    <a:pt x="85378" y="34049"/>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104da29d8d6_0_443"/>
            <p:cNvSpPr/>
            <p:nvPr/>
          </p:nvSpPr>
          <p:spPr>
            <a:xfrm>
              <a:off x="9254637" y="2412930"/>
              <a:ext cx="125434" cy="175776"/>
            </a:xfrm>
            <a:custGeom>
              <a:rect b="b" l="l" r="r" t="t"/>
              <a:pathLst>
                <a:path extrusionOk="0" h="175776" w="125434">
                  <a:moveTo>
                    <a:pt x="14524" y="175776"/>
                  </a:moveTo>
                  <a:cubicBezTo>
                    <a:pt x="10893" y="175776"/>
                    <a:pt x="7262" y="174456"/>
                    <a:pt x="4621" y="171815"/>
                  </a:cubicBezTo>
                  <a:cubicBezTo>
                    <a:pt x="1651" y="169010"/>
                    <a:pt x="0" y="165214"/>
                    <a:pt x="0" y="161087"/>
                  </a:cubicBezTo>
                  <a:lnTo>
                    <a:pt x="0" y="25255"/>
                  </a:lnTo>
                  <a:cubicBezTo>
                    <a:pt x="0" y="17663"/>
                    <a:pt x="5941" y="11226"/>
                    <a:pt x="13534" y="10731"/>
                  </a:cubicBezTo>
                  <a:cubicBezTo>
                    <a:pt x="47863" y="8090"/>
                    <a:pt x="79882" y="4459"/>
                    <a:pt x="108600" y="168"/>
                  </a:cubicBezTo>
                  <a:cubicBezTo>
                    <a:pt x="112891" y="-492"/>
                    <a:pt x="117182" y="828"/>
                    <a:pt x="120318" y="3469"/>
                  </a:cubicBezTo>
                  <a:cubicBezTo>
                    <a:pt x="123619" y="6275"/>
                    <a:pt x="125435" y="10236"/>
                    <a:pt x="125435" y="14527"/>
                  </a:cubicBezTo>
                  <a:lnTo>
                    <a:pt x="125435" y="150359"/>
                  </a:lnTo>
                  <a:cubicBezTo>
                    <a:pt x="125435" y="157621"/>
                    <a:pt x="120153" y="163728"/>
                    <a:pt x="113056" y="164884"/>
                  </a:cubicBezTo>
                  <a:cubicBezTo>
                    <a:pt x="83678" y="169340"/>
                    <a:pt x="50999" y="172971"/>
                    <a:pt x="15844" y="175611"/>
                  </a:cubicBezTo>
                  <a:cubicBezTo>
                    <a:pt x="15349" y="175611"/>
                    <a:pt x="15019" y="175776"/>
                    <a:pt x="14524" y="175776"/>
                  </a:cubicBezTo>
                  <a:close/>
                  <a:moveTo>
                    <a:pt x="29213" y="38789"/>
                  </a:moveTo>
                  <a:lnTo>
                    <a:pt x="29213" y="145078"/>
                  </a:lnTo>
                  <a:cubicBezTo>
                    <a:pt x="52814" y="143098"/>
                    <a:pt x="75261" y="140457"/>
                    <a:pt x="96057" y="137651"/>
                  </a:cubicBezTo>
                  <a:lnTo>
                    <a:pt x="96057" y="31527"/>
                  </a:lnTo>
                  <a:cubicBezTo>
                    <a:pt x="75095" y="34333"/>
                    <a:pt x="52814" y="36808"/>
                    <a:pt x="29213" y="38789"/>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104da29d8d6_0_443"/>
            <p:cNvSpPr/>
            <p:nvPr/>
          </p:nvSpPr>
          <p:spPr>
            <a:xfrm>
              <a:off x="8769899" y="2529179"/>
              <a:ext cx="698141" cy="145515"/>
            </a:xfrm>
            <a:custGeom>
              <a:rect b="b" l="l" r="r" t="t"/>
              <a:pathLst>
                <a:path extrusionOk="0" h="145515" w="698141">
                  <a:moveTo>
                    <a:pt x="349071" y="145516"/>
                  </a:moveTo>
                  <a:cubicBezTo>
                    <a:pt x="334877" y="145516"/>
                    <a:pt x="0" y="144691"/>
                    <a:pt x="0" y="71081"/>
                  </a:cubicBezTo>
                  <a:lnTo>
                    <a:pt x="0" y="14635"/>
                  </a:lnTo>
                  <a:cubicBezTo>
                    <a:pt x="0" y="10014"/>
                    <a:pt x="2310" y="5558"/>
                    <a:pt x="6107" y="2752"/>
                  </a:cubicBezTo>
                  <a:cubicBezTo>
                    <a:pt x="9902" y="-54"/>
                    <a:pt x="14854" y="-714"/>
                    <a:pt x="19310" y="771"/>
                  </a:cubicBezTo>
                  <a:cubicBezTo>
                    <a:pt x="84503" y="22227"/>
                    <a:pt x="210928" y="35596"/>
                    <a:pt x="349071" y="35596"/>
                  </a:cubicBezTo>
                  <a:cubicBezTo>
                    <a:pt x="487214" y="35596"/>
                    <a:pt x="613638" y="22227"/>
                    <a:pt x="678832" y="771"/>
                  </a:cubicBezTo>
                  <a:cubicBezTo>
                    <a:pt x="683288" y="-714"/>
                    <a:pt x="688239" y="111"/>
                    <a:pt x="692035" y="2752"/>
                  </a:cubicBezTo>
                  <a:cubicBezTo>
                    <a:pt x="695831" y="5558"/>
                    <a:pt x="698142" y="9849"/>
                    <a:pt x="698142" y="14635"/>
                  </a:cubicBezTo>
                  <a:lnTo>
                    <a:pt x="698142" y="71081"/>
                  </a:lnTo>
                  <a:cubicBezTo>
                    <a:pt x="698142" y="144691"/>
                    <a:pt x="363264" y="145516"/>
                    <a:pt x="349071" y="145516"/>
                  </a:cubicBezTo>
                  <a:close/>
                  <a:moveTo>
                    <a:pt x="29378" y="70420"/>
                  </a:moveTo>
                  <a:cubicBezTo>
                    <a:pt x="39116" y="87090"/>
                    <a:pt x="152667" y="116303"/>
                    <a:pt x="349071" y="116303"/>
                  </a:cubicBezTo>
                  <a:cubicBezTo>
                    <a:pt x="545475" y="116303"/>
                    <a:pt x="659191" y="87090"/>
                    <a:pt x="668764" y="70420"/>
                  </a:cubicBezTo>
                  <a:lnTo>
                    <a:pt x="668764" y="34275"/>
                  </a:lnTo>
                  <a:cubicBezTo>
                    <a:pt x="597134" y="53256"/>
                    <a:pt x="477806" y="64974"/>
                    <a:pt x="349071" y="64974"/>
                  </a:cubicBezTo>
                  <a:cubicBezTo>
                    <a:pt x="220335" y="64974"/>
                    <a:pt x="100842" y="53421"/>
                    <a:pt x="29378" y="34275"/>
                  </a:cubicBezTo>
                  <a:lnTo>
                    <a:pt x="29378" y="70420"/>
                  </a:ln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104da29d8d6_0_443"/>
            <p:cNvSpPr/>
            <p:nvPr/>
          </p:nvSpPr>
          <p:spPr>
            <a:xfrm>
              <a:off x="8724181" y="2622211"/>
              <a:ext cx="789576" cy="233209"/>
            </a:xfrm>
            <a:custGeom>
              <a:rect b="b" l="l" r="r" t="t"/>
              <a:pathLst>
                <a:path extrusionOk="0" h="233209" w="789576">
                  <a:moveTo>
                    <a:pt x="394789" y="233209"/>
                  </a:moveTo>
                  <a:cubicBezTo>
                    <a:pt x="378614" y="233209"/>
                    <a:pt x="0" y="232219"/>
                    <a:pt x="0" y="150686"/>
                  </a:cubicBezTo>
                  <a:lnTo>
                    <a:pt x="0" y="14854"/>
                  </a:lnTo>
                  <a:cubicBezTo>
                    <a:pt x="0" y="6767"/>
                    <a:pt x="6602" y="165"/>
                    <a:pt x="14689" y="165"/>
                  </a:cubicBezTo>
                  <a:cubicBezTo>
                    <a:pt x="22776" y="165"/>
                    <a:pt x="29378" y="6767"/>
                    <a:pt x="29378" y="14854"/>
                  </a:cubicBezTo>
                  <a:cubicBezTo>
                    <a:pt x="36310" y="33669"/>
                    <a:pt x="164386" y="68164"/>
                    <a:pt x="394789" y="68164"/>
                  </a:cubicBezTo>
                  <a:cubicBezTo>
                    <a:pt x="624367" y="68164"/>
                    <a:pt x="752442" y="33834"/>
                    <a:pt x="760199" y="14524"/>
                  </a:cubicBezTo>
                  <a:cubicBezTo>
                    <a:pt x="760199" y="13864"/>
                    <a:pt x="760199" y="13204"/>
                    <a:pt x="760364" y="12709"/>
                  </a:cubicBezTo>
                  <a:cubicBezTo>
                    <a:pt x="761189" y="5447"/>
                    <a:pt x="767296" y="0"/>
                    <a:pt x="774888" y="0"/>
                  </a:cubicBezTo>
                  <a:cubicBezTo>
                    <a:pt x="782975" y="0"/>
                    <a:pt x="789577" y="6767"/>
                    <a:pt x="789577" y="14854"/>
                  </a:cubicBezTo>
                  <a:lnTo>
                    <a:pt x="789577" y="150686"/>
                  </a:lnTo>
                  <a:cubicBezTo>
                    <a:pt x="789577" y="232219"/>
                    <a:pt x="410963" y="233209"/>
                    <a:pt x="394789" y="233209"/>
                  </a:cubicBezTo>
                  <a:close/>
                  <a:moveTo>
                    <a:pt x="29378" y="50009"/>
                  </a:moveTo>
                  <a:lnTo>
                    <a:pt x="29378" y="150686"/>
                  </a:lnTo>
                  <a:cubicBezTo>
                    <a:pt x="36310" y="169502"/>
                    <a:pt x="164386" y="203996"/>
                    <a:pt x="394789" y="203996"/>
                  </a:cubicBezTo>
                  <a:cubicBezTo>
                    <a:pt x="625192" y="203996"/>
                    <a:pt x="753267" y="169502"/>
                    <a:pt x="760199" y="150191"/>
                  </a:cubicBezTo>
                  <a:lnTo>
                    <a:pt x="760199" y="50009"/>
                  </a:lnTo>
                  <a:cubicBezTo>
                    <a:pt x="671074" y="96882"/>
                    <a:pt x="408157" y="97542"/>
                    <a:pt x="394789" y="97542"/>
                  </a:cubicBezTo>
                  <a:cubicBezTo>
                    <a:pt x="381420" y="97377"/>
                    <a:pt x="118503" y="96717"/>
                    <a:pt x="29378" y="50009"/>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104da29d8d6_0_443"/>
            <p:cNvSpPr/>
            <p:nvPr/>
          </p:nvSpPr>
          <p:spPr>
            <a:xfrm>
              <a:off x="8792878" y="2733489"/>
              <a:ext cx="93900" cy="42048"/>
            </a:xfrm>
            <a:custGeom>
              <a:rect b="b" l="l" r="r" t="t"/>
              <a:pathLst>
                <a:path extrusionOk="0" h="42048" w="93900">
                  <a:moveTo>
                    <a:pt x="79349" y="42049"/>
                  </a:moveTo>
                  <a:cubicBezTo>
                    <a:pt x="78524" y="42049"/>
                    <a:pt x="77864" y="42049"/>
                    <a:pt x="77039" y="41884"/>
                  </a:cubicBezTo>
                  <a:cubicBezTo>
                    <a:pt x="52117" y="38088"/>
                    <a:pt x="29835" y="33632"/>
                    <a:pt x="11021" y="28845"/>
                  </a:cubicBezTo>
                  <a:cubicBezTo>
                    <a:pt x="3098" y="26865"/>
                    <a:pt x="-1523" y="18943"/>
                    <a:pt x="457" y="11020"/>
                  </a:cubicBezTo>
                  <a:cubicBezTo>
                    <a:pt x="2438" y="3098"/>
                    <a:pt x="10360" y="-1523"/>
                    <a:pt x="18283" y="457"/>
                  </a:cubicBezTo>
                  <a:cubicBezTo>
                    <a:pt x="36272" y="5079"/>
                    <a:pt x="57563" y="9205"/>
                    <a:pt x="81495" y="12836"/>
                  </a:cubicBezTo>
                  <a:cubicBezTo>
                    <a:pt x="89417" y="13991"/>
                    <a:pt x="95029" y="21583"/>
                    <a:pt x="93708" y="29505"/>
                  </a:cubicBezTo>
                  <a:cubicBezTo>
                    <a:pt x="92553" y="36767"/>
                    <a:pt x="86446" y="42049"/>
                    <a:pt x="79349" y="42049"/>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104da29d8d6_0_443"/>
            <p:cNvSpPr/>
            <p:nvPr/>
          </p:nvSpPr>
          <p:spPr>
            <a:xfrm>
              <a:off x="8935884" y="2755517"/>
              <a:ext cx="99764" cy="34049"/>
            </a:xfrm>
            <a:custGeom>
              <a:rect b="b" l="l" r="r" t="t"/>
              <a:pathLst>
                <a:path extrusionOk="0" h="34049" w="99764">
                  <a:moveTo>
                    <a:pt x="85378" y="34050"/>
                  </a:moveTo>
                  <a:cubicBezTo>
                    <a:pt x="60126" y="32894"/>
                    <a:pt x="36195" y="31244"/>
                    <a:pt x="13419" y="29263"/>
                  </a:cubicBezTo>
                  <a:cubicBezTo>
                    <a:pt x="5332" y="28603"/>
                    <a:pt x="-610" y="21506"/>
                    <a:pt x="50" y="13419"/>
                  </a:cubicBezTo>
                  <a:cubicBezTo>
                    <a:pt x="710" y="5332"/>
                    <a:pt x="7477" y="-610"/>
                    <a:pt x="15894" y="50"/>
                  </a:cubicBezTo>
                  <a:cubicBezTo>
                    <a:pt x="38176" y="2031"/>
                    <a:pt x="61777" y="3681"/>
                    <a:pt x="85873" y="4671"/>
                  </a:cubicBezTo>
                  <a:cubicBezTo>
                    <a:pt x="93961" y="5001"/>
                    <a:pt x="100233" y="11933"/>
                    <a:pt x="99737" y="20021"/>
                  </a:cubicBezTo>
                  <a:cubicBezTo>
                    <a:pt x="99572" y="27943"/>
                    <a:pt x="93135" y="34050"/>
                    <a:pt x="85378" y="34050"/>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g104da29d8d6_0_443"/>
            <p:cNvSpPr/>
            <p:nvPr/>
          </p:nvSpPr>
          <p:spPr>
            <a:xfrm>
              <a:off x="9254637" y="2674197"/>
              <a:ext cx="125434" cy="175611"/>
            </a:xfrm>
            <a:custGeom>
              <a:rect b="b" l="l" r="r" t="t"/>
              <a:pathLst>
                <a:path extrusionOk="0" h="175611" w="125434">
                  <a:moveTo>
                    <a:pt x="14524" y="175611"/>
                  </a:moveTo>
                  <a:cubicBezTo>
                    <a:pt x="10893" y="175611"/>
                    <a:pt x="7262" y="174291"/>
                    <a:pt x="4621" y="171650"/>
                  </a:cubicBezTo>
                  <a:cubicBezTo>
                    <a:pt x="1651" y="168845"/>
                    <a:pt x="0" y="165048"/>
                    <a:pt x="0" y="160922"/>
                  </a:cubicBezTo>
                  <a:lnTo>
                    <a:pt x="0" y="25255"/>
                  </a:lnTo>
                  <a:cubicBezTo>
                    <a:pt x="0" y="17663"/>
                    <a:pt x="5941" y="11226"/>
                    <a:pt x="13534" y="10731"/>
                  </a:cubicBezTo>
                  <a:cubicBezTo>
                    <a:pt x="47863" y="8090"/>
                    <a:pt x="79882" y="4459"/>
                    <a:pt x="108600" y="168"/>
                  </a:cubicBezTo>
                  <a:cubicBezTo>
                    <a:pt x="112891" y="-492"/>
                    <a:pt x="117182" y="828"/>
                    <a:pt x="120318" y="3469"/>
                  </a:cubicBezTo>
                  <a:cubicBezTo>
                    <a:pt x="123619" y="6275"/>
                    <a:pt x="125435" y="10236"/>
                    <a:pt x="125435" y="14527"/>
                  </a:cubicBezTo>
                  <a:lnTo>
                    <a:pt x="125435" y="150359"/>
                  </a:lnTo>
                  <a:cubicBezTo>
                    <a:pt x="125435" y="157621"/>
                    <a:pt x="120153" y="163728"/>
                    <a:pt x="113056" y="164884"/>
                  </a:cubicBezTo>
                  <a:cubicBezTo>
                    <a:pt x="83678" y="169340"/>
                    <a:pt x="50999" y="172971"/>
                    <a:pt x="15844" y="175611"/>
                  </a:cubicBezTo>
                  <a:cubicBezTo>
                    <a:pt x="15349" y="175611"/>
                    <a:pt x="15019" y="175611"/>
                    <a:pt x="14524" y="175611"/>
                  </a:cubicBezTo>
                  <a:close/>
                  <a:moveTo>
                    <a:pt x="29213" y="38789"/>
                  </a:moveTo>
                  <a:lnTo>
                    <a:pt x="29213" y="145078"/>
                  </a:lnTo>
                  <a:cubicBezTo>
                    <a:pt x="52814" y="143097"/>
                    <a:pt x="75261" y="140457"/>
                    <a:pt x="96057" y="137651"/>
                  </a:cubicBezTo>
                  <a:lnTo>
                    <a:pt x="96057" y="31527"/>
                  </a:lnTo>
                  <a:cubicBezTo>
                    <a:pt x="75095" y="34333"/>
                    <a:pt x="52814" y="36808"/>
                    <a:pt x="29213" y="38789"/>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104da29d8d6_0_443"/>
            <p:cNvSpPr/>
            <p:nvPr/>
          </p:nvSpPr>
          <p:spPr>
            <a:xfrm>
              <a:off x="9254637" y="2934969"/>
              <a:ext cx="125434" cy="175776"/>
            </a:xfrm>
            <a:custGeom>
              <a:rect b="b" l="l" r="r" t="t"/>
              <a:pathLst>
                <a:path extrusionOk="0" h="175776" w="125434">
                  <a:moveTo>
                    <a:pt x="14524" y="175776"/>
                  </a:moveTo>
                  <a:cubicBezTo>
                    <a:pt x="10893" y="175776"/>
                    <a:pt x="7262" y="174456"/>
                    <a:pt x="4621" y="171815"/>
                  </a:cubicBezTo>
                  <a:cubicBezTo>
                    <a:pt x="1651" y="169010"/>
                    <a:pt x="0" y="165214"/>
                    <a:pt x="0" y="161087"/>
                  </a:cubicBezTo>
                  <a:lnTo>
                    <a:pt x="0" y="25255"/>
                  </a:lnTo>
                  <a:cubicBezTo>
                    <a:pt x="0" y="17663"/>
                    <a:pt x="5941" y="11226"/>
                    <a:pt x="13534" y="10731"/>
                  </a:cubicBezTo>
                  <a:cubicBezTo>
                    <a:pt x="47863" y="8090"/>
                    <a:pt x="79882" y="4459"/>
                    <a:pt x="108600" y="168"/>
                  </a:cubicBezTo>
                  <a:cubicBezTo>
                    <a:pt x="112891" y="-492"/>
                    <a:pt x="117182" y="828"/>
                    <a:pt x="120318" y="3469"/>
                  </a:cubicBezTo>
                  <a:cubicBezTo>
                    <a:pt x="123619" y="6275"/>
                    <a:pt x="125435" y="10236"/>
                    <a:pt x="125435" y="14527"/>
                  </a:cubicBezTo>
                  <a:lnTo>
                    <a:pt x="125435" y="150359"/>
                  </a:lnTo>
                  <a:cubicBezTo>
                    <a:pt x="125435" y="157621"/>
                    <a:pt x="120153" y="163728"/>
                    <a:pt x="113056" y="164883"/>
                  </a:cubicBezTo>
                  <a:cubicBezTo>
                    <a:pt x="83678" y="169340"/>
                    <a:pt x="50999" y="172971"/>
                    <a:pt x="15844" y="175776"/>
                  </a:cubicBezTo>
                  <a:cubicBezTo>
                    <a:pt x="15349" y="175776"/>
                    <a:pt x="15019" y="175776"/>
                    <a:pt x="14524" y="175776"/>
                  </a:cubicBezTo>
                  <a:close/>
                  <a:moveTo>
                    <a:pt x="29213" y="38954"/>
                  </a:moveTo>
                  <a:lnTo>
                    <a:pt x="29213" y="145243"/>
                  </a:lnTo>
                  <a:cubicBezTo>
                    <a:pt x="52814" y="143262"/>
                    <a:pt x="75261" y="140622"/>
                    <a:pt x="96057" y="137816"/>
                  </a:cubicBezTo>
                  <a:lnTo>
                    <a:pt x="96057" y="31692"/>
                  </a:lnTo>
                  <a:cubicBezTo>
                    <a:pt x="75261" y="34498"/>
                    <a:pt x="52814" y="36973"/>
                    <a:pt x="29213" y="38954"/>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g104da29d8d6_0_443"/>
            <p:cNvSpPr/>
            <p:nvPr/>
          </p:nvSpPr>
          <p:spPr>
            <a:xfrm>
              <a:off x="8769899" y="2790446"/>
              <a:ext cx="698141" cy="145515"/>
            </a:xfrm>
            <a:custGeom>
              <a:rect b="b" l="l" r="r" t="t"/>
              <a:pathLst>
                <a:path extrusionOk="0" h="145515" w="698141">
                  <a:moveTo>
                    <a:pt x="349071" y="145516"/>
                  </a:moveTo>
                  <a:cubicBezTo>
                    <a:pt x="334877" y="145516"/>
                    <a:pt x="0" y="144691"/>
                    <a:pt x="0" y="71081"/>
                  </a:cubicBezTo>
                  <a:lnTo>
                    <a:pt x="0" y="14635"/>
                  </a:lnTo>
                  <a:cubicBezTo>
                    <a:pt x="0" y="10014"/>
                    <a:pt x="2310" y="5558"/>
                    <a:pt x="6107" y="2752"/>
                  </a:cubicBezTo>
                  <a:cubicBezTo>
                    <a:pt x="9902" y="-54"/>
                    <a:pt x="14854" y="-714"/>
                    <a:pt x="19310" y="771"/>
                  </a:cubicBezTo>
                  <a:cubicBezTo>
                    <a:pt x="84503" y="22227"/>
                    <a:pt x="210928" y="35596"/>
                    <a:pt x="349071" y="35596"/>
                  </a:cubicBezTo>
                  <a:cubicBezTo>
                    <a:pt x="487214" y="35596"/>
                    <a:pt x="613638" y="22227"/>
                    <a:pt x="678832" y="771"/>
                  </a:cubicBezTo>
                  <a:cubicBezTo>
                    <a:pt x="683288" y="-714"/>
                    <a:pt x="688239" y="111"/>
                    <a:pt x="692035" y="2752"/>
                  </a:cubicBezTo>
                  <a:cubicBezTo>
                    <a:pt x="695831" y="5558"/>
                    <a:pt x="698142" y="9849"/>
                    <a:pt x="698142" y="14635"/>
                  </a:cubicBezTo>
                  <a:lnTo>
                    <a:pt x="698142" y="71081"/>
                  </a:lnTo>
                  <a:cubicBezTo>
                    <a:pt x="698142" y="144691"/>
                    <a:pt x="363264" y="145516"/>
                    <a:pt x="349071" y="145516"/>
                  </a:cubicBezTo>
                  <a:close/>
                  <a:moveTo>
                    <a:pt x="29378" y="70420"/>
                  </a:moveTo>
                  <a:cubicBezTo>
                    <a:pt x="39116" y="87090"/>
                    <a:pt x="152667" y="116303"/>
                    <a:pt x="349071" y="116303"/>
                  </a:cubicBezTo>
                  <a:cubicBezTo>
                    <a:pt x="545475" y="116303"/>
                    <a:pt x="659191" y="87090"/>
                    <a:pt x="668764" y="70420"/>
                  </a:cubicBezTo>
                  <a:lnTo>
                    <a:pt x="668764" y="34275"/>
                  </a:lnTo>
                  <a:cubicBezTo>
                    <a:pt x="597134" y="53256"/>
                    <a:pt x="477806" y="64974"/>
                    <a:pt x="349071" y="64974"/>
                  </a:cubicBezTo>
                  <a:cubicBezTo>
                    <a:pt x="220335" y="64974"/>
                    <a:pt x="100842" y="53421"/>
                    <a:pt x="29378" y="34275"/>
                  </a:cubicBezTo>
                  <a:lnTo>
                    <a:pt x="29378" y="70420"/>
                  </a:ln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g104da29d8d6_0_443"/>
            <p:cNvSpPr/>
            <p:nvPr/>
          </p:nvSpPr>
          <p:spPr>
            <a:xfrm>
              <a:off x="8724181" y="2589784"/>
              <a:ext cx="789247" cy="129803"/>
            </a:xfrm>
            <a:custGeom>
              <a:rect b="b" l="l" r="r" t="t"/>
              <a:pathLst>
                <a:path extrusionOk="0" h="129803" w="789247">
                  <a:moveTo>
                    <a:pt x="394789" y="129804"/>
                  </a:moveTo>
                  <a:cubicBezTo>
                    <a:pt x="378614" y="129804"/>
                    <a:pt x="0" y="128813"/>
                    <a:pt x="0" y="47281"/>
                  </a:cubicBezTo>
                  <a:cubicBezTo>
                    <a:pt x="0" y="22194"/>
                    <a:pt x="32349" y="8660"/>
                    <a:pt x="56611" y="738"/>
                  </a:cubicBezTo>
                  <a:cubicBezTo>
                    <a:pt x="64038" y="-1738"/>
                    <a:pt x="72125" y="2224"/>
                    <a:pt x="74766" y="9486"/>
                  </a:cubicBezTo>
                  <a:cubicBezTo>
                    <a:pt x="82853" y="25990"/>
                    <a:pt x="196734" y="55698"/>
                    <a:pt x="394623" y="55698"/>
                  </a:cubicBezTo>
                  <a:cubicBezTo>
                    <a:pt x="592513" y="55698"/>
                    <a:pt x="706394" y="25990"/>
                    <a:pt x="714481" y="9486"/>
                  </a:cubicBezTo>
                  <a:cubicBezTo>
                    <a:pt x="717287" y="2224"/>
                    <a:pt x="725209" y="-1572"/>
                    <a:pt x="732636" y="903"/>
                  </a:cubicBezTo>
                  <a:cubicBezTo>
                    <a:pt x="756898" y="8825"/>
                    <a:pt x="789247" y="22359"/>
                    <a:pt x="789247" y="47446"/>
                  </a:cubicBezTo>
                  <a:cubicBezTo>
                    <a:pt x="789577" y="128813"/>
                    <a:pt x="410963" y="129804"/>
                    <a:pt x="394789" y="129804"/>
                  </a:cubicBezTo>
                  <a:close/>
                  <a:moveTo>
                    <a:pt x="56281" y="31932"/>
                  </a:moveTo>
                  <a:cubicBezTo>
                    <a:pt x="32514" y="41009"/>
                    <a:pt x="29378" y="47611"/>
                    <a:pt x="29378" y="47776"/>
                  </a:cubicBezTo>
                  <a:cubicBezTo>
                    <a:pt x="36475" y="65931"/>
                    <a:pt x="164550" y="100426"/>
                    <a:pt x="394789" y="100426"/>
                  </a:cubicBezTo>
                  <a:cubicBezTo>
                    <a:pt x="624862" y="100426"/>
                    <a:pt x="752937" y="66096"/>
                    <a:pt x="760199" y="46786"/>
                  </a:cubicBezTo>
                  <a:cubicBezTo>
                    <a:pt x="759704" y="46786"/>
                    <a:pt x="755578" y="40349"/>
                    <a:pt x="733297" y="31932"/>
                  </a:cubicBezTo>
                  <a:cubicBezTo>
                    <a:pt x="688239" y="73358"/>
                    <a:pt x="504544" y="84911"/>
                    <a:pt x="394789" y="84911"/>
                  </a:cubicBezTo>
                  <a:cubicBezTo>
                    <a:pt x="285034" y="84911"/>
                    <a:pt x="101338" y="73523"/>
                    <a:pt x="56281" y="31932"/>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g104da29d8d6_0_443"/>
            <p:cNvSpPr/>
            <p:nvPr/>
          </p:nvSpPr>
          <p:spPr>
            <a:xfrm>
              <a:off x="8724181" y="2850722"/>
              <a:ext cx="789576" cy="129802"/>
            </a:xfrm>
            <a:custGeom>
              <a:rect b="b" l="l" r="r" t="t"/>
              <a:pathLst>
                <a:path extrusionOk="0" h="129802" w="789576">
                  <a:moveTo>
                    <a:pt x="394789" y="129802"/>
                  </a:moveTo>
                  <a:cubicBezTo>
                    <a:pt x="378614" y="129802"/>
                    <a:pt x="0" y="128812"/>
                    <a:pt x="0" y="47280"/>
                  </a:cubicBezTo>
                  <a:cubicBezTo>
                    <a:pt x="0" y="22193"/>
                    <a:pt x="32349" y="8659"/>
                    <a:pt x="56611" y="737"/>
                  </a:cubicBezTo>
                  <a:cubicBezTo>
                    <a:pt x="64203" y="-1739"/>
                    <a:pt x="72290" y="2222"/>
                    <a:pt x="74931" y="9649"/>
                  </a:cubicBezTo>
                  <a:cubicBezTo>
                    <a:pt x="83018" y="26154"/>
                    <a:pt x="196899" y="55862"/>
                    <a:pt x="394789" y="55862"/>
                  </a:cubicBezTo>
                  <a:cubicBezTo>
                    <a:pt x="592678" y="55862"/>
                    <a:pt x="706559" y="26154"/>
                    <a:pt x="714647" y="9649"/>
                  </a:cubicBezTo>
                  <a:cubicBezTo>
                    <a:pt x="717287" y="2222"/>
                    <a:pt x="725374" y="-1574"/>
                    <a:pt x="732966" y="737"/>
                  </a:cubicBezTo>
                  <a:cubicBezTo>
                    <a:pt x="757228" y="8659"/>
                    <a:pt x="789577" y="22028"/>
                    <a:pt x="789577" y="47280"/>
                  </a:cubicBezTo>
                  <a:cubicBezTo>
                    <a:pt x="789577" y="128977"/>
                    <a:pt x="410963" y="129802"/>
                    <a:pt x="394789" y="129802"/>
                  </a:cubicBezTo>
                  <a:close/>
                  <a:moveTo>
                    <a:pt x="56116" y="32095"/>
                  </a:moveTo>
                  <a:cubicBezTo>
                    <a:pt x="32514" y="41008"/>
                    <a:pt x="29378" y="47775"/>
                    <a:pt x="29378" y="47940"/>
                  </a:cubicBezTo>
                  <a:cubicBezTo>
                    <a:pt x="36475" y="66095"/>
                    <a:pt x="164550" y="100589"/>
                    <a:pt x="394789" y="100589"/>
                  </a:cubicBezTo>
                  <a:cubicBezTo>
                    <a:pt x="624862" y="100589"/>
                    <a:pt x="752937" y="66260"/>
                    <a:pt x="760199" y="46949"/>
                  </a:cubicBezTo>
                  <a:cubicBezTo>
                    <a:pt x="759704" y="46949"/>
                    <a:pt x="755743" y="40678"/>
                    <a:pt x="733461" y="32260"/>
                  </a:cubicBezTo>
                  <a:cubicBezTo>
                    <a:pt x="688734" y="73852"/>
                    <a:pt x="504709" y="85405"/>
                    <a:pt x="394789" y="85405"/>
                  </a:cubicBezTo>
                  <a:cubicBezTo>
                    <a:pt x="284868" y="85405"/>
                    <a:pt x="100843" y="73687"/>
                    <a:pt x="56116" y="32095"/>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g104da29d8d6_0_443"/>
            <p:cNvSpPr/>
            <p:nvPr/>
          </p:nvSpPr>
          <p:spPr>
            <a:xfrm>
              <a:off x="8790530" y="3011883"/>
              <a:ext cx="29378" cy="74930"/>
            </a:xfrm>
            <a:custGeom>
              <a:rect b="b" l="l" r="r" t="t"/>
              <a:pathLst>
                <a:path extrusionOk="0" h="74930" w="29378">
                  <a:moveTo>
                    <a:pt x="14689" y="74931"/>
                  </a:moveTo>
                  <a:cubicBezTo>
                    <a:pt x="6602" y="74931"/>
                    <a:pt x="0" y="68329"/>
                    <a:pt x="0" y="60242"/>
                  </a:cubicBezTo>
                  <a:lnTo>
                    <a:pt x="0" y="14689"/>
                  </a:lnTo>
                  <a:cubicBezTo>
                    <a:pt x="0" y="6602"/>
                    <a:pt x="6602" y="0"/>
                    <a:pt x="14689" y="0"/>
                  </a:cubicBezTo>
                  <a:cubicBezTo>
                    <a:pt x="22776" y="0"/>
                    <a:pt x="29378" y="6602"/>
                    <a:pt x="29378" y="14689"/>
                  </a:cubicBezTo>
                  <a:lnTo>
                    <a:pt x="29378" y="60242"/>
                  </a:lnTo>
                  <a:cubicBezTo>
                    <a:pt x="29378" y="68329"/>
                    <a:pt x="22776" y="74931"/>
                    <a:pt x="14689" y="74931"/>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g104da29d8d6_0_443"/>
            <p:cNvSpPr/>
            <p:nvPr/>
          </p:nvSpPr>
          <p:spPr>
            <a:xfrm>
              <a:off x="8861664" y="2989107"/>
              <a:ext cx="29378" cy="111570"/>
            </a:xfrm>
            <a:custGeom>
              <a:rect b="b" l="l" r="r" t="t"/>
              <a:pathLst>
                <a:path extrusionOk="0" h="111570" w="29378">
                  <a:moveTo>
                    <a:pt x="14689" y="111571"/>
                  </a:moveTo>
                  <a:cubicBezTo>
                    <a:pt x="6602" y="111571"/>
                    <a:pt x="0" y="104969"/>
                    <a:pt x="0" y="96882"/>
                  </a:cubicBezTo>
                  <a:lnTo>
                    <a:pt x="0" y="14689"/>
                  </a:lnTo>
                  <a:cubicBezTo>
                    <a:pt x="0" y="6602"/>
                    <a:pt x="6602" y="0"/>
                    <a:pt x="14689" y="0"/>
                  </a:cubicBezTo>
                  <a:cubicBezTo>
                    <a:pt x="22776" y="0"/>
                    <a:pt x="29378" y="6602"/>
                    <a:pt x="29378" y="14689"/>
                  </a:cubicBezTo>
                  <a:lnTo>
                    <a:pt x="29378" y="96882"/>
                  </a:lnTo>
                  <a:cubicBezTo>
                    <a:pt x="29378" y="104969"/>
                    <a:pt x="22776" y="111571"/>
                    <a:pt x="14689" y="111571"/>
                  </a:cubicBezTo>
                  <a:close/>
                </a:path>
              </a:pathLst>
            </a:custGeom>
            <a:solidFill>
              <a:srgbClr val="0078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6" name="Google Shape;276;g104da29d8d6_0_443"/>
          <p:cNvGrpSpPr/>
          <p:nvPr/>
        </p:nvGrpSpPr>
        <p:grpSpPr>
          <a:xfrm>
            <a:off x="9985429" y="3130067"/>
            <a:ext cx="982544" cy="678458"/>
            <a:chOff x="1023756" y="682492"/>
            <a:chExt cx="309853" cy="213957"/>
          </a:xfrm>
        </p:grpSpPr>
        <p:grpSp>
          <p:nvGrpSpPr>
            <p:cNvPr id="277" name="Google Shape;277;g104da29d8d6_0_443"/>
            <p:cNvGrpSpPr/>
            <p:nvPr/>
          </p:nvGrpSpPr>
          <p:grpSpPr>
            <a:xfrm>
              <a:off x="1078750" y="682492"/>
              <a:ext cx="254859" cy="184491"/>
              <a:chOff x="1078750" y="682492"/>
              <a:chExt cx="254859" cy="184491"/>
            </a:xfrm>
          </p:grpSpPr>
          <p:sp>
            <p:nvSpPr>
              <p:cNvPr id="278" name="Google Shape;278;g104da29d8d6_0_443"/>
              <p:cNvSpPr/>
              <p:nvPr/>
            </p:nvSpPr>
            <p:spPr>
              <a:xfrm>
                <a:off x="1078750" y="682492"/>
                <a:ext cx="254859" cy="184491"/>
              </a:xfrm>
              <a:custGeom>
                <a:rect b="b" l="l" r="r" t="t"/>
                <a:pathLst>
                  <a:path extrusionOk="0" h="184491" w="254859">
                    <a:moveTo>
                      <a:pt x="242411" y="184491"/>
                    </a:moveTo>
                    <a:lnTo>
                      <a:pt x="254806" y="42745"/>
                    </a:lnTo>
                    <a:cubicBezTo>
                      <a:pt x="255507" y="34871"/>
                      <a:pt x="249297" y="28089"/>
                      <a:pt x="241372" y="28089"/>
                    </a:cubicBezTo>
                    <a:lnTo>
                      <a:pt x="149776" y="28089"/>
                    </a:lnTo>
                    <a:cubicBezTo>
                      <a:pt x="143851" y="28089"/>
                      <a:pt x="139200" y="22996"/>
                      <a:pt x="139720" y="17098"/>
                    </a:cubicBezTo>
                    <a:lnTo>
                      <a:pt x="140265" y="10992"/>
                    </a:lnTo>
                    <a:cubicBezTo>
                      <a:pt x="140785" y="5093"/>
                      <a:pt x="136134" y="0"/>
                      <a:pt x="130209" y="0"/>
                    </a:cubicBezTo>
                    <a:lnTo>
                      <a:pt x="36482" y="0"/>
                    </a:lnTo>
                    <a:cubicBezTo>
                      <a:pt x="31234" y="0"/>
                      <a:pt x="26868" y="4002"/>
                      <a:pt x="26426" y="9225"/>
                    </a:cubicBezTo>
                    <a:lnTo>
                      <a:pt x="25595" y="18839"/>
                    </a:lnTo>
                    <a:cubicBezTo>
                      <a:pt x="25127" y="24062"/>
                      <a:pt x="20762" y="28063"/>
                      <a:pt x="15539" y="28063"/>
                    </a:cubicBezTo>
                    <a:lnTo>
                      <a:pt x="14136" y="28063"/>
                    </a:lnTo>
                    <a:cubicBezTo>
                      <a:pt x="7146" y="28063"/>
                      <a:pt x="1325" y="33416"/>
                      <a:pt x="702" y="40354"/>
                    </a:cubicBezTo>
                    <a:lnTo>
                      <a:pt x="0" y="4828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104da29d8d6_0_443"/>
              <p:cNvSpPr/>
              <p:nvPr/>
            </p:nvSpPr>
            <p:spPr>
              <a:xfrm>
                <a:off x="1116818" y="696575"/>
                <a:ext cx="89828" cy="2598"/>
              </a:xfrm>
              <a:custGeom>
                <a:rect b="b" l="l" r="r" t="t"/>
                <a:pathLst>
                  <a:path extrusionOk="0" h="2598" w="89828">
                    <a:moveTo>
                      <a:pt x="0" y="0"/>
                    </a:moveTo>
                    <a:lnTo>
                      <a:pt x="89829"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104da29d8d6_0_443"/>
              <p:cNvSpPr/>
              <p:nvPr/>
            </p:nvSpPr>
            <p:spPr>
              <a:xfrm>
                <a:off x="1115571" y="710607"/>
                <a:ext cx="89854" cy="2598"/>
              </a:xfrm>
              <a:custGeom>
                <a:rect b="b" l="l" r="r" t="t"/>
                <a:pathLst>
                  <a:path extrusionOk="0" h="2598" w="89854">
                    <a:moveTo>
                      <a:pt x="0" y="0"/>
                    </a:moveTo>
                    <a:lnTo>
                      <a:pt x="89855"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1" name="Google Shape;281;g104da29d8d6_0_443"/>
            <p:cNvSpPr/>
            <p:nvPr/>
          </p:nvSpPr>
          <p:spPr>
            <a:xfrm>
              <a:off x="1023756" y="742594"/>
              <a:ext cx="292519" cy="153855"/>
            </a:xfrm>
            <a:custGeom>
              <a:rect b="b" l="l" r="r" t="t"/>
              <a:pathLst>
                <a:path extrusionOk="0" h="153855" w="292519">
                  <a:moveTo>
                    <a:pt x="89580" y="29778"/>
                  </a:moveTo>
                  <a:lnTo>
                    <a:pt x="248918" y="29778"/>
                  </a:lnTo>
                  <a:cubicBezTo>
                    <a:pt x="255024" y="29778"/>
                    <a:pt x="260351" y="33884"/>
                    <a:pt x="261936" y="39757"/>
                  </a:cubicBezTo>
                  <a:lnTo>
                    <a:pt x="292520" y="153855"/>
                  </a:lnTo>
                  <a:lnTo>
                    <a:pt x="45899" y="153855"/>
                  </a:lnTo>
                  <a:cubicBezTo>
                    <a:pt x="41326" y="153855"/>
                    <a:pt x="37325" y="150789"/>
                    <a:pt x="36129" y="146372"/>
                  </a:cubicBezTo>
                  <a:lnTo>
                    <a:pt x="348" y="12732"/>
                  </a:lnTo>
                  <a:cubicBezTo>
                    <a:pt x="-1367" y="6314"/>
                    <a:pt x="3466" y="0"/>
                    <a:pt x="10119" y="0"/>
                  </a:cubicBezTo>
                  <a:lnTo>
                    <a:pt x="63543" y="0"/>
                  </a:lnTo>
                  <a:cubicBezTo>
                    <a:pt x="69649" y="0"/>
                    <a:pt x="74976" y="4106"/>
                    <a:pt x="76561" y="9978"/>
                  </a:cubicBezTo>
                  <a:lnTo>
                    <a:pt x="79861" y="22269"/>
                  </a:lnTo>
                  <a:cubicBezTo>
                    <a:pt x="81005" y="26712"/>
                    <a:pt x="85006" y="29778"/>
                    <a:pt x="89580" y="29778"/>
                  </a:cubicBezTo>
                  <a:close/>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g104da29d8d6_0_443"/>
            <p:cNvSpPr/>
            <p:nvPr/>
          </p:nvSpPr>
          <p:spPr>
            <a:xfrm>
              <a:off x="1156912" y="841440"/>
              <a:ext cx="36222" cy="2598"/>
            </a:xfrm>
            <a:custGeom>
              <a:rect b="b" l="l" r="r" t="t"/>
              <a:pathLst>
                <a:path extrusionOk="0" h="2598" w="36222">
                  <a:moveTo>
                    <a:pt x="36223" y="0"/>
                  </a:moveTo>
                  <a:lnTo>
                    <a:pt x="0"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g104da29d8d6_0_443"/>
            <p:cNvSpPr/>
            <p:nvPr/>
          </p:nvSpPr>
          <p:spPr>
            <a:xfrm>
              <a:off x="1152235" y="824030"/>
              <a:ext cx="36222" cy="2598"/>
            </a:xfrm>
            <a:custGeom>
              <a:rect b="b" l="l" r="r" t="t"/>
              <a:pathLst>
                <a:path extrusionOk="0" h="2598" w="36222">
                  <a:moveTo>
                    <a:pt x="0" y="0"/>
                  </a:moveTo>
                  <a:lnTo>
                    <a:pt x="36223"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g104da29d8d6_0_443"/>
            <p:cNvSpPr/>
            <p:nvPr/>
          </p:nvSpPr>
          <p:spPr>
            <a:xfrm>
              <a:off x="1111361" y="806620"/>
              <a:ext cx="122647" cy="52229"/>
            </a:xfrm>
            <a:custGeom>
              <a:rect b="b" l="l" r="r" t="t"/>
              <a:pathLst>
                <a:path extrusionOk="0" h="52229" w="122647">
                  <a:moveTo>
                    <a:pt x="122648" y="52229"/>
                  </a:moveTo>
                  <a:lnTo>
                    <a:pt x="108668" y="0"/>
                  </a:lnTo>
                  <a:lnTo>
                    <a:pt x="0" y="0"/>
                  </a:lnTo>
                  <a:lnTo>
                    <a:pt x="14006" y="52229"/>
                  </a:lnTo>
                  <a:close/>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g104da29d8d6_0_443"/>
            <p:cNvSpPr/>
            <p:nvPr/>
          </p:nvSpPr>
          <p:spPr>
            <a:xfrm>
              <a:off x="1113440" y="732512"/>
              <a:ext cx="199900" cy="77486"/>
            </a:xfrm>
            <a:custGeom>
              <a:rect b="b" l="l" r="r" t="t"/>
              <a:pathLst>
                <a:path extrusionOk="0" h="77486" w="199900">
                  <a:moveTo>
                    <a:pt x="0" y="21229"/>
                  </a:moveTo>
                  <a:lnTo>
                    <a:pt x="1845" y="0"/>
                  </a:lnTo>
                  <a:lnTo>
                    <a:pt x="199900" y="0"/>
                  </a:lnTo>
                  <a:lnTo>
                    <a:pt x="193118" y="77486"/>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6" name="Google Shape;286;g104da29d8d6_0_443"/>
          <p:cNvGrpSpPr/>
          <p:nvPr/>
        </p:nvGrpSpPr>
        <p:grpSpPr>
          <a:xfrm>
            <a:off x="9985429" y="4595889"/>
            <a:ext cx="982544" cy="678458"/>
            <a:chOff x="1023756" y="682492"/>
            <a:chExt cx="309853" cy="213957"/>
          </a:xfrm>
        </p:grpSpPr>
        <p:grpSp>
          <p:nvGrpSpPr>
            <p:cNvPr id="287" name="Google Shape;287;g104da29d8d6_0_443"/>
            <p:cNvGrpSpPr/>
            <p:nvPr/>
          </p:nvGrpSpPr>
          <p:grpSpPr>
            <a:xfrm>
              <a:off x="1078750" y="682492"/>
              <a:ext cx="254859" cy="184491"/>
              <a:chOff x="1078750" y="682492"/>
              <a:chExt cx="254859" cy="184491"/>
            </a:xfrm>
          </p:grpSpPr>
          <p:sp>
            <p:nvSpPr>
              <p:cNvPr id="288" name="Google Shape;288;g104da29d8d6_0_443"/>
              <p:cNvSpPr/>
              <p:nvPr/>
            </p:nvSpPr>
            <p:spPr>
              <a:xfrm>
                <a:off x="1078750" y="682492"/>
                <a:ext cx="254859" cy="184491"/>
              </a:xfrm>
              <a:custGeom>
                <a:rect b="b" l="l" r="r" t="t"/>
                <a:pathLst>
                  <a:path extrusionOk="0" h="184491" w="254859">
                    <a:moveTo>
                      <a:pt x="242411" y="184491"/>
                    </a:moveTo>
                    <a:lnTo>
                      <a:pt x="254806" y="42745"/>
                    </a:lnTo>
                    <a:cubicBezTo>
                      <a:pt x="255507" y="34871"/>
                      <a:pt x="249297" y="28089"/>
                      <a:pt x="241372" y="28089"/>
                    </a:cubicBezTo>
                    <a:lnTo>
                      <a:pt x="149776" y="28089"/>
                    </a:lnTo>
                    <a:cubicBezTo>
                      <a:pt x="143851" y="28089"/>
                      <a:pt x="139200" y="22996"/>
                      <a:pt x="139720" y="17098"/>
                    </a:cubicBezTo>
                    <a:lnTo>
                      <a:pt x="140265" y="10992"/>
                    </a:lnTo>
                    <a:cubicBezTo>
                      <a:pt x="140785" y="5093"/>
                      <a:pt x="136134" y="0"/>
                      <a:pt x="130209" y="0"/>
                    </a:cubicBezTo>
                    <a:lnTo>
                      <a:pt x="36482" y="0"/>
                    </a:lnTo>
                    <a:cubicBezTo>
                      <a:pt x="31234" y="0"/>
                      <a:pt x="26868" y="4002"/>
                      <a:pt x="26426" y="9225"/>
                    </a:cubicBezTo>
                    <a:lnTo>
                      <a:pt x="25595" y="18839"/>
                    </a:lnTo>
                    <a:cubicBezTo>
                      <a:pt x="25127" y="24062"/>
                      <a:pt x="20762" y="28063"/>
                      <a:pt x="15539" y="28063"/>
                    </a:cubicBezTo>
                    <a:lnTo>
                      <a:pt x="14136" y="28063"/>
                    </a:lnTo>
                    <a:cubicBezTo>
                      <a:pt x="7146" y="28063"/>
                      <a:pt x="1325" y="33416"/>
                      <a:pt x="702" y="40354"/>
                    </a:cubicBezTo>
                    <a:lnTo>
                      <a:pt x="0" y="4828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104da29d8d6_0_443"/>
              <p:cNvSpPr/>
              <p:nvPr/>
            </p:nvSpPr>
            <p:spPr>
              <a:xfrm>
                <a:off x="1116818" y="696575"/>
                <a:ext cx="89828" cy="2598"/>
              </a:xfrm>
              <a:custGeom>
                <a:rect b="b" l="l" r="r" t="t"/>
                <a:pathLst>
                  <a:path extrusionOk="0" h="2598" w="89828">
                    <a:moveTo>
                      <a:pt x="0" y="0"/>
                    </a:moveTo>
                    <a:lnTo>
                      <a:pt x="89829"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104da29d8d6_0_443"/>
              <p:cNvSpPr/>
              <p:nvPr/>
            </p:nvSpPr>
            <p:spPr>
              <a:xfrm>
                <a:off x="1115571" y="710607"/>
                <a:ext cx="89854" cy="2598"/>
              </a:xfrm>
              <a:custGeom>
                <a:rect b="b" l="l" r="r" t="t"/>
                <a:pathLst>
                  <a:path extrusionOk="0" h="2598" w="89854">
                    <a:moveTo>
                      <a:pt x="0" y="0"/>
                    </a:moveTo>
                    <a:lnTo>
                      <a:pt x="89855"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1" name="Google Shape;291;g104da29d8d6_0_443"/>
            <p:cNvSpPr/>
            <p:nvPr/>
          </p:nvSpPr>
          <p:spPr>
            <a:xfrm>
              <a:off x="1023756" y="742594"/>
              <a:ext cx="292519" cy="153855"/>
            </a:xfrm>
            <a:custGeom>
              <a:rect b="b" l="l" r="r" t="t"/>
              <a:pathLst>
                <a:path extrusionOk="0" h="153855" w="292519">
                  <a:moveTo>
                    <a:pt x="89580" y="29778"/>
                  </a:moveTo>
                  <a:lnTo>
                    <a:pt x="248918" y="29778"/>
                  </a:lnTo>
                  <a:cubicBezTo>
                    <a:pt x="255024" y="29778"/>
                    <a:pt x="260351" y="33884"/>
                    <a:pt x="261936" y="39757"/>
                  </a:cubicBezTo>
                  <a:lnTo>
                    <a:pt x="292520" y="153855"/>
                  </a:lnTo>
                  <a:lnTo>
                    <a:pt x="45899" y="153855"/>
                  </a:lnTo>
                  <a:cubicBezTo>
                    <a:pt x="41326" y="153855"/>
                    <a:pt x="37325" y="150789"/>
                    <a:pt x="36129" y="146372"/>
                  </a:cubicBezTo>
                  <a:lnTo>
                    <a:pt x="348" y="12732"/>
                  </a:lnTo>
                  <a:cubicBezTo>
                    <a:pt x="-1367" y="6314"/>
                    <a:pt x="3466" y="0"/>
                    <a:pt x="10119" y="0"/>
                  </a:cubicBezTo>
                  <a:lnTo>
                    <a:pt x="63543" y="0"/>
                  </a:lnTo>
                  <a:cubicBezTo>
                    <a:pt x="69649" y="0"/>
                    <a:pt x="74976" y="4106"/>
                    <a:pt x="76561" y="9978"/>
                  </a:cubicBezTo>
                  <a:lnTo>
                    <a:pt x="79861" y="22269"/>
                  </a:lnTo>
                  <a:cubicBezTo>
                    <a:pt x="81005" y="26712"/>
                    <a:pt x="85006" y="29778"/>
                    <a:pt x="89580" y="29778"/>
                  </a:cubicBezTo>
                  <a:close/>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g104da29d8d6_0_443"/>
            <p:cNvSpPr/>
            <p:nvPr/>
          </p:nvSpPr>
          <p:spPr>
            <a:xfrm>
              <a:off x="1156912" y="841440"/>
              <a:ext cx="36222" cy="2598"/>
            </a:xfrm>
            <a:custGeom>
              <a:rect b="b" l="l" r="r" t="t"/>
              <a:pathLst>
                <a:path extrusionOk="0" h="2598" w="36222">
                  <a:moveTo>
                    <a:pt x="36223" y="0"/>
                  </a:moveTo>
                  <a:lnTo>
                    <a:pt x="0"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g104da29d8d6_0_443"/>
            <p:cNvSpPr/>
            <p:nvPr/>
          </p:nvSpPr>
          <p:spPr>
            <a:xfrm>
              <a:off x="1152235" y="824030"/>
              <a:ext cx="36222" cy="2598"/>
            </a:xfrm>
            <a:custGeom>
              <a:rect b="b" l="l" r="r" t="t"/>
              <a:pathLst>
                <a:path extrusionOk="0" h="2598" w="36222">
                  <a:moveTo>
                    <a:pt x="0" y="0"/>
                  </a:moveTo>
                  <a:lnTo>
                    <a:pt x="36223" y="0"/>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g104da29d8d6_0_443"/>
            <p:cNvSpPr/>
            <p:nvPr/>
          </p:nvSpPr>
          <p:spPr>
            <a:xfrm>
              <a:off x="1111361" y="806620"/>
              <a:ext cx="122647" cy="52229"/>
            </a:xfrm>
            <a:custGeom>
              <a:rect b="b" l="l" r="r" t="t"/>
              <a:pathLst>
                <a:path extrusionOk="0" h="52229" w="122647">
                  <a:moveTo>
                    <a:pt x="122648" y="52229"/>
                  </a:moveTo>
                  <a:lnTo>
                    <a:pt x="108668" y="0"/>
                  </a:lnTo>
                  <a:lnTo>
                    <a:pt x="0" y="0"/>
                  </a:lnTo>
                  <a:lnTo>
                    <a:pt x="14006" y="52229"/>
                  </a:lnTo>
                  <a:close/>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g104da29d8d6_0_443"/>
            <p:cNvSpPr/>
            <p:nvPr/>
          </p:nvSpPr>
          <p:spPr>
            <a:xfrm>
              <a:off x="1113440" y="732512"/>
              <a:ext cx="199900" cy="77486"/>
            </a:xfrm>
            <a:custGeom>
              <a:rect b="b" l="l" r="r" t="t"/>
              <a:pathLst>
                <a:path extrusionOk="0" h="77486" w="199900">
                  <a:moveTo>
                    <a:pt x="0" y="21229"/>
                  </a:moveTo>
                  <a:lnTo>
                    <a:pt x="1845" y="0"/>
                  </a:lnTo>
                  <a:lnTo>
                    <a:pt x="199900" y="0"/>
                  </a:lnTo>
                  <a:lnTo>
                    <a:pt x="193118" y="77486"/>
                  </a:lnTo>
                </a:path>
              </a:pathLst>
            </a:custGeom>
            <a:noFill/>
            <a:ln cap="rnd" cmpd="sng" w="28575">
              <a:solidFill>
                <a:srgbClr val="0078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6" name="Google Shape;296;g104da29d8d6_0_443"/>
          <p:cNvSpPr txBox="1"/>
          <p:nvPr/>
        </p:nvSpPr>
        <p:spPr>
          <a:xfrm>
            <a:off x="7825134" y="4984275"/>
            <a:ext cx="622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Data</a:t>
            </a:r>
            <a:endParaRPr b="0" i="0" sz="1400" u="none" cap="none" strike="noStrike">
              <a:solidFill>
                <a:srgbClr val="646464"/>
              </a:solidFill>
              <a:latin typeface="Montserrat Medium"/>
              <a:ea typeface="Montserrat Medium"/>
              <a:cs typeface="Montserrat Medium"/>
              <a:sym typeface="Montserrat Medium"/>
            </a:endParaRPr>
          </a:p>
        </p:txBody>
      </p:sp>
      <p:sp>
        <p:nvSpPr>
          <p:cNvPr id="297" name="Google Shape;297;g104da29d8d6_0_443"/>
          <p:cNvSpPr txBox="1"/>
          <p:nvPr/>
        </p:nvSpPr>
        <p:spPr>
          <a:xfrm>
            <a:off x="9884161" y="3896028"/>
            <a:ext cx="12828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Training Set</a:t>
            </a:r>
            <a:endParaRPr b="0" i="0" sz="1400" u="none" cap="none" strike="noStrike">
              <a:solidFill>
                <a:srgbClr val="646464"/>
              </a:solidFill>
              <a:latin typeface="Montserrat Medium"/>
              <a:ea typeface="Montserrat Medium"/>
              <a:cs typeface="Montserrat Medium"/>
              <a:sym typeface="Montserrat Medium"/>
            </a:endParaRPr>
          </a:p>
        </p:txBody>
      </p:sp>
      <p:sp>
        <p:nvSpPr>
          <p:cNvPr id="298" name="Google Shape;298;g104da29d8d6_0_443"/>
          <p:cNvSpPr txBox="1"/>
          <p:nvPr/>
        </p:nvSpPr>
        <p:spPr>
          <a:xfrm>
            <a:off x="9923434" y="5309443"/>
            <a:ext cx="12042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646464"/>
                </a:solidFill>
                <a:latin typeface="Montserrat Medium"/>
                <a:ea typeface="Montserrat Medium"/>
                <a:cs typeface="Montserrat Medium"/>
                <a:sym typeface="Montserrat Medium"/>
              </a:rPr>
              <a:t>Testing Set</a:t>
            </a:r>
            <a:endParaRPr b="0" i="0" sz="1400" u="none" cap="none" strike="noStrike">
              <a:solidFill>
                <a:srgbClr val="646464"/>
              </a:solidFill>
              <a:latin typeface="Montserrat Medium"/>
              <a:ea typeface="Montserrat Medium"/>
              <a:cs typeface="Montserrat Medium"/>
              <a:sym typeface="Montserrat Medium"/>
            </a:endParaRPr>
          </a:p>
        </p:txBody>
      </p:sp>
      <p:cxnSp>
        <p:nvCxnSpPr>
          <p:cNvPr id="299" name="Google Shape;299;g104da29d8d6_0_443"/>
          <p:cNvCxnSpPr/>
          <p:nvPr/>
        </p:nvCxnSpPr>
        <p:spPr>
          <a:xfrm flipH="1" rot="10800000">
            <a:off x="8780529" y="3634117"/>
            <a:ext cx="1103700" cy="505200"/>
          </a:xfrm>
          <a:prstGeom prst="straightConnector1">
            <a:avLst/>
          </a:prstGeom>
          <a:noFill/>
          <a:ln cap="flat" cmpd="sng" w="19050">
            <a:solidFill>
              <a:srgbClr val="0078BF"/>
            </a:solidFill>
            <a:prstDash val="solid"/>
            <a:round/>
            <a:headEnd len="sm" w="sm" type="none"/>
            <a:tailEnd len="med" w="med" type="triangle"/>
          </a:ln>
        </p:spPr>
      </p:cxnSp>
      <p:cxnSp>
        <p:nvCxnSpPr>
          <p:cNvPr id="300" name="Google Shape;300;g104da29d8d6_0_443"/>
          <p:cNvCxnSpPr/>
          <p:nvPr/>
        </p:nvCxnSpPr>
        <p:spPr>
          <a:xfrm>
            <a:off x="8780529" y="4337830"/>
            <a:ext cx="1103700" cy="646500"/>
          </a:xfrm>
          <a:prstGeom prst="straightConnector1">
            <a:avLst/>
          </a:prstGeom>
          <a:noFill/>
          <a:ln cap="flat" cmpd="sng" w="19050">
            <a:solidFill>
              <a:srgbClr val="0078BF"/>
            </a:solidFill>
            <a:prstDash val="solid"/>
            <a:round/>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UoP master">
  <a:themeElements>
    <a:clrScheme name="UoP Masterbrand">
      <a:dk1>
        <a:srgbClr val="000000"/>
      </a:dk1>
      <a:lt1>
        <a:srgbClr val="FFFFFF"/>
      </a:lt1>
      <a:dk2>
        <a:srgbClr val="621360"/>
      </a:dk2>
      <a:lt2>
        <a:srgbClr val="FFFFFF"/>
      </a:lt2>
      <a:accent1>
        <a:srgbClr val="00A0FF"/>
      </a:accent1>
      <a:accent2>
        <a:srgbClr val="621360"/>
      </a:accent2>
      <a:accent3>
        <a:srgbClr val="D1D1D1"/>
      </a:accent3>
      <a:accent4>
        <a:srgbClr val="621360"/>
      </a:accent4>
      <a:accent5>
        <a:srgbClr val="ABAAAA"/>
      </a:accent5>
      <a:accent6>
        <a:srgbClr val="3C023C"/>
      </a:accent6>
      <a:hlink>
        <a:srgbClr val="00A0FF"/>
      </a:hlink>
      <a:folHlink>
        <a:srgbClr val="0078B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2018-09-04T14:20:15Z</dcterms:created>
  <dc:creator>Natalie Thompson</dc:creator>
</cp:coreProperties>
</file>