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797675" cy="9926625"/>
  <p:embeddedFontLst>
    <p:embeddedFont>
      <p:font typeface="Roboto"/>
      <p:regular r:id="rId29"/>
      <p:bold r:id="rId30"/>
      <p:italic r:id="rId31"/>
      <p:boldItalic r:id="rId32"/>
    </p:embeddedFont>
    <p:embeddedFont>
      <p:font typeface="Lato"/>
      <p:regular r:id="rId33"/>
      <p:bold r:id="rId34"/>
      <p:italic r:id="rId35"/>
      <p:boldItalic r:id="rId36"/>
    </p:embeddedFont>
    <p:embeddedFont>
      <p:font typeface="Montserrat"/>
      <p:regular r:id="rId37"/>
      <p:bold r:id="rId38"/>
      <p:italic r:id="rId39"/>
      <p:boldItalic r:id="rId40"/>
    </p:embeddedFont>
    <p:embeddedFont>
      <p:font typeface="Montserrat Medium"/>
      <p:regular r:id="rId41"/>
      <p:bold r:id="rId42"/>
      <p:italic r:id="rId43"/>
      <p:boldItalic r:id="rId44"/>
    </p:embeddedFont>
    <p:embeddedFont>
      <p:font typeface="Montserrat ExtraBold"/>
      <p:bold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7" roundtripDataSignature="AMtx7miTIm6Il6tNqo0trivsOSMzCswj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MontserratMedium-bold.fntdata"/><Relationship Id="rId41" Type="http://schemas.openxmlformats.org/officeDocument/2006/relationships/font" Target="fonts/MontserratMedium-regular.fntdata"/><Relationship Id="rId22" Type="http://schemas.openxmlformats.org/officeDocument/2006/relationships/slide" Target="slides/slide17.xml"/><Relationship Id="rId44" Type="http://schemas.openxmlformats.org/officeDocument/2006/relationships/font" Target="fonts/MontserratMedium-boldItalic.fntdata"/><Relationship Id="rId21" Type="http://schemas.openxmlformats.org/officeDocument/2006/relationships/slide" Target="slides/slide16.xml"/><Relationship Id="rId43" Type="http://schemas.openxmlformats.org/officeDocument/2006/relationships/font" Target="fonts/MontserratMedium-italic.fntdata"/><Relationship Id="rId24" Type="http://schemas.openxmlformats.org/officeDocument/2006/relationships/slide" Target="slides/slide19.xml"/><Relationship Id="rId46" Type="http://schemas.openxmlformats.org/officeDocument/2006/relationships/font" Target="fonts/MontserratExtraBold-boldItalic.fntdata"/><Relationship Id="rId23" Type="http://schemas.openxmlformats.org/officeDocument/2006/relationships/slide" Target="slides/slide18.xml"/><Relationship Id="rId45" Type="http://schemas.openxmlformats.org/officeDocument/2006/relationships/font" Target="fonts/MontserratExtra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805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0"/>
            <a:ext cx="2945659" cy="498056"/>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b550ad1da_0_131: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fb550ad1da_0_131: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60d5a985e_1_117: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a60d5a985e_1_117: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228600" lvl="0" marL="457200" rtl="0" algn="l">
              <a:lnSpc>
                <a:spcPct val="115000"/>
              </a:lnSpc>
              <a:spcBef>
                <a:spcPts val="1500"/>
              </a:spcBef>
              <a:spcAft>
                <a:spcPts val="0"/>
              </a:spcAft>
              <a:buClr>
                <a:srgbClr val="374151"/>
              </a:buClr>
              <a:buSzPts val="1600"/>
              <a:buFont typeface="Roboto"/>
              <a:buNone/>
            </a:pPr>
            <a:r>
              <a:rPr lang="en-GB" sz="1400">
                <a:solidFill>
                  <a:srgbClr val="374151"/>
                </a:solidFill>
                <a:highlight>
                  <a:srgbClr val="F7F7F8"/>
                </a:highlight>
                <a:latin typeface="Roboto"/>
                <a:ea typeface="Roboto"/>
                <a:cs typeface="Roboto"/>
                <a:sym typeface="Roboto"/>
              </a:rPr>
              <a:t>Noisy data refers to data that contains random or irregular variations in its values, making it more difficult to discern patterns, relationships, or meaningful information from the data. This noise can be caused by various factors, such as errors in data collection, measurement inaccuracies, or even environmental factor</a:t>
            </a:r>
            <a:endParaRPr sz="16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400"/>
              <a:buFont typeface="Roboto"/>
              <a:buNone/>
            </a:pPr>
            <a:r>
              <a:t/>
            </a:r>
            <a:endParaRPr sz="14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400"/>
              <a:buFont typeface="Roboto"/>
              <a:buNone/>
            </a:pPr>
            <a:r>
              <a:rPr lang="en-GB" sz="1400">
                <a:solidFill>
                  <a:srgbClr val="374151"/>
                </a:solidFill>
                <a:highlight>
                  <a:srgbClr val="F7F7F8"/>
                </a:highlight>
                <a:latin typeface="Roboto"/>
                <a:ea typeface="Roboto"/>
                <a:cs typeface="Roboto"/>
                <a:sym typeface="Roboto"/>
              </a:rPr>
              <a:t>Medical Measurements: In healthcare, patient vital sign measurements, like heart rate or blood pressure, can contain noise due to factors such as patient movement, measurement equipment inaccuracies, or physiological fluctuations.</a:t>
            </a:r>
            <a:endParaRPr sz="14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400"/>
              <a:buFont typeface="Roboto"/>
              <a:buNone/>
            </a:pPr>
            <a:r>
              <a:rPr lang="en-GB" sz="1400">
                <a:solidFill>
                  <a:srgbClr val="374151"/>
                </a:solidFill>
                <a:highlight>
                  <a:srgbClr val="F7F7F8"/>
                </a:highlight>
                <a:latin typeface="Roboto"/>
                <a:ea typeface="Roboto"/>
                <a:cs typeface="Roboto"/>
                <a:sym typeface="Roboto"/>
              </a:rPr>
              <a:t>Social Media Data: Data gathered from social media platforms can be noisy because of the sheer volume of information, including spam, irrelevant content, and variations in language and sentiment analysis.</a:t>
            </a:r>
            <a:endParaRPr sz="1400">
              <a:solidFill>
                <a:srgbClr val="374151"/>
              </a:solidFill>
              <a:highlight>
                <a:srgbClr val="F7F7F8"/>
              </a:highlight>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400"/>
              <a:buFont typeface="Roboto"/>
              <a:buNone/>
            </a:pPr>
            <a:r>
              <a:rPr lang="en-GB" sz="1400">
                <a:solidFill>
                  <a:srgbClr val="374151"/>
                </a:solidFill>
                <a:highlight>
                  <a:srgbClr val="F7F7F8"/>
                </a:highlight>
                <a:latin typeface="Roboto"/>
                <a:ea typeface="Roboto"/>
                <a:cs typeface="Roboto"/>
                <a:sym typeface="Roboto"/>
              </a:rPr>
              <a:t>Image and Video Data: Image and video data can be noisy due to factors like compression artifacts, lighting conditions, or motion blur. This can affect the quality and interpretability of the visual data</a:t>
            </a:r>
            <a:endParaRPr sz="1400">
              <a:solidFill>
                <a:srgbClr val="374151"/>
              </a:solidFill>
              <a:highlight>
                <a:srgbClr val="F7F7F8"/>
              </a:highlight>
              <a:latin typeface="Roboto"/>
              <a:ea typeface="Roboto"/>
              <a:cs typeface="Roboto"/>
              <a:sym typeface="Roboto"/>
            </a:endParaRPr>
          </a:p>
          <a:p>
            <a:pPr indent="0" lvl="0" marL="0" rtl="0" algn="l">
              <a:lnSpc>
                <a:spcPct val="100000"/>
              </a:lnSpc>
              <a:spcBef>
                <a:spcPts val="1500"/>
              </a:spcBef>
              <a:spcAft>
                <a:spcPts val="0"/>
              </a:spcAft>
              <a:buSzPts val="1400"/>
              <a:buNone/>
            </a:pPr>
            <a:r>
              <a:t/>
            </a:r>
            <a:endParaRPr sz="1400"/>
          </a:p>
        </p:txBody>
      </p:sp>
      <p:sp>
        <p:nvSpPr>
          <p:cNvPr id="322" name="Google Shape;322;ga60d5a985e_1_117: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60d5a985e_1_50: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ga60d5a985e_1_50: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Clr>
                <a:schemeClr val="dk1"/>
              </a:buClr>
              <a:buSzPts val="1100"/>
              <a:buFont typeface="Arial"/>
              <a:buNone/>
            </a:pPr>
            <a:r>
              <a:rPr lang="en-GB">
                <a:solidFill>
                  <a:srgbClr val="374151"/>
                </a:solidFill>
                <a:highlight>
                  <a:srgbClr val="F7F7F8"/>
                </a:highlight>
                <a:latin typeface="Roboto"/>
                <a:ea typeface="Roboto"/>
                <a:cs typeface="Roboto"/>
                <a:sym typeface="Roboto"/>
              </a:rPr>
              <a:t>Let's say you have a dataset of people's ages. The ages vary from 1 to 100. Binning this data could involve grouping the ages into specific ranges, or bins. For example, you might create the following bins:</a:t>
            </a:r>
            <a:endParaRPr>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GB">
                <a:solidFill>
                  <a:srgbClr val="374151"/>
                </a:solidFill>
                <a:highlight>
                  <a:srgbClr val="F7F7F8"/>
                </a:highlight>
                <a:latin typeface="Roboto"/>
                <a:ea typeface="Roboto"/>
                <a:cs typeface="Roboto"/>
                <a:sym typeface="Roboto"/>
              </a:rPr>
              <a:t>0-10 years</a:t>
            </a:r>
            <a:endParaRPr>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a:solidFill>
                  <a:srgbClr val="374151"/>
                </a:solidFill>
                <a:highlight>
                  <a:srgbClr val="F7F7F8"/>
                </a:highlight>
                <a:latin typeface="Roboto"/>
                <a:ea typeface="Roboto"/>
                <a:cs typeface="Roboto"/>
                <a:sym typeface="Roboto"/>
              </a:rPr>
              <a:t>11-20 years</a:t>
            </a:r>
            <a:endParaRPr>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a:solidFill>
                  <a:srgbClr val="374151"/>
                </a:solidFill>
                <a:highlight>
                  <a:srgbClr val="F7F7F8"/>
                </a:highlight>
                <a:latin typeface="Roboto"/>
                <a:ea typeface="Roboto"/>
                <a:cs typeface="Roboto"/>
                <a:sym typeface="Roboto"/>
              </a:rPr>
              <a:t>21-30 year</a:t>
            </a:r>
            <a:endParaRPr>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t/>
            </a:r>
            <a:endParaRPr>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GB">
                <a:solidFill>
                  <a:srgbClr val="374151"/>
                </a:solidFill>
                <a:highlight>
                  <a:srgbClr val="F7F7F8"/>
                </a:highlight>
                <a:latin typeface="Roboto"/>
                <a:ea typeface="Roboto"/>
                <a:cs typeface="Roboto"/>
                <a:sym typeface="Roboto"/>
              </a:rPr>
              <a:t>Let's say you have a dataset of customer purchase behavior, and you want to use clustering to group similar customers together based on their purchase history. You decide to use a k-means clustering algorithm, which aims to group customers into clusters with similar purchasing patterns</a:t>
            </a:r>
            <a:endParaRPr>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GB">
                <a:solidFill>
                  <a:srgbClr val="374151"/>
                </a:solidFill>
                <a:highlight>
                  <a:srgbClr val="F7F7F8"/>
                </a:highlight>
                <a:latin typeface="Roboto"/>
                <a:ea typeface="Roboto"/>
                <a:cs typeface="Roboto"/>
                <a:sym typeface="Roboto"/>
              </a:rPr>
              <a:t>Suppose you have a dataset that represents monthly temperatures over several years, and it shows some fluctuations due to daily temperature variations. You want to smooth this data to identify the overall trend in temperature changes.</a:t>
            </a:r>
            <a:endParaRPr>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t/>
            </a:r>
            <a:endParaRPr>
              <a:solidFill>
                <a:srgbClr val="374151"/>
              </a:solidFill>
              <a:highlight>
                <a:srgbClr val="F7F7F8"/>
              </a:highlight>
              <a:latin typeface="Roboto"/>
              <a:ea typeface="Roboto"/>
              <a:cs typeface="Roboto"/>
              <a:sym typeface="Roboto"/>
            </a:endParaRPr>
          </a:p>
          <a:p>
            <a:pPr indent="0" lvl="0" marL="0" rtl="0" algn="l">
              <a:lnSpc>
                <a:spcPct val="100000"/>
              </a:lnSpc>
              <a:spcBef>
                <a:spcPts val="1500"/>
              </a:spcBef>
              <a:spcAft>
                <a:spcPts val="0"/>
              </a:spcAft>
              <a:buSzPts val="1400"/>
              <a:buNone/>
            </a:pPr>
            <a:r>
              <a:t/>
            </a:r>
            <a:endParaRPr/>
          </a:p>
        </p:txBody>
      </p:sp>
      <p:sp>
        <p:nvSpPr>
          <p:cNvPr id="329" name="Google Shape;329;ga60d5a985e_1_50: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60d5a985e_1_123: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ga60d5a985e_1_123: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solidFill>
                  <a:srgbClr val="374151"/>
                </a:solidFill>
                <a:highlight>
                  <a:srgbClr val="F7F7F8"/>
                </a:highlight>
                <a:latin typeface="Roboto"/>
                <a:ea typeface="Roboto"/>
                <a:cs typeface="Roboto"/>
                <a:sym typeface="Roboto"/>
              </a:rPr>
              <a:t>For example, in a database tracking customer addresses, "Street" could be recorded as "123 Main St," "123 Main Street," or "123 Main Str."</a:t>
            </a:r>
            <a:endParaRPr>
              <a:solidFill>
                <a:srgbClr val="374151"/>
              </a:solidFill>
              <a:highlight>
                <a:srgbClr val="F7F7F8"/>
              </a:highlight>
              <a:latin typeface="Roboto"/>
              <a:ea typeface="Roboto"/>
              <a:cs typeface="Roboto"/>
              <a:sym typeface="Roboto"/>
            </a:endParaRPr>
          </a:p>
          <a:p>
            <a:pPr indent="0" lvl="0" marL="0" rtl="0" algn="l">
              <a:lnSpc>
                <a:spcPct val="100000"/>
              </a:lnSpc>
              <a:spcBef>
                <a:spcPts val="0"/>
              </a:spcBef>
              <a:spcAft>
                <a:spcPts val="0"/>
              </a:spcAft>
              <a:buSzPts val="1400"/>
              <a:buNone/>
            </a:pPr>
            <a:r>
              <a:t/>
            </a:r>
            <a:endParaRPr>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GB">
                <a:solidFill>
                  <a:srgbClr val="374151"/>
                </a:solidFill>
                <a:highlight>
                  <a:srgbClr val="F7F7F8"/>
                </a:highlight>
                <a:latin typeface="Roboto"/>
                <a:ea typeface="Roboto"/>
                <a:cs typeface="Roboto"/>
                <a:sym typeface="Roboto"/>
              </a:rPr>
              <a:t>Friend A calls it "Birthday Date."</a:t>
            </a:r>
            <a:endParaRPr>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GB">
                <a:solidFill>
                  <a:srgbClr val="374151"/>
                </a:solidFill>
                <a:highlight>
                  <a:srgbClr val="F7F7F8"/>
                </a:highlight>
                <a:latin typeface="Roboto"/>
                <a:ea typeface="Roboto"/>
                <a:cs typeface="Roboto"/>
                <a:sym typeface="Roboto"/>
              </a:rPr>
              <a:t>Friend B calls it "Date of Birth."</a:t>
            </a:r>
            <a:endParaRPr>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a:solidFill>
                  <a:srgbClr val="374151"/>
                </a:solidFill>
                <a:highlight>
                  <a:srgbClr val="F7F7F8"/>
                </a:highlight>
                <a:latin typeface="Roboto"/>
                <a:ea typeface="Roboto"/>
                <a:cs typeface="Roboto"/>
                <a:sym typeface="Roboto"/>
              </a:rPr>
              <a:t>Now, when you want to combine their lists to see if you have any friends with the same birthdays, you get confused because the names are different</a:t>
            </a:r>
            <a:endParaRPr>
              <a:solidFill>
                <a:srgbClr val="374151"/>
              </a:solidFill>
              <a:highlight>
                <a:srgbClr val="F7F7F8"/>
              </a:highlight>
              <a:latin typeface="Roboto"/>
              <a:ea typeface="Roboto"/>
              <a:cs typeface="Roboto"/>
              <a:sym typeface="Roboto"/>
            </a:endParaRPr>
          </a:p>
          <a:p>
            <a:pPr indent="0" lvl="0" marL="0" rtl="0" algn="l">
              <a:lnSpc>
                <a:spcPct val="100000"/>
              </a:lnSpc>
              <a:spcBef>
                <a:spcPts val="0"/>
              </a:spcBef>
              <a:spcAft>
                <a:spcPts val="0"/>
              </a:spcAft>
              <a:buSzPts val="1400"/>
              <a:buNone/>
            </a:pPr>
            <a:r>
              <a:t/>
            </a:r>
            <a:endParaRPr>
              <a:solidFill>
                <a:srgbClr val="374151"/>
              </a:solidFill>
              <a:highlight>
                <a:srgbClr val="F7F7F8"/>
              </a:highlight>
              <a:latin typeface="Roboto"/>
              <a:ea typeface="Roboto"/>
              <a:cs typeface="Roboto"/>
              <a:sym typeface="Roboto"/>
            </a:endParaRPr>
          </a:p>
        </p:txBody>
      </p:sp>
      <p:sp>
        <p:nvSpPr>
          <p:cNvPr id="336" name="Google Shape;336;ga60d5a985e_1_123: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60d5a985e_1_57: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a60d5a985e_1_57: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ga60d5a985e_1_57: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60d5a985e_1_137: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ga60d5a985e_1_137: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GB" sz="1600">
                <a:solidFill>
                  <a:srgbClr val="374151"/>
                </a:solidFill>
                <a:highlight>
                  <a:srgbClr val="F7F7F8"/>
                </a:highlight>
                <a:latin typeface="Roboto"/>
                <a:ea typeface="Roboto"/>
                <a:cs typeface="Roboto"/>
                <a:sym typeface="Roboto"/>
              </a:rPr>
              <a:t>In data science, an outlier is an observation or data point that significantly differs from other data points in a dataset. Outliers are values that are unusually high or low compared to the majority of the data and can distort the results of data analysis and statistical modeling. They are often considered as data points that lie far from the central tendency of a dataset, such as the mean or median</a:t>
            </a:r>
            <a:endParaRPr sz="1600">
              <a:solidFill>
                <a:srgbClr val="374151"/>
              </a:solidFill>
              <a:highlight>
                <a:srgbClr val="F7F7F8"/>
              </a:highlight>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t/>
            </a:r>
            <a:endParaRPr sz="1600"/>
          </a:p>
          <a:p>
            <a:pPr indent="0" lvl="0" marL="0" rtl="0" algn="l">
              <a:lnSpc>
                <a:spcPct val="100000"/>
              </a:lnSpc>
              <a:spcBef>
                <a:spcPts val="0"/>
              </a:spcBef>
              <a:spcAft>
                <a:spcPts val="0"/>
              </a:spcAft>
              <a:buSzPts val="1400"/>
              <a:buNone/>
            </a:pPr>
            <a:r>
              <a:t/>
            </a:r>
            <a:endParaRPr sz="1600"/>
          </a:p>
        </p:txBody>
      </p:sp>
      <p:sp>
        <p:nvSpPr>
          <p:cNvPr id="350" name="Google Shape;350;ga60d5a985e_1_137: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60d5a985e_1_144: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a60d5a985e_1_144: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ga60d5a985e_1_144: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60d5a985e_1_150: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a60d5a985e_1_150: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ga60d5a985e_1_150: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60d5a985e_1_92: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a60d5a985e_1_92: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ga60d5a985e_1_92: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60d5a985e_1_23: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ga60d5a985e_1_23: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ga60d5a985e_1_23: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a60d5a985e_1_29: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ga60d5a985e_1_29: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ga60d5a985e_1_29: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2: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a60d5a985e_1_35: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ga60d5a985e_1_35: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sz="1600">
                <a:solidFill>
                  <a:srgbClr val="D1D5DB"/>
                </a:solidFill>
                <a:highlight>
                  <a:srgbClr val="444654"/>
                </a:highlight>
                <a:latin typeface="Roboto"/>
                <a:ea typeface="Roboto"/>
                <a:cs typeface="Roboto"/>
                <a:sym typeface="Roboto"/>
              </a:rPr>
              <a:t>Consider a dataset with daily temperature readings. Instead of keeping individual daily readings, you might aggregate the data to represent weekly or monthly average temperatures. This reduces the number of data points while retaining essential information</a:t>
            </a:r>
            <a:endParaRPr sz="1600">
              <a:solidFill>
                <a:srgbClr val="D1D5DB"/>
              </a:solidFill>
              <a:highlight>
                <a:srgbClr val="444654"/>
              </a:highlight>
              <a:latin typeface="Roboto"/>
              <a:ea typeface="Roboto"/>
              <a:cs typeface="Roboto"/>
              <a:sym typeface="Roboto"/>
            </a:endParaRPr>
          </a:p>
          <a:p>
            <a:pPr indent="0" lvl="0" marL="0" rtl="0" algn="l">
              <a:lnSpc>
                <a:spcPct val="100000"/>
              </a:lnSpc>
              <a:spcBef>
                <a:spcPts val="0"/>
              </a:spcBef>
              <a:spcAft>
                <a:spcPts val="0"/>
              </a:spcAft>
              <a:buSzPts val="1400"/>
              <a:buNone/>
            </a:pPr>
            <a:r>
              <a:t/>
            </a:r>
            <a:endParaRPr sz="1600">
              <a:solidFill>
                <a:srgbClr val="D1D5DB"/>
              </a:solidFill>
              <a:highlight>
                <a:srgbClr val="444654"/>
              </a:highlight>
              <a:latin typeface="Roboto"/>
              <a:ea typeface="Roboto"/>
              <a:cs typeface="Roboto"/>
              <a:sym typeface="Roboto"/>
            </a:endParaRPr>
          </a:p>
          <a:p>
            <a:pPr indent="0" lvl="0" marL="0" rtl="0" algn="l">
              <a:lnSpc>
                <a:spcPct val="100000"/>
              </a:lnSpc>
              <a:spcBef>
                <a:spcPts val="0"/>
              </a:spcBef>
              <a:spcAft>
                <a:spcPts val="0"/>
              </a:spcAft>
              <a:buSzPts val="1400"/>
              <a:buNone/>
            </a:pPr>
            <a:r>
              <a:rPr lang="en-GB" sz="1600">
                <a:solidFill>
                  <a:srgbClr val="D1D5DB"/>
                </a:solidFill>
                <a:highlight>
                  <a:srgbClr val="444654"/>
                </a:highlight>
                <a:latin typeface="Roboto"/>
                <a:ea typeface="Roboto"/>
                <a:cs typeface="Roboto"/>
                <a:sym typeface="Roboto"/>
              </a:rPr>
              <a:t>In a dataset containing both temperature in Celsius and Fahrenheit, these two features are redundant because they provide the same information. Removing one of them reduces redundancy and simplifies the dataset.</a:t>
            </a:r>
            <a:endParaRPr sz="1600">
              <a:solidFill>
                <a:srgbClr val="D1D5DB"/>
              </a:solidFill>
              <a:highlight>
                <a:srgbClr val="444654"/>
              </a:highlight>
              <a:latin typeface="Roboto"/>
              <a:ea typeface="Roboto"/>
              <a:cs typeface="Roboto"/>
              <a:sym typeface="Roboto"/>
            </a:endParaRPr>
          </a:p>
          <a:p>
            <a:pPr indent="0" lvl="0" marL="0" rtl="0" algn="l">
              <a:lnSpc>
                <a:spcPct val="100000"/>
              </a:lnSpc>
              <a:spcBef>
                <a:spcPts val="0"/>
              </a:spcBef>
              <a:spcAft>
                <a:spcPts val="0"/>
              </a:spcAft>
              <a:buSzPts val="1400"/>
              <a:buNone/>
            </a:pPr>
            <a:r>
              <a:t/>
            </a:r>
            <a:endParaRPr sz="1600">
              <a:solidFill>
                <a:srgbClr val="D1D5DB"/>
              </a:solidFill>
              <a:highlight>
                <a:srgbClr val="444654"/>
              </a:highlight>
              <a:latin typeface="Roboto"/>
              <a:ea typeface="Roboto"/>
              <a:cs typeface="Roboto"/>
              <a:sym typeface="Roboto"/>
            </a:endParaRPr>
          </a:p>
          <a:p>
            <a:pPr indent="0" lvl="0" marL="0" rtl="0" algn="l">
              <a:lnSpc>
                <a:spcPct val="100000"/>
              </a:lnSpc>
              <a:spcBef>
                <a:spcPts val="0"/>
              </a:spcBef>
              <a:spcAft>
                <a:spcPts val="0"/>
              </a:spcAft>
              <a:buSzPts val="1400"/>
              <a:buNone/>
            </a:pPr>
            <a:r>
              <a:rPr lang="en-GB" sz="1600">
                <a:solidFill>
                  <a:srgbClr val="D1D5DB"/>
                </a:solidFill>
                <a:highlight>
                  <a:srgbClr val="444654"/>
                </a:highlight>
                <a:latin typeface="Roboto"/>
                <a:ea typeface="Roboto"/>
                <a:cs typeface="Roboto"/>
                <a:sym typeface="Roboto"/>
              </a:rPr>
              <a:t>Consider a dataset with customer information, including age, income, and purchase history. By applying clustering algorithms, you can group similar customers into clusters based on their characteristics. This reduces the dataset size by representing each cluster with a summary or centroid, making it more manageable</a:t>
            </a:r>
            <a:endParaRPr sz="1600">
              <a:solidFill>
                <a:srgbClr val="D1D5DB"/>
              </a:solidFill>
              <a:highlight>
                <a:srgbClr val="444654"/>
              </a:highlight>
              <a:latin typeface="Roboto"/>
              <a:ea typeface="Roboto"/>
              <a:cs typeface="Roboto"/>
              <a:sym typeface="Roboto"/>
            </a:endParaRPr>
          </a:p>
        </p:txBody>
      </p:sp>
      <p:sp>
        <p:nvSpPr>
          <p:cNvPr id="400" name="Google Shape;400;ga60d5a985e_1_35: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a60d5a985e_1_98: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ga60d5a985e_1_98: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ga60d5a985e_1_98: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b550ad1da_0_73: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gfb550ad1da_0_73: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415" name="Google Shape;415;gfb550ad1da_0_73: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a60d5a985e_1_156: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ga60d5a985e_1_156: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ga60d5a985e_1_156: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b550ad1da_0_329: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fb550ad1da_0_329: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60d5a985e_0_0: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a60d5a985e_0_0: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solidFill>
                  <a:srgbClr val="374151"/>
                </a:solidFill>
                <a:highlight>
                  <a:srgbClr val="F7F7F8"/>
                </a:highlight>
                <a:latin typeface="Roboto"/>
                <a:ea typeface="Roboto"/>
                <a:cs typeface="Roboto"/>
                <a:sym typeface="Roboto"/>
              </a:rPr>
              <a:t>The goal of data pre-processing is to make your data more usable, accurate, and reliable, just as preparing ingredients makes cooking easier and your meal more delicious. It ensures that when you analyze or use your data, you get the best results and insights</a:t>
            </a:r>
            <a:endParaRPr/>
          </a:p>
        </p:txBody>
      </p:sp>
      <p:sp>
        <p:nvSpPr>
          <p:cNvPr id="180" name="Google Shape;180;ga60d5a985e_0_0: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b68a0e1c6_0_97: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fb68a0e1c6_0_97: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fb68a0e1c6_0_97: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b68a0e1c6_0_215: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fb68a0e1c6_0_215: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283" name="Google Shape;283;gfb68a0e1c6_0_215: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b68a0e1c6_0_194: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fb68a0e1c6_0_194: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solidFill>
                  <a:srgbClr val="374151"/>
                </a:solidFill>
                <a:highlight>
                  <a:srgbClr val="F7F7F8"/>
                </a:highlight>
                <a:latin typeface="Roboto"/>
                <a:ea typeface="Roboto"/>
                <a:cs typeface="Roboto"/>
                <a:sym typeface="Roboto"/>
              </a:rPr>
              <a:t>Sometimes, data can be messy, with errors, missing values, or duplicates. Cleaning is like washing and peeling vegetables to make sure they are good to use. In data, it means fixing errors and removing or filling in missing values.</a:t>
            </a:r>
            <a:endParaRPr b="1"/>
          </a:p>
        </p:txBody>
      </p:sp>
      <p:sp>
        <p:nvSpPr>
          <p:cNvPr id="291" name="Google Shape;291;gfb68a0e1c6_0_194: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60d5a985e_1_111: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a60d5a985e_1_111: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a60d5a985e_1_111: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60d5a985e_1_74:notes"/>
          <p:cNvSpPr/>
          <p:nvPr>
            <p:ph idx="2" type="sldImg"/>
          </p:nvPr>
        </p:nvSpPr>
        <p:spPr>
          <a:xfrm>
            <a:off x="422275" y="1241425"/>
            <a:ext cx="59532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a60d5a985e_1_74:notes"/>
          <p:cNvSpPr txBox="1"/>
          <p:nvPr>
            <p:ph idx="1" type="body"/>
          </p:nvPr>
        </p:nvSpPr>
        <p:spPr>
          <a:xfrm>
            <a:off x="679768" y="4777194"/>
            <a:ext cx="5438100" cy="390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ga60d5a985e_1_74:notes"/>
          <p:cNvSpPr txBox="1"/>
          <p:nvPr>
            <p:ph idx="12" type="sldNum"/>
          </p:nvPr>
        </p:nvSpPr>
        <p:spPr>
          <a:xfrm>
            <a:off x="3850443" y="9428584"/>
            <a:ext cx="2945700" cy="498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a_Content slide 1 1">
  <p:cSld name="4a_Content slide_1_1">
    <p:spTree>
      <p:nvGrpSpPr>
        <p:cNvPr id="10" name="Shape 10"/>
        <p:cNvGrpSpPr/>
        <p:nvPr/>
      </p:nvGrpSpPr>
      <p:grpSpPr>
        <a:xfrm>
          <a:off x="0" y="0"/>
          <a:ext cx="0" cy="0"/>
          <a:chOff x="0" y="0"/>
          <a:chExt cx="0" cy="0"/>
        </a:xfrm>
      </p:grpSpPr>
      <p:sp>
        <p:nvSpPr>
          <p:cNvPr id="11" name="Google Shape;11;gfb550ad1da_0_323"/>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2" name="Google Shape;12;gfb550ad1da_0_323"/>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3" name="Google Shape;13;gfb550ad1da_0_323"/>
          <p:cNvSpPr/>
          <p:nvPr/>
        </p:nvSpPr>
        <p:spPr>
          <a:xfrm>
            <a:off x="11747499" y="3415144"/>
            <a:ext cx="444600" cy="3442800"/>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 name="Google Shape;14;gfb550ad1da_0_323"/>
          <p:cNvSpPr/>
          <p:nvPr/>
        </p:nvSpPr>
        <p:spPr>
          <a:xfrm>
            <a:off x="11747499" y="1"/>
            <a:ext cx="449100" cy="3426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 name="Google Shape;15;gfb550ad1da_0_323"/>
          <p:cNvSpPr txBox="1"/>
          <p:nvPr>
            <p:ph idx="1" type="body"/>
          </p:nvPr>
        </p:nvSpPr>
        <p:spPr>
          <a:xfrm>
            <a:off x="491615" y="1708353"/>
            <a:ext cx="11164800" cy="44256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a_Title slide">
  <p:cSld name="2a_Title slide">
    <p:spTree>
      <p:nvGrpSpPr>
        <p:cNvPr id="72" name="Shape 72"/>
        <p:cNvGrpSpPr/>
        <p:nvPr/>
      </p:nvGrpSpPr>
      <p:grpSpPr>
        <a:xfrm>
          <a:off x="0" y="0"/>
          <a:ext cx="0" cy="0"/>
          <a:chOff x="0" y="0"/>
          <a:chExt cx="0" cy="0"/>
        </a:xfrm>
      </p:grpSpPr>
      <p:sp>
        <p:nvSpPr>
          <p:cNvPr id="73" name="Google Shape;73;p9"/>
          <p:cNvSpPr/>
          <p:nvPr/>
        </p:nvSpPr>
        <p:spPr>
          <a:xfrm>
            <a:off x="7913406" y="556624"/>
            <a:ext cx="4278594" cy="4116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 name="Google Shape;74;p9"/>
          <p:cNvSpPr/>
          <p:nvPr/>
        </p:nvSpPr>
        <p:spPr>
          <a:xfrm>
            <a:off x="0" y="3415144"/>
            <a:ext cx="11904293" cy="344285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5" name="Google Shape;75;p9"/>
          <p:cNvSpPr txBox="1"/>
          <p:nvPr>
            <p:ph type="ctrTitle"/>
          </p:nvPr>
        </p:nvSpPr>
        <p:spPr>
          <a:xfrm>
            <a:off x="939978" y="4127618"/>
            <a:ext cx="10177029" cy="1031835"/>
          </a:xfrm>
          <a:prstGeom prst="rect">
            <a:avLst/>
          </a:prstGeom>
          <a:noFill/>
          <a:ln>
            <a:noFill/>
          </a:ln>
        </p:spPr>
        <p:txBody>
          <a:bodyPr anchorCtr="0" anchor="t" bIns="45700" lIns="91425" spcFirstLastPara="1" rIns="91425" wrap="square" tIns="45700">
            <a:noAutofit/>
          </a:bodyPr>
          <a:lstStyle>
            <a:lvl1pPr lvl="0" marR="0" rtl="0" algn="l">
              <a:lnSpc>
                <a:spcPct val="102272"/>
              </a:lnSpc>
              <a:spcBef>
                <a:spcPts val="0"/>
              </a:spcBef>
              <a:spcAft>
                <a:spcPts val="0"/>
              </a:spcAft>
              <a:buClr>
                <a:schemeClr val="lt2"/>
              </a:buClr>
              <a:buSzPts val="4400"/>
              <a:buFont typeface="Calibri"/>
              <a:buNone/>
              <a:defRPr b="1" i="0" sz="44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9"/>
          <p:cNvSpPr txBox="1"/>
          <p:nvPr>
            <p:ph idx="1" type="subTitle"/>
          </p:nvPr>
        </p:nvSpPr>
        <p:spPr>
          <a:xfrm>
            <a:off x="951129" y="5228106"/>
            <a:ext cx="5563972"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77" name="Google Shape;77;p9"/>
          <p:cNvSpPr txBox="1"/>
          <p:nvPr>
            <p:ph idx="2" type="body"/>
          </p:nvPr>
        </p:nvSpPr>
        <p:spPr>
          <a:xfrm>
            <a:off x="939978" y="5788552"/>
            <a:ext cx="5575123" cy="681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78" name="Google Shape;78;p9"/>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79" name="Google Shape;79;p9"/>
          <p:cNvSpPr/>
          <p:nvPr>
            <p:ph idx="3" type="pic"/>
          </p:nvPr>
        </p:nvSpPr>
        <p:spPr>
          <a:xfrm>
            <a:off x="7397551" y="847142"/>
            <a:ext cx="4153375" cy="3163857"/>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c_Title slide">
  <p:cSld name="2c_Title slide">
    <p:spTree>
      <p:nvGrpSpPr>
        <p:cNvPr id="80" name="Shape 80"/>
        <p:cNvGrpSpPr/>
        <p:nvPr/>
      </p:nvGrpSpPr>
      <p:grpSpPr>
        <a:xfrm>
          <a:off x="0" y="0"/>
          <a:ext cx="0" cy="0"/>
          <a:chOff x="0" y="0"/>
          <a:chExt cx="0" cy="0"/>
        </a:xfrm>
      </p:grpSpPr>
      <p:sp>
        <p:nvSpPr>
          <p:cNvPr id="81" name="Google Shape;81;p10"/>
          <p:cNvSpPr/>
          <p:nvPr/>
        </p:nvSpPr>
        <p:spPr>
          <a:xfrm>
            <a:off x="7795856" y="556624"/>
            <a:ext cx="4396144" cy="4116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 name="Google Shape;82;p10"/>
          <p:cNvSpPr/>
          <p:nvPr/>
        </p:nvSpPr>
        <p:spPr>
          <a:xfrm>
            <a:off x="0" y="3415144"/>
            <a:ext cx="11972657" cy="344285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10"/>
          <p:cNvSpPr txBox="1"/>
          <p:nvPr>
            <p:ph idx="1" type="subTitle"/>
          </p:nvPr>
        </p:nvSpPr>
        <p:spPr>
          <a:xfrm>
            <a:off x="951129" y="5228106"/>
            <a:ext cx="5563972"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84" name="Google Shape;84;p10"/>
          <p:cNvSpPr txBox="1"/>
          <p:nvPr>
            <p:ph idx="2" type="body"/>
          </p:nvPr>
        </p:nvSpPr>
        <p:spPr>
          <a:xfrm>
            <a:off x="939979" y="5788552"/>
            <a:ext cx="5575123" cy="681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85" name="Google Shape;85;p10"/>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86" name="Google Shape;86;p10"/>
          <p:cNvSpPr txBox="1"/>
          <p:nvPr>
            <p:ph idx="3" type="body"/>
          </p:nvPr>
        </p:nvSpPr>
        <p:spPr>
          <a:xfrm>
            <a:off x="951129" y="4124887"/>
            <a:ext cx="6398135" cy="9144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2"/>
              </a:buClr>
              <a:buSzPts val="4400"/>
              <a:buFont typeface="Arial"/>
              <a:buNone/>
              <a:defRPr b="1" i="0" sz="4400" u="none" cap="none" strike="noStrike">
                <a:solidFill>
                  <a:schemeClr val="lt2"/>
                </a:solidFill>
                <a:latin typeface="Calibri"/>
                <a:ea typeface="Calibri"/>
                <a:cs typeface="Calibri"/>
                <a:sym typeface="Calibri"/>
              </a:defRPr>
            </a:lvl1pPr>
            <a:lvl2pPr indent="-508000" lvl="1" marL="914400" marR="0" rtl="0" algn="l">
              <a:lnSpc>
                <a:spcPct val="90000"/>
              </a:lnSpc>
              <a:spcBef>
                <a:spcPts val="500"/>
              </a:spcBef>
              <a:spcAft>
                <a:spcPts val="0"/>
              </a:spcAft>
              <a:buClr>
                <a:schemeClr val="lt2"/>
              </a:buClr>
              <a:buSzPts val="4400"/>
              <a:buFont typeface="Arial"/>
              <a:buChar char="•"/>
              <a:defRPr b="1" i="0" sz="4400" u="none" cap="none" strike="noStrike">
                <a:solidFill>
                  <a:schemeClr val="lt2"/>
                </a:solidFill>
                <a:latin typeface="Calibri"/>
                <a:ea typeface="Calibri"/>
                <a:cs typeface="Calibri"/>
                <a:sym typeface="Calibri"/>
              </a:defRPr>
            </a:lvl2pPr>
            <a:lvl3pPr indent="-508000" lvl="2" marL="1371600" marR="0" rtl="0" algn="l">
              <a:lnSpc>
                <a:spcPct val="90000"/>
              </a:lnSpc>
              <a:spcBef>
                <a:spcPts val="500"/>
              </a:spcBef>
              <a:spcAft>
                <a:spcPts val="0"/>
              </a:spcAft>
              <a:buClr>
                <a:schemeClr val="lt2"/>
              </a:buClr>
              <a:buSzPts val="4400"/>
              <a:buFont typeface="Arial"/>
              <a:buChar char="•"/>
              <a:defRPr b="1" i="0" sz="4400" u="none" cap="none" strike="noStrike">
                <a:solidFill>
                  <a:schemeClr val="lt2"/>
                </a:solidFill>
                <a:latin typeface="Calibri"/>
                <a:ea typeface="Calibri"/>
                <a:cs typeface="Calibri"/>
                <a:sym typeface="Calibri"/>
              </a:defRPr>
            </a:lvl3pPr>
            <a:lvl4pPr indent="-508000" lvl="3" marL="1828800" marR="0" rtl="0" algn="l">
              <a:lnSpc>
                <a:spcPct val="90000"/>
              </a:lnSpc>
              <a:spcBef>
                <a:spcPts val="500"/>
              </a:spcBef>
              <a:spcAft>
                <a:spcPts val="0"/>
              </a:spcAft>
              <a:buClr>
                <a:schemeClr val="lt2"/>
              </a:buClr>
              <a:buSzPts val="4400"/>
              <a:buFont typeface="Arial"/>
              <a:buChar char="•"/>
              <a:defRPr b="1" i="0" sz="4400" u="none" cap="none" strike="noStrike">
                <a:solidFill>
                  <a:schemeClr val="lt2"/>
                </a:solidFill>
                <a:latin typeface="Calibri"/>
                <a:ea typeface="Calibri"/>
                <a:cs typeface="Calibri"/>
                <a:sym typeface="Calibri"/>
              </a:defRPr>
            </a:lvl4pPr>
            <a:lvl5pPr indent="-508000" lvl="4" marL="2286000" marR="0" rtl="0" algn="l">
              <a:lnSpc>
                <a:spcPct val="90000"/>
              </a:lnSpc>
              <a:spcBef>
                <a:spcPts val="500"/>
              </a:spcBef>
              <a:spcAft>
                <a:spcPts val="0"/>
              </a:spcAft>
              <a:buClr>
                <a:schemeClr val="lt2"/>
              </a:buClr>
              <a:buSzPts val="4400"/>
              <a:buFont typeface="Arial"/>
              <a:buChar char="•"/>
              <a:defRPr b="1" i="0" sz="4400" u="none" cap="none" strike="noStrike">
                <a:solidFill>
                  <a:schemeClr val="lt2"/>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0"/>
          <p:cNvSpPr/>
          <p:nvPr>
            <p:ph idx="4" type="pic"/>
          </p:nvPr>
        </p:nvSpPr>
        <p:spPr>
          <a:xfrm>
            <a:off x="7397551" y="847142"/>
            <a:ext cx="4153375" cy="3163857"/>
          </a:xfrm>
          <a:prstGeom prst="rect">
            <a:avLst/>
          </a:prstGeom>
          <a:solidFill>
            <a:schemeClr val="lt1"/>
          </a:solidFill>
          <a:ln>
            <a:noFill/>
          </a:ln>
        </p:spPr>
      </p:sp>
      <p:sp>
        <p:nvSpPr>
          <p:cNvPr id="88" name="Google Shape;88;p10"/>
          <p:cNvSpPr/>
          <p:nvPr>
            <p:ph idx="5" type="pic"/>
          </p:nvPr>
        </p:nvSpPr>
        <p:spPr>
          <a:xfrm>
            <a:off x="8178325" y="3091273"/>
            <a:ext cx="4013675" cy="3378354"/>
          </a:xfrm>
          <a:prstGeom prst="rect">
            <a:avLst/>
          </a:prstGeom>
          <a:solidFill>
            <a:schemeClr val="lt1"/>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Successes">
  <p:cSld name="3 Successes">
    <p:spTree>
      <p:nvGrpSpPr>
        <p:cNvPr id="89" name="Shape 89"/>
        <p:cNvGrpSpPr/>
        <p:nvPr/>
      </p:nvGrpSpPr>
      <p:grpSpPr>
        <a:xfrm>
          <a:off x="0" y="0"/>
          <a:ext cx="0" cy="0"/>
          <a:chOff x="0" y="0"/>
          <a:chExt cx="0" cy="0"/>
        </a:xfrm>
      </p:grpSpPr>
      <p:sp>
        <p:nvSpPr>
          <p:cNvPr id="90" name="Google Shape;90;p11"/>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1" name="Google Shape;91;p11"/>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11"/>
          <p:cNvSpPr txBox="1"/>
          <p:nvPr>
            <p:ph type="title"/>
          </p:nvPr>
        </p:nvSpPr>
        <p:spPr>
          <a:xfrm>
            <a:off x="483873" y="560367"/>
            <a:ext cx="11144412"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93" name="Google Shape;93;p11"/>
          <p:cNvPicPr preferRelativeResize="0"/>
          <p:nvPr/>
        </p:nvPicPr>
        <p:blipFill rotWithShape="1">
          <a:blip r:embed="rId2">
            <a:alphaModFix/>
          </a:blip>
          <a:srcRect b="0" l="0" r="0" t="0"/>
          <a:stretch/>
        </p:blipFill>
        <p:spPr>
          <a:xfrm>
            <a:off x="1031440" y="1482811"/>
            <a:ext cx="9700752" cy="6858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b_Content slide">
  <p:cSld name="4b_Content slide">
    <p:spTree>
      <p:nvGrpSpPr>
        <p:cNvPr id="94" name="Shape 94"/>
        <p:cNvGrpSpPr/>
        <p:nvPr/>
      </p:nvGrpSpPr>
      <p:grpSpPr>
        <a:xfrm>
          <a:off x="0" y="0"/>
          <a:ext cx="0" cy="0"/>
          <a:chOff x="0" y="0"/>
          <a:chExt cx="0" cy="0"/>
        </a:xfrm>
      </p:grpSpPr>
      <p:sp>
        <p:nvSpPr>
          <p:cNvPr id="95" name="Google Shape;95;p12"/>
          <p:cNvSpPr txBox="1"/>
          <p:nvPr>
            <p:ph type="title"/>
          </p:nvPr>
        </p:nvSpPr>
        <p:spPr>
          <a:xfrm>
            <a:off x="483873" y="560367"/>
            <a:ext cx="11263628"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96" name="Google Shape;96;p12"/>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97" name="Google Shape;97;p12"/>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 name="Google Shape;98;p12"/>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12"/>
          <p:cNvSpPr txBox="1"/>
          <p:nvPr>
            <p:ph idx="1" type="body"/>
          </p:nvPr>
        </p:nvSpPr>
        <p:spPr>
          <a:xfrm>
            <a:off x="491616" y="1708353"/>
            <a:ext cx="5384800"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12"/>
          <p:cNvSpPr txBox="1"/>
          <p:nvPr>
            <p:ph idx="2" type="body"/>
          </p:nvPr>
        </p:nvSpPr>
        <p:spPr>
          <a:xfrm>
            <a:off x="6354912" y="1708353"/>
            <a:ext cx="5384800"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_Content slide">
  <p:cSld name="4c_Content slide">
    <p:spTree>
      <p:nvGrpSpPr>
        <p:cNvPr id="101" name="Shape 101"/>
        <p:cNvGrpSpPr/>
        <p:nvPr/>
      </p:nvGrpSpPr>
      <p:grpSpPr>
        <a:xfrm>
          <a:off x="0" y="0"/>
          <a:ext cx="0" cy="0"/>
          <a:chOff x="0" y="0"/>
          <a:chExt cx="0" cy="0"/>
        </a:xfrm>
      </p:grpSpPr>
      <p:sp>
        <p:nvSpPr>
          <p:cNvPr id="102" name="Google Shape;102;p13"/>
          <p:cNvSpPr txBox="1"/>
          <p:nvPr>
            <p:ph type="title"/>
          </p:nvPr>
        </p:nvSpPr>
        <p:spPr>
          <a:xfrm>
            <a:off x="483872" y="560367"/>
            <a:ext cx="6592045"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03" name="Google Shape;103;p13"/>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04" name="Google Shape;104;p13"/>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5" name="Google Shape;105;p13"/>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13"/>
          <p:cNvSpPr txBox="1"/>
          <p:nvPr>
            <p:ph idx="1" type="body"/>
          </p:nvPr>
        </p:nvSpPr>
        <p:spPr>
          <a:xfrm>
            <a:off x="491616" y="1708353"/>
            <a:ext cx="6584302"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7" name="Google Shape;107;p13"/>
          <p:cNvSpPr/>
          <p:nvPr>
            <p:ph idx="2" type="pic"/>
          </p:nvPr>
        </p:nvSpPr>
        <p:spPr>
          <a:xfrm>
            <a:off x="7819402" y="560367"/>
            <a:ext cx="3928096" cy="2865613"/>
          </a:xfrm>
          <a:prstGeom prst="rect">
            <a:avLst/>
          </a:prstGeom>
          <a:solidFill>
            <a:schemeClr val="lt1"/>
          </a:solidFill>
          <a:ln>
            <a:noFill/>
          </a:ln>
        </p:spPr>
      </p:sp>
      <p:sp>
        <p:nvSpPr>
          <p:cNvPr id="108" name="Google Shape;108;p13"/>
          <p:cNvSpPr/>
          <p:nvPr>
            <p:ph idx="3" type="pic"/>
          </p:nvPr>
        </p:nvSpPr>
        <p:spPr>
          <a:xfrm>
            <a:off x="8272329" y="3016665"/>
            <a:ext cx="3919671" cy="3117436"/>
          </a:xfrm>
          <a:prstGeom prst="rect">
            <a:avLst/>
          </a:prstGeom>
          <a:solidFill>
            <a:schemeClr val="lt1"/>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a_Content slide">
  <p:cSld name="5a_Content slide">
    <p:spTree>
      <p:nvGrpSpPr>
        <p:cNvPr id="109" name="Shape 109"/>
        <p:cNvGrpSpPr/>
        <p:nvPr/>
      </p:nvGrpSpPr>
      <p:grpSpPr>
        <a:xfrm>
          <a:off x="0" y="0"/>
          <a:ext cx="0" cy="0"/>
          <a:chOff x="0" y="0"/>
          <a:chExt cx="0" cy="0"/>
        </a:xfrm>
      </p:grpSpPr>
      <p:sp>
        <p:nvSpPr>
          <p:cNvPr id="110" name="Google Shape;110;p14"/>
          <p:cNvSpPr/>
          <p:nvPr/>
        </p:nvSpPr>
        <p:spPr>
          <a:xfrm>
            <a:off x="7913406" y="556624"/>
            <a:ext cx="4278594" cy="4116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14"/>
          <p:cNvSpPr/>
          <p:nvPr/>
        </p:nvSpPr>
        <p:spPr>
          <a:xfrm>
            <a:off x="7118647" y="3415144"/>
            <a:ext cx="4628852"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 name="Google Shape;112;p14"/>
          <p:cNvSpPr txBox="1"/>
          <p:nvPr>
            <p:ph type="title"/>
          </p:nvPr>
        </p:nvSpPr>
        <p:spPr>
          <a:xfrm>
            <a:off x="483873" y="560367"/>
            <a:ext cx="6913677"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13" name="Google Shape;113;p14"/>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14" name="Google Shape;114;p14"/>
          <p:cNvSpPr txBox="1"/>
          <p:nvPr>
            <p:ph idx="1" type="body"/>
          </p:nvPr>
        </p:nvSpPr>
        <p:spPr>
          <a:xfrm>
            <a:off x="491616" y="1708353"/>
            <a:ext cx="6627031"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5" name="Google Shape;115;p14"/>
          <p:cNvSpPr/>
          <p:nvPr>
            <p:ph idx="2" type="pic"/>
          </p:nvPr>
        </p:nvSpPr>
        <p:spPr>
          <a:xfrm>
            <a:off x="7397551" y="847142"/>
            <a:ext cx="4153375" cy="3163857"/>
          </a:xfrm>
          <a:prstGeom prst="rect">
            <a:avLst/>
          </a:prstGeom>
          <a:solidFill>
            <a:schemeClr val="lt1"/>
          </a:solidFill>
          <a:ln>
            <a:noFill/>
          </a:ln>
        </p:spPr>
      </p:sp>
      <p:sp>
        <p:nvSpPr>
          <p:cNvPr id="116" name="Google Shape;116;p14"/>
          <p:cNvSpPr/>
          <p:nvPr>
            <p:ph idx="3" type="pic"/>
          </p:nvPr>
        </p:nvSpPr>
        <p:spPr>
          <a:xfrm>
            <a:off x="8178325" y="3091273"/>
            <a:ext cx="4013675" cy="3378354"/>
          </a:xfrm>
          <a:prstGeom prst="rect">
            <a:avLst/>
          </a:prstGeom>
          <a:solidFill>
            <a:schemeClr val="lt1"/>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b_Content slide">
  <p:cSld name="5b_Content slide">
    <p:spTree>
      <p:nvGrpSpPr>
        <p:cNvPr id="117" name="Shape 117"/>
        <p:cNvGrpSpPr/>
        <p:nvPr/>
      </p:nvGrpSpPr>
      <p:grpSpPr>
        <a:xfrm>
          <a:off x="0" y="0"/>
          <a:ext cx="0" cy="0"/>
          <a:chOff x="0" y="0"/>
          <a:chExt cx="0" cy="0"/>
        </a:xfrm>
      </p:grpSpPr>
      <p:sp>
        <p:nvSpPr>
          <p:cNvPr id="118" name="Google Shape;118;p15"/>
          <p:cNvSpPr/>
          <p:nvPr/>
        </p:nvSpPr>
        <p:spPr>
          <a:xfrm>
            <a:off x="7913406" y="556624"/>
            <a:ext cx="4278594" cy="4116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15"/>
          <p:cNvSpPr/>
          <p:nvPr/>
        </p:nvSpPr>
        <p:spPr>
          <a:xfrm>
            <a:off x="7118647" y="3415144"/>
            <a:ext cx="4628852"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 name="Google Shape;120;p15"/>
          <p:cNvSpPr txBox="1"/>
          <p:nvPr>
            <p:ph type="title"/>
          </p:nvPr>
        </p:nvSpPr>
        <p:spPr>
          <a:xfrm>
            <a:off x="483872" y="560367"/>
            <a:ext cx="7429533"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21" name="Google Shape;121;p15"/>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22" name="Google Shape;122;p15"/>
          <p:cNvSpPr txBox="1"/>
          <p:nvPr>
            <p:ph idx="1" type="body"/>
          </p:nvPr>
        </p:nvSpPr>
        <p:spPr>
          <a:xfrm>
            <a:off x="491616" y="1708353"/>
            <a:ext cx="6627030"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3" name="Google Shape;123;p15"/>
          <p:cNvSpPr txBox="1"/>
          <p:nvPr>
            <p:ph idx="2" type="body"/>
          </p:nvPr>
        </p:nvSpPr>
        <p:spPr>
          <a:xfrm>
            <a:off x="8707406" y="1560520"/>
            <a:ext cx="3040093" cy="139377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4" name="Google Shape;124;p15"/>
          <p:cNvSpPr/>
          <p:nvPr>
            <p:ph idx="3" type="pic"/>
          </p:nvPr>
        </p:nvSpPr>
        <p:spPr>
          <a:xfrm>
            <a:off x="7494663" y="3091273"/>
            <a:ext cx="4697338" cy="3378354"/>
          </a:xfrm>
          <a:prstGeom prst="rect">
            <a:avLst/>
          </a:prstGeom>
          <a:solidFill>
            <a:schemeClr val="lt1"/>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End slide">
  <p:cSld name="6_End slide">
    <p:spTree>
      <p:nvGrpSpPr>
        <p:cNvPr id="125" name="Shape 125"/>
        <p:cNvGrpSpPr/>
        <p:nvPr/>
      </p:nvGrpSpPr>
      <p:grpSpPr>
        <a:xfrm>
          <a:off x="0" y="0"/>
          <a:ext cx="0" cy="0"/>
          <a:chOff x="0" y="0"/>
          <a:chExt cx="0" cy="0"/>
        </a:xfrm>
      </p:grpSpPr>
      <p:sp>
        <p:nvSpPr>
          <p:cNvPr id="126" name="Google Shape;126;p16"/>
          <p:cNvSpPr/>
          <p:nvPr/>
        </p:nvSpPr>
        <p:spPr>
          <a:xfrm>
            <a:off x="7204105" y="566738"/>
            <a:ext cx="4987896" cy="3885622"/>
          </a:xfrm>
          <a:prstGeom prst="rect">
            <a:avLst/>
          </a:prstGeom>
          <a:solidFill>
            <a:srgbClr val="6213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7" name="Google Shape;127;p16"/>
          <p:cNvSpPr/>
          <p:nvPr/>
        </p:nvSpPr>
        <p:spPr>
          <a:xfrm>
            <a:off x="1" y="3746090"/>
            <a:ext cx="11451363" cy="3099091"/>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8" name="Google Shape;128;p16"/>
          <p:cNvSpPr txBox="1"/>
          <p:nvPr>
            <p:ph idx="1" type="body"/>
          </p:nvPr>
        </p:nvSpPr>
        <p:spPr>
          <a:xfrm>
            <a:off x="929411" y="5486762"/>
            <a:ext cx="5585691" cy="4476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833"/>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rgbClr val="343434"/>
              </a:buClr>
              <a:buSzPts val="2000"/>
              <a:buFont typeface="Arial"/>
              <a:buNone/>
              <a:defRPr b="0" i="0" sz="2000" u="none" cap="none" strike="noStrike">
                <a:solidFill>
                  <a:srgbClr val="343434"/>
                </a:solidFill>
                <a:latin typeface="Arial"/>
                <a:ea typeface="Arial"/>
                <a:cs typeface="Arial"/>
                <a:sym typeface="Arial"/>
              </a:defRPr>
            </a:lvl2pPr>
            <a:lvl3pPr indent="-228600" lvl="2" marL="1371600" marR="0" rtl="0" algn="l">
              <a:lnSpc>
                <a:spcPct val="90000"/>
              </a:lnSpc>
              <a:spcBef>
                <a:spcPts val="500"/>
              </a:spcBef>
              <a:spcAft>
                <a:spcPts val="0"/>
              </a:spcAft>
              <a:buClr>
                <a:srgbClr val="343434"/>
              </a:buClr>
              <a:buSzPts val="1800"/>
              <a:buFont typeface="Arial"/>
              <a:buNone/>
              <a:defRPr b="0" i="0" sz="1800" u="none" cap="none" strike="noStrike">
                <a:solidFill>
                  <a:srgbClr val="343434"/>
                </a:solidFill>
                <a:latin typeface="Arial"/>
                <a:ea typeface="Arial"/>
                <a:cs typeface="Arial"/>
                <a:sym typeface="Arial"/>
              </a:defRPr>
            </a:lvl3pPr>
            <a:lvl4pPr indent="-228600" lvl="3" marL="1828800" marR="0" rtl="0" algn="l">
              <a:lnSpc>
                <a:spcPct val="90000"/>
              </a:lnSpc>
              <a:spcBef>
                <a:spcPts val="500"/>
              </a:spcBef>
              <a:spcAft>
                <a:spcPts val="0"/>
              </a:spcAft>
              <a:buClr>
                <a:srgbClr val="343434"/>
              </a:buClr>
              <a:buSzPts val="1600"/>
              <a:buFont typeface="Arial"/>
              <a:buNone/>
              <a:defRPr b="0" i="0" sz="1600" u="none" cap="none" strike="noStrike">
                <a:solidFill>
                  <a:srgbClr val="343434"/>
                </a:solidFill>
                <a:latin typeface="Arial"/>
                <a:ea typeface="Arial"/>
                <a:cs typeface="Arial"/>
                <a:sym typeface="Arial"/>
              </a:defRPr>
            </a:lvl4pPr>
            <a:lvl5pPr indent="-228600" lvl="4" marL="2286000" marR="0" rtl="0" algn="l">
              <a:lnSpc>
                <a:spcPct val="90000"/>
              </a:lnSpc>
              <a:spcBef>
                <a:spcPts val="500"/>
              </a:spcBef>
              <a:spcAft>
                <a:spcPts val="0"/>
              </a:spcAft>
              <a:buClr>
                <a:srgbClr val="343434"/>
              </a:buClr>
              <a:buSzPts val="1600"/>
              <a:buFont typeface="Arial"/>
              <a:buNone/>
              <a:defRPr b="0" i="0" sz="1600" u="none" cap="none" strike="noStrike">
                <a:solidFill>
                  <a:srgbClr val="343434"/>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29" name="Google Shape;129;p16"/>
          <p:cNvPicPr preferRelativeResize="0"/>
          <p:nvPr/>
        </p:nvPicPr>
        <p:blipFill rotWithShape="1">
          <a:blip r:embed="rId2">
            <a:alphaModFix/>
          </a:blip>
          <a:srcRect b="0" l="0" r="0" t="0"/>
          <a:stretch/>
        </p:blipFill>
        <p:spPr>
          <a:xfrm>
            <a:off x="489775" y="546282"/>
            <a:ext cx="4325121" cy="1539243"/>
          </a:xfrm>
          <a:prstGeom prst="rect">
            <a:avLst/>
          </a:prstGeom>
          <a:noFill/>
          <a:ln>
            <a:noFill/>
          </a:ln>
        </p:spPr>
      </p:pic>
      <p:sp>
        <p:nvSpPr>
          <p:cNvPr id="130" name="Google Shape;130;p16"/>
          <p:cNvSpPr txBox="1"/>
          <p:nvPr>
            <p:ph idx="2" type="body"/>
          </p:nvPr>
        </p:nvSpPr>
        <p:spPr>
          <a:xfrm>
            <a:off x="933897" y="4171746"/>
            <a:ext cx="5581204" cy="130482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4400"/>
              <a:buFont typeface="Arial"/>
              <a:buNone/>
              <a:defRPr b="1" i="0" sz="4400" u="none" cap="none" strike="noStrike">
                <a:solidFill>
                  <a:schemeClr val="lt1"/>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1" name="Google Shape;131;p16"/>
          <p:cNvSpPr/>
          <p:nvPr>
            <p:ph idx="3" type="pic"/>
          </p:nvPr>
        </p:nvSpPr>
        <p:spPr>
          <a:xfrm>
            <a:off x="6589283" y="953046"/>
            <a:ext cx="5232400" cy="5159879"/>
          </a:xfrm>
          <a:prstGeom prst="rect">
            <a:avLst/>
          </a:prstGeom>
          <a:solidFill>
            <a:schemeClr val="lt1"/>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g953b794893_0_118"/>
          <p:cNvSpPr txBox="1"/>
          <p:nvPr>
            <p:ph type="title"/>
          </p:nvPr>
        </p:nvSpPr>
        <p:spPr>
          <a:xfrm>
            <a:off x="404400" y="548767"/>
            <a:ext cx="11360700" cy="852900"/>
          </a:xfrm>
          <a:prstGeom prst="rect">
            <a:avLst/>
          </a:prstGeom>
          <a:noFill/>
          <a:ln>
            <a:noFill/>
          </a:ln>
        </p:spPr>
        <p:txBody>
          <a:bodyPr anchorCtr="0" anchor="ctr" bIns="121900" lIns="121900" spcFirstLastPara="1" rIns="121900" wrap="square" tIns="121900">
            <a:noAutofit/>
          </a:bodyPr>
          <a:lstStyle>
            <a:lvl1pPr lvl="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9pPr>
          </a:lstStyle>
          <a:p/>
        </p:txBody>
      </p:sp>
      <p:sp>
        <p:nvSpPr>
          <p:cNvPr id="134" name="Google Shape;134;g953b794893_0_118"/>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5" name="Shape 135"/>
        <p:cNvGrpSpPr/>
        <p:nvPr/>
      </p:nvGrpSpPr>
      <p:grpSpPr>
        <a:xfrm>
          <a:off x="0" y="0"/>
          <a:ext cx="0" cy="0"/>
          <a:chOff x="0" y="0"/>
          <a:chExt cx="0" cy="0"/>
        </a:xfrm>
      </p:grpSpPr>
      <p:cxnSp>
        <p:nvCxnSpPr>
          <p:cNvPr id="136" name="Google Shape;136;g953b794893_0_252"/>
          <p:cNvCxnSpPr/>
          <p:nvPr/>
        </p:nvCxnSpPr>
        <p:spPr>
          <a:xfrm>
            <a:off x="3303633" y="554200"/>
            <a:ext cx="8325600" cy="0"/>
          </a:xfrm>
          <a:prstGeom prst="straightConnector1">
            <a:avLst/>
          </a:prstGeom>
          <a:noFill/>
          <a:ln cap="flat" cmpd="sng" w="38100">
            <a:solidFill>
              <a:schemeClr val="dk2"/>
            </a:solidFill>
            <a:prstDash val="solid"/>
            <a:round/>
            <a:headEnd len="sm" w="sm" type="none"/>
            <a:tailEnd len="sm" w="sm" type="none"/>
          </a:ln>
        </p:spPr>
      </p:cxnSp>
      <p:cxnSp>
        <p:nvCxnSpPr>
          <p:cNvPr id="137" name="Google Shape;137;g953b794893_0_252"/>
          <p:cNvCxnSpPr/>
          <p:nvPr/>
        </p:nvCxnSpPr>
        <p:spPr>
          <a:xfrm>
            <a:off x="3303633" y="6320000"/>
            <a:ext cx="8325600" cy="0"/>
          </a:xfrm>
          <a:prstGeom prst="straightConnector1">
            <a:avLst/>
          </a:prstGeom>
          <a:noFill/>
          <a:ln cap="flat" cmpd="sng" w="19050">
            <a:solidFill>
              <a:schemeClr val="dk2"/>
            </a:solidFill>
            <a:prstDash val="solid"/>
            <a:round/>
            <a:headEnd len="sm" w="sm" type="none"/>
            <a:tailEnd len="sm" w="sm" type="none"/>
          </a:ln>
        </p:spPr>
      </p:cxnSp>
      <p:cxnSp>
        <p:nvCxnSpPr>
          <p:cNvPr id="138" name="Google Shape;138;g953b794893_0_252"/>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139" name="Google Shape;139;g953b794893_0_252"/>
          <p:cNvSpPr txBox="1"/>
          <p:nvPr>
            <p:ph type="title"/>
          </p:nvPr>
        </p:nvSpPr>
        <p:spPr>
          <a:xfrm>
            <a:off x="3200333" y="767933"/>
            <a:ext cx="8428800" cy="847200"/>
          </a:xfrm>
          <a:prstGeom prst="rect">
            <a:avLst/>
          </a:prstGeom>
          <a:noFill/>
          <a:ln>
            <a:noFill/>
          </a:ln>
        </p:spPr>
        <p:txBody>
          <a:bodyPr anchorCtr="0" anchor="ctr" bIns="121900" lIns="121900" spcFirstLastPara="1" rIns="121900" wrap="square" tIns="121900">
            <a:noAutofit/>
          </a:bodyPr>
          <a:lstStyle>
            <a:lvl1pPr lvl="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9pPr>
          </a:lstStyle>
          <a:p/>
        </p:txBody>
      </p:sp>
      <p:sp>
        <p:nvSpPr>
          <p:cNvPr id="140" name="Google Shape;140;g953b794893_0_252"/>
          <p:cNvSpPr txBox="1"/>
          <p:nvPr>
            <p:ph idx="1" type="body"/>
          </p:nvPr>
        </p:nvSpPr>
        <p:spPr>
          <a:xfrm>
            <a:off x="3213483" y="2127701"/>
            <a:ext cx="8428800" cy="4003200"/>
          </a:xfrm>
          <a:prstGeom prst="rect">
            <a:avLst/>
          </a:prstGeom>
          <a:noFill/>
          <a:ln>
            <a:noFill/>
          </a:ln>
        </p:spPr>
        <p:txBody>
          <a:bodyPr anchorCtr="0" anchor="ctr" bIns="121900" lIns="121900" spcFirstLastPara="1" rIns="121900" wrap="square" tIns="121900">
            <a:noAutofit/>
          </a:bodyPr>
          <a:lstStyle>
            <a:lvl1pPr indent="-349250" lvl="0" marL="4572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1pPr>
            <a:lvl2pPr indent="-349250" lvl="1" marL="9144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2pPr>
            <a:lvl3pPr indent="-349250" lvl="2" marL="13716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3pPr>
            <a:lvl4pPr indent="-349250" lvl="3" marL="18288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4pPr>
            <a:lvl5pPr indent="-349250" lvl="4" marL="22860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5pPr>
            <a:lvl6pPr indent="-349250" lvl="5" marL="27432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6pPr>
            <a:lvl7pPr indent="-349250" lvl="6" marL="32004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7pPr>
            <a:lvl8pPr indent="-349250" lvl="7" marL="36576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8pPr>
            <a:lvl9pPr indent="-349250" lvl="8" marL="4114800" marR="0" rtl="0" algn="l">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9pPr>
          </a:lstStyle>
          <a:p/>
        </p:txBody>
      </p:sp>
      <p:sp>
        <p:nvSpPr>
          <p:cNvPr id="141" name="Google Shape;141;g953b794893_0_252"/>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a_Content slide">
  <p:cSld name="4a_Content slide">
    <p:spTree>
      <p:nvGrpSpPr>
        <p:cNvPr id="16" name="Shape 16"/>
        <p:cNvGrpSpPr/>
        <p:nvPr/>
      </p:nvGrpSpPr>
      <p:grpSpPr>
        <a:xfrm>
          <a:off x="0" y="0"/>
          <a:ext cx="0" cy="0"/>
          <a:chOff x="0" y="0"/>
          <a:chExt cx="0" cy="0"/>
        </a:xfrm>
      </p:grpSpPr>
      <p:sp>
        <p:nvSpPr>
          <p:cNvPr id="17" name="Google Shape;17;p5"/>
          <p:cNvSpPr txBox="1"/>
          <p:nvPr>
            <p:ph type="title"/>
          </p:nvPr>
        </p:nvSpPr>
        <p:spPr>
          <a:xfrm>
            <a:off x="483873" y="560367"/>
            <a:ext cx="11144412" cy="1136672"/>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8" name="Google Shape;18;p5"/>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9" name="Google Shape;19;p5"/>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 name="Google Shape;20;p5"/>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 name="Google Shape;21;p5"/>
          <p:cNvSpPr txBox="1"/>
          <p:nvPr>
            <p:ph idx="1" type="body"/>
          </p:nvPr>
        </p:nvSpPr>
        <p:spPr>
          <a:xfrm>
            <a:off x="491615" y="1708353"/>
            <a:ext cx="11164868" cy="442574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2" name="Shape 142"/>
        <p:cNvGrpSpPr/>
        <p:nvPr/>
      </p:nvGrpSpPr>
      <p:grpSpPr>
        <a:xfrm>
          <a:off x="0" y="0"/>
          <a:ext cx="0" cy="0"/>
          <a:chOff x="0" y="0"/>
          <a:chExt cx="0" cy="0"/>
        </a:xfrm>
      </p:grpSpPr>
      <p:sp>
        <p:nvSpPr>
          <p:cNvPr id="143" name="Google Shape;143;g953b794893_1_170"/>
          <p:cNvSpPr/>
          <p:nvPr/>
        </p:nvSpPr>
        <p:spPr>
          <a:xfrm>
            <a:off x="440286" y="614407"/>
            <a:ext cx="11309400" cy="118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953b794893_1_170"/>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1"/>
              </a:buClr>
              <a:buSzPts val="18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g953b794893_1_170"/>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Autofit/>
          </a:bodyPr>
          <a:lstStyle>
            <a:lvl1pPr indent="-333756" lvl="0" marL="457200" marR="0" rtl="0" algn="l">
              <a:lnSpc>
                <a:spcPct val="100000"/>
              </a:lnSpc>
              <a:spcBef>
                <a:spcPts val="36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1pPr>
            <a:lvl2pPr indent="-333756" lvl="1" marL="9144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2pPr>
            <a:lvl3pPr indent="-333756" lvl="2" marL="13716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3pPr>
            <a:lvl4pPr indent="-333756" lvl="3" marL="18288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4pPr>
            <a:lvl5pPr indent="-333756" lvl="4" marL="22860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5pPr>
            <a:lvl6pPr indent="-333756" lvl="5" marL="27432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6pPr>
            <a:lvl7pPr indent="-333756" lvl="6" marL="32004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7pPr>
            <a:lvl8pPr indent="-333756" lvl="7" marL="3657600" marR="0" rtl="0" algn="l">
              <a:lnSpc>
                <a:spcPct val="100000"/>
              </a:lnSpc>
              <a:spcBef>
                <a:spcPts val="600"/>
              </a:spcBef>
              <a:spcAft>
                <a:spcPts val="0"/>
              </a:spcAft>
              <a:buClr>
                <a:srgbClr val="000000"/>
              </a:buClr>
              <a:buSzPts val="1656"/>
              <a:buFont typeface="Arial"/>
              <a:buChar char="○"/>
              <a:defRPr b="0" i="0" sz="1400" u="none" cap="none" strike="noStrike">
                <a:solidFill>
                  <a:srgbClr val="000000"/>
                </a:solidFill>
                <a:latin typeface="Arial"/>
                <a:ea typeface="Arial"/>
                <a:cs typeface="Arial"/>
                <a:sym typeface="Arial"/>
              </a:defRPr>
            </a:lvl8pPr>
            <a:lvl9pPr indent="-333756" lvl="8" marL="4114800" marR="0" rtl="0" algn="l">
              <a:lnSpc>
                <a:spcPct val="100000"/>
              </a:lnSpc>
              <a:spcBef>
                <a:spcPts val="600"/>
              </a:spcBef>
              <a:spcAft>
                <a:spcPts val="600"/>
              </a:spcAft>
              <a:buClr>
                <a:srgbClr val="000000"/>
              </a:buClr>
              <a:buSzPts val="1656"/>
              <a:buFont typeface="Arial"/>
              <a:buChar char="■"/>
              <a:defRPr b="0" i="0" sz="1400" u="none" cap="none" strike="noStrike">
                <a:solidFill>
                  <a:srgbClr val="000000"/>
                </a:solidFill>
                <a:latin typeface="Arial"/>
                <a:ea typeface="Arial"/>
                <a:cs typeface="Arial"/>
                <a:sym typeface="Arial"/>
              </a:defRPr>
            </a:lvl9pPr>
          </a:lstStyle>
          <a:p/>
        </p:txBody>
      </p:sp>
      <p:sp>
        <p:nvSpPr>
          <p:cNvPr id="146" name="Google Shape;146;g953b794893_1_170"/>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7" name="Google Shape;147;g953b794893_1_170"/>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8" name="Google Shape;148;g953b794893_1_170"/>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9" name="Shape 149"/>
        <p:cNvGrpSpPr/>
        <p:nvPr/>
      </p:nvGrpSpPr>
      <p:grpSpPr>
        <a:xfrm>
          <a:off x="0" y="0"/>
          <a:ext cx="0" cy="0"/>
          <a:chOff x="0" y="0"/>
          <a:chExt cx="0" cy="0"/>
        </a:xfrm>
      </p:grpSpPr>
      <p:sp>
        <p:nvSpPr>
          <p:cNvPr id="150" name="Google Shape;150;g9e98a019e7_0_167"/>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a_Content slide 1">
  <p:cSld name="4a_Content slide_1">
    <p:spTree>
      <p:nvGrpSpPr>
        <p:cNvPr id="151" name="Shape 151"/>
        <p:cNvGrpSpPr/>
        <p:nvPr/>
      </p:nvGrpSpPr>
      <p:grpSpPr>
        <a:xfrm>
          <a:off x="0" y="0"/>
          <a:ext cx="0" cy="0"/>
          <a:chOff x="0" y="0"/>
          <a:chExt cx="0" cy="0"/>
        </a:xfrm>
      </p:grpSpPr>
      <p:sp>
        <p:nvSpPr>
          <p:cNvPr id="152" name="Google Shape;152;gfb550ad1da_0_125"/>
          <p:cNvSpPr txBox="1"/>
          <p:nvPr>
            <p:ph type="title"/>
          </p:nvPr>
        </p:nvSpPr>
        <p:spPr>
          <a:xfrm>
            <a:off x="483873" y="560366"/>
            <a:ext cx="10816200" cy="915600"/>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53" name="Google Shape;153;gfb550ad1da_0_125"/>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154" name="Google Shape;154;gfb550ad1da_0_125"/>
          <p:cNvSpPr/>
          <p:nvPr/>
        </p:nvSpPr>
        <p:spPr>
          <a:xfrm>
            <a:off x="11747499" y="3415144"/>
            <a:ext cx="444600" cy="3442800"/>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ontserrat Medium"/>
              <a:buNone/>
            </a:pPr>
            <a:r>
              <a:t/>
            </a:r>
            <a:endParaRPr b="0" i="0" sz="1800" u="none" cap="none" strike="noStrike">
              <a:solidFill>
                <a:srgbClr val="FFFFFF"/>
              </a:solidFill>
              <a:latin typeface="Calibri"/>
              <a:ea typeface="Calibri"/>
              <a:cs typeface="Calibri"/>
              <a:sym typeface="Calibri"/>
            </a:endParaRPr>
          </a:p>
        </p:txBody>
      </p:sp>
      <p:sp>
        <p:nvSpPr>
          <p:cNvPr id="155" name="Google Shape;155;gfb550ad1da_0_125"/>
          <p:cNvSpPr/>
          <p:nvPr/>
        </p:nvSpPr>
        <p:spPr>
          <a:xfrm>
            <a:off x="11747499" y="1"/>
            <a:ext cx="449100" cy="3426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Medium"/>
              <a:ea typeface="Montserrat Medium"/>
              <a:cs typeface="Montserrat Medium"/>
              <a:sym typeface="Montserrat Medium"/>
            </a:endParaRPr>
          </a:p>
        </p:txBody>
      </p:sp>
      <p:cxnSp>
        <p:nvCxnSpPr>
          <p:cNvPr id="156" name="Google Shape;156;gfb550ad1da_0_125"/>
          <p:cNvCxnSpPr/>
          <p:nvPr/>
        </p:nvCxnSpPr>
        <p:spPr>
          <a:xfrm>
            <a:off x="483873" y="6035489"/>
            <a:ext cx="10847400"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a_Content slide 4 1">
  <p:cSld name="4a_Content slide_4_1">
    <p:spTree>
      <p:nvGrpSpPr>
        <p:cNvPr id="22" name="Shape 22"/>
        <p:cNvGrpSpPr/>
        <p:nvPr/>
      </p:nvGrpSpPr>
      <p:grpSpPr>
        <a:xfrm>
          <a:off x="0" y="0"/>
          <a:ext cx="0" cy="0"/>
          <a:chOff x="0" y="0"/>
          <a:chExt cx="0" cy="0"/>
        </a:xfrm>
      </p:grpSpPr>
      <p:sp>
        <p:nvSpPr>
          <p:cNvPr id="23" name="Google Shape;23;gfb550ad1da_0_519"/>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lvl1pPr lvl="0" marR="0" rtl="0" algn="l">
              <a:lnSpc>
                <a:spcPct val="81818"/>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24" name="Google Shape;24;gfb550ad1da_0_519"/>
          <p:cNvPicPr preferRelativeResize="0"/>
          <p:nvPr/>
        </p:nvPicPr>
        <p:blipFill rotWithShape="1">
          <a:blip r:embed="rId2">
            <a:alphaModFix/>
          </a:blip>
          <a:srcRect b="0" l="0" r="0" t="0"/>
          <a:stretch/>
        </p:blipFill>
        <p:spPr>
          <a:xfrm>
            <a:off x="628651" y="6225043"/>
            <a:ext cx="1296848" cy="461379"/>
          </a:xfrm>
          <a:prstGeom prst="rect">
            <a:avLst/>
          </a:prstGeom>
          <a:noFill/>
          <a:ln>
            <a:noFill/>
          </a:ln>
        </p:spPr>
      </p:pic>
      <p:sp>
        <p:nvSpPr>
          <p:cNvPr id="25" name="Google Shape;25;gfb550ad1da_0_519"/>
          <p:cNvSpPr/>
          <p:nvPr/>
        </p:nvSpPr>
        <p:spPr>
          <a:xfrm>
            <a:off x="11747499" y="3415144"/>
            <a:ext cx="444600" cy="3442800"/>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 name="Google Shape;26;gfb550ad1da_0_519"/>
          <p:cNvSpPr/>
          <p:nvPr/>
        </p:nvSpPr>
        <p:spPr>
          <a:xfrm>
            <a:off x="11747499" y="1"/>
            <a:ext cx="449100" cy="3426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 name="Google Shape;27;gfb550ad1da_0_519"/>
          <p:cNvSpPr txBox="1"/>
          <p:nvPr>
            <p:ph idx="1" type="body"/>
          </p:nvPr>
        </p:nvSpPr>
        <p:spPr>
          <a:xfrm>
            <a:off x="491615" y="1708353"/>
            <a:ext cx="11164800" cy="44256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rgbClr val="343434"/>
              </a:buClr>
              <a:buSzPts val="2400"/>
              <a:buFont typeface="Arial"/>
              <a:buChar char="•"/>
              <a:defRPr b="0" i="0" sz="2400" u="none" cap="none" strike="noStrike">
                <a:solidFill>
                  <a:srgbClr val="343434"/>
                </a:solidFill>
                <a:latin typeface="Calibri"/>
                <a:ea typeface="Calibri"/>
                <a:cs typeface="Calibri"/>
                <a:sym typeface="Calibri"/>
              </a:defRPr>
            </a:lvl1pPr>
            <a:lvl2pPr indent="-355600" lvl="1" marL="914400" marR="0" rtl="0" algn="l">
              <a:lnSpc>
                <a:spcPct val="90000"/>
              </a:lnSpc>
              <a:spcBef>
                <a:spcPts val="500"/>
              </a:spcBef>
              <a:spcAft>
                <a:spcPts val="0"/>
              </a:spcAft>
              <a:buClr>
                <a:srgbClr val="343434"/>
              </a:buClr>
              <a:buSzPts val="2000"/>
              <a:buFont typeface="Arial"/>
              <a:buChar char="•"/>
              <a:defRPr b="0" i="0" sz="2000" u="none" cap="none" strike="noStrike">
                <a:solidFill>
                  <a:srgbClr val="343434"/>
                </a:solidFill>
                <a:latin typeface="Calibri"/>
                <a:ea typeface="Calibri"/>
                <a:cs typeface="Calibri"/>
                <a:sym typeface="Calibri"/>
              </a:defRPr>
            </a:lvl2pPr>
            <a:lvl3pPr indent="-342900" lvl="2" marL="13716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3pPr>
            <a:lvl4pPr indent="-330200" lvl="3" marL="18288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4pPr>
            <a:lvl5pPr indent="-330200" lvl="4" marL="22860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a_Title slide">
  <p:cSld name="1a_Title slide">
    <p:spTree>
      <p:nvGrpSpPr>
        <p:cNvPr id="28" name="Shape 28"/>
        <p:cNvGrpSpPr/>
        <p:nvPr/>
      </p:nvGrpSpPr>
      <p:grpSpPr>
        <a:xfrm>
          <a:off x="0" y="0"/>
          <a:ext cx="0" cy="0"/>
          <a:chOff x="0" y="0"/>
          <a:chExt cx="0" cy="0"/>
        </a:xfrm>
      </p:grpSpPr>
      <p:sp>
        <p:nvSpPr>
          <p:cNvPr id="29" name="Google Shape;29;p6"/>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 name="Google Shape;30;p6"/>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1" name="Google Shape;31;p6"/>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32" name="Google Shape;32;p6"/>
          <p:cNvSpPr txBox="1"/>
          <p:nvPr>
            <p:ph type="ctrTitle"/>
          </p:nvPr>
        </p:nvSpPr>
        <p:spPr>
          <a:xfrm>
            <a:off x="939978" y="3991480"/>
            <a:ext cx="10177029" cy="1167973"/>
          </a:xfrm>
          <a:prstGeom prst="rect">
            <a:avLst/>
          </a:prstGeom>
          <a:noFill/>
          <a:ln>
            <a:noFill/>
          </a:ln>
        </p:spPr>
        <p:txBody>
          <a:bodyPr anchorCtr="0" anchor="t" bIns="45700" lIns="91425" spcFirstLastPara="1" rIns="91425" wrap="square" tIns="45700">
            <a:noAutofit/>
          </a:bodyPr>
          <a:lstStyle>
            <a:lvl1pPr lvl="0" marR="0" rtl="0" algn="l">
              <a:lnSpc>
                <a:spcPct val="102272"/>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 name="Google Shape;33;p6"/>
          <p:cNvSpPr txBox="1"/>
          <p:nvPr>
            <p:ph idx="1" type="subTitle"/>
          </p:nvPr>
        </p:nvSpPr>
        <p:spPr>
          <a:xfrm>
            <a:off x="951129" y="5228106"/>
            <a:ext cx="5563972"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34" name="Google Shape;34;p6"/>
          <p:cNvSpPr txBox="1"/>
          <p:nvPr>
            <p:ph idx="2" type="body"/>
          </p:nvPr>
        </p:nvSpPr>
        <p:spPr>
          <a:xfrm>
            <a:off x="939978" y="5788552"/>
            <a:ext cx="7764847" cy="681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6"/>
          <p:cNvSpPr/>
          <p:nvPr>
            <p:ph idx="3" type="pic"/>
          </p:nvPr>
        </p:nvSpPr>
        <p:spPr>
          <a:xfrm>
            <a:off x="6229884" y="546282"/>
            <a:ext cx="5517616" cy="3361283"/>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 name="Shape 36"/>
        <p:cNvGrpSpPr/>
        <p:nvPr/>
      </p:nvGrpSpPr>
      <p:grpSpPr>
        <a:xfrm>
          <a:off x="0" y="0"/>
          <a:ext cx="0" cy="0"/>
          <a:chOff x="0" y="0"/>
          <a:chExt cx="0" cy="0"/>
        </a:xfrm>
      </p:grpSpPr>
      <p:cxnSp>
        <p:nvCxnSpPr>
          <p:cNvPr id="37" name="Google Shape;37;g9e98a019e7_0_169"/>
          <p:cNvCxnSpPr/>
          <p:nvPr/>
        </p:nvCxnSpPr>
        <p:spPr>
          <a:xfrm>
            <a:off x="566934" y="6320000"/>
            <a:ext cx="11062500" cy="0"/>
          </a:xfrm>
          <a:prstGeom prst="straightConnector1">
            <a:avLst/>
          </a:prstGeom>
          <a:noFill/>
          <a:ln cap="flat" cmpd="sng" w="19050">
            <a:solidFill>
              <a:schemeClr val="dk2"/>
            </a:solidFill>
            <a:prstDash val="solid"/>
            <a:round/>
            <a:headEnd len="sm" w="sm" type="none"/>
            <a:tailEnd len="sm" w="sm" type="none"/>
          </a:ln>
        </p:spPr>
      </p:cxnSp>
      <p:cxnSp>
        <p:nvCxnSpPr>
          <p:cNvPr id="38" name="Google Shape;38;g9e98a019e7_0_169"/>
          <p:cNvCxnSpPr/>
          <p:nvPr/>
        </p:nvCxnSpPr>
        <p:spPr>
          <a:xfrm>
            <a:off x="566931" y="554200"/>
            <a:ext cx="244500" cy="0"/>
          </a:xfrm>
          <a:prstGeom prst="straightConnector1">
            <a:avLst/>
          </a:prstGeom>
          <a:noFill/>
          <a:ln cap="flat" cmpd="sng" w="19050">
            <a:solidFill>
              <a:schemeClr val="dk2"/>
            </a:solidFill>
            <a:prstDash val="solid"/>
            <a:round/>
            <a:headEnd len="sm" w="sm" type="none"/>
            <a:tailEnd len="sm" w="sm" type="none"/>
          </a:ln>
        </p:spPr>
      </p:cxnSp>
      <p:sp>
        <p:nvSpPr>
          <p:cNvPr id="39" name="Google Shape;39;g9e98a019e7_0_169"/>
          <p:cNvSpPr txBox="1"/>
          <p:nvPr>
            <p:ph idx="1" type="body"/>
          </p:nvPr>
        </p:nvSpPr>
        <p:spPr>
          <a:xfrm>
            <a:off x="437356" y="5634700"/>
            <a:ext cx="11184900" cy="524700"/>
          </a:xfrm>
          <a:prstGeom prst="rect">
            <a:avLst/>
          </a:prstGeom>
          <a:noFill/>
          <a:ln>
            <a:noFill/>
          </a:ln>
        </p:spPr>
        <p:txBody>
          <a:bodyPr anchorCtr="0" anchor="ctr" bIns="121900" lIns="121900" spcFirstLastPara="1" rIns="121900" wrap="square" tIns="121900">
            <a:noAutofit/>
          </a:bodyPr>
          <a:lstStyle>
            <a:lvl1pPr indent="-228600" lvl="0" marL="45720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stStyle>
          <a:p/>
        </p:txBody>
      </p:sp>
      <p:sp>
        <p:nvSpPr>
          <p:cNvPr id="40" name="Google Shape;40;g9e98a019e7_0_169"/>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cxnSp>
        <p:nvCxnSpPr>
          <p:cNvPr id="42" name="Google Shape;42;g953b794893_0_259"/>
          <p:cNvCxnSpPr/>
          <p:nvPr/>
        </p:nvCxnSpPr>
        <p:spPr>
          <a:xfrm>
            <a:off x="566934" y="6320000"/>
            <a:ext cx="11062500" cy="0"/>
          </a:xfrm>
          <a:prstGeom prst="straightConnector1">
            <a:avLst/>
          </a:prstGeom>
          <a:noFill/>
          <a:ln cap="flat" cmpd="sng" w="19050">
            <a:solidFill>
              <a:schemeClr val="dk2"/>
            </a:solidFill>
            <a:prstDash val="solid"/>
            <a:round/>
            <a:headEnd len="sm" w="sm" type="none"/>
            <a:tailEnd len="sm" w="sm" type="none"/>
          </a:ln>
        </p:spPr>
      </p:cxnSp>
      <p:cxnSp>
        <p:nvCxnSpPr>
          <p:cNvPr id="43" name="Google Shape;43;g953b794893_0_259"/>
          <p:cNvCxnSpPr/>
          <p:nvPr/>
        </p:nvCxnSpPr>
        <p:spPr>
          <a:xfrm>
            <a:off x="566934" y="554200"/>
            <a:ext cx="11062500" cy="0"/>
          </a:xfrm>
          <a:prstGeom prst="straightConnector1">
            <a:avLst/>
          </a:prstGeom>
          <a:noFill/>
          <a:ln cap="flat" cmpd="sng" w="38100">
            <a:solidFill>
              <a:schemeClr val="dk2"/>
            </a:solidFill>
            <a:prstDash val="solid"/>
            <a:round/>
            <a:headEnd len="sm" w="sm" type="none"/>
            <a:tailEnd len="sm" w="sm" type="none"/>
          </a:ln>
        </p:spPr>
      </p:cxnSp>
      <p:sp>
        <p:nvSpPr>
          <p:cNvPr id="44" name="Google Shape;44;g953b794893_0_259"/>
          <p:cNvSpPr txBox="1"/>
          <p:nvPr>
            <p:ph hasCustomPrompt="1" type="title"/>
          </p:nvPr>
        </p:nvSpPr>
        <p:spPr>
          <a:xfrm>
            <a:off x="1138600" y="1739800"/>
            <a:ext cx="9914700" cy="2051100"/>
          </a:xfrm>
          <a:prstGeom prst="rect">
            <a:avLst/>
          </a:prstGeom>
          <a:noFill/>
          <a:ln>
            <a:noFill/>
          </a:ln>
        </p:spPr>
        <p:txBody>
          <a:bodyPr anchorCtr="0" anchor="ctr" bIns="121900" lIns="121900" spcFirstLastPara="1" rIns="121900" wrap="square" tIns="121900">
            <a:noAutofit/>
          </a:bodyPr>
          <a:lstStyle>
            <a:lvl1pPr lvl="0"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1pPr>
            <a:lvl2pPr lvl="1"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2pPr>
            <a:lvl3pPr lvl="2"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3pPr>
            <a:lvl4pPr lvl="3"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4pPr>
            <a:lvl5pPr lvl="4"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5pPr>
            <a:lvl6pPr lvl="5"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6pPr>
            <a:lvl7pPr lvl="6"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7pPr>
            <a:lvl8pPr lvl="7"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8pPr>
            <a:lvl9pPr lvl="8" marR="0" rtl="0" algn="ctr">
              <a:lnSpc>
                <a:spcPct val="100000"/>
              </a:lnSpc>
              <a:spcBef>
                <a:spcPts val="0"/>
              </a:spcBef>
              <a:spcAft>
                <a:spcPts val="0"/>
              </a:spcAft>
              <a:buClr>
                <a:schemeClr val="dk1"/>
              </a:buClr>
              <a:buSzPts val="12800"/>
              <a:buFont typeface="Lato"/>
              <a:buChar char="■"/>
              <a:defRPr b="0" i="0" sz="12800" u="none" cap="none" strike="noStrike">
                <a:solidFill>
                  <a:schemeClr val="dk1"/>
                </a:solidFill>
                <a:latin typeface="Lato"/>
                <a:ea typeface="Lato"/>
                <a:cs typeface="Lato"/>
                <a:sym typeface="Lato"/>
              </a:defRPr>
            </a:lvl9pPr>
          </a:lstStyle>
          <a:p>
            <a:r>
              <a:t>xx%</a:t>
            </a:r>
          </a:p>
        </p:txBody>
      </p:sp>
      <p:sp>
        <p:nvSpPr>
          <p:cNvPr id="45" name="Google Shape;45;g953b794893_0_259"/>
          <p:cNvSpPr txBox="1"/>
          <p:nvPr>
            <p:ph idx="1" type="body"/>
          </p:nvPr>
        </p:nvSpPr>
        <p:spPr>
          <a:xfrm>
            <a:off x="1138600" y="3892600"/>
            <a:ext cx="9914700" cy="1428900"/>
          </a:xfrm>
          <a:prstGeom prst="rect">
            <a:avLst/>
          </a:prstGeom>
          <a:noFill/>
          <a:ln>
            <a:noFill/>
          </a:ln>
        </p:spPr>
        <p:txBody>
          <a:bodyPr anchorCtr="0" anchor="ctr" bIns="121900" lIns="121900" spcFirstLastPara="1" rIns="121900" wrap="square" tIns="121900">
            <a:noAutofit/>
          </a:bodyPr>
          <a:lstStyle>
            <a:lvl1pPr indent="-349250" lvl="0" marL="4572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1pPr>
            <a:lvl2pPr indent="-349250" lvl="1" marL="9144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2pPr>
            <a:lvl3pPr indent="-349250" lvl="2" marL="13716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3pPr>
            <a:lvl4pPr indent="-349250" lvl="3" marL="18288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4pPr>
            <a:lvl5pPr indent="-349250" lvl="4" marL="22860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5pPr>
            <a:lvl6pPr indent="-349250" lvl="5" marL="27432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6pPr>
            <a:lvl7pPr indent="-349250" lvl="6" marL="32004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7pPr>
            <a:lvl8pPr indent="-349250" lvl="7" marL="36576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8pPr>
            <a:lvl9pPr indent="-349250" lvl="8" marL="4114800" marR="0" rtl="0" algn="ctr">
              <a:lnSpc>
                <a:spcPct val="100000"/>
              </a:lnSpc>
              <a:spcBef>
                <a:spcPts val="0"/>
              </a:spcBef>
              <a:spcAft>
                <a:spcPts val="0"/>
              </a:spcAft>
              <a:buClr>
                <a:srgbClr val="000000"/>
              </a:buClr>
              <a:buSzPts val="1900"/>
              <a:buFont typeface="Arial"/>
              <a:buChar char="■"/>
              <a:defRPr b="0" i="0" sz="1900" u="none" cap="none" strike="noStrike">
                <a:solidFill>
                  <a:srgbClr val="000000"/>
                </a:solidFill>
                <a:latin typeface="Arial"/>
                <a:ea typeface="Arial"/>
                <a:cs typeface="Arial"/>
                <a:sym typeface="Arial"/>
              </a:defRPr>
            </a:lvl9pPr>
          </a:lstStyle>
          <a:p/>
        </p:txBody>
      </p:sp>
      <p:sp>
        <p:nvSpPr>
          <p:cNvPr id="46" name="Google Shape;46;g953b794893_0_259"/>
          <p:cNvSpPr txBox="1"/>
          <p:nvPr>
            <p:ph idx="12" type="sldNum"/>
          </p:nvPr>
        </p:nvSpPr>
        <p:spPr>
          <a:xfrm>
            <a:off x="11330666" y="6251679"/>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b_Title slide">
  <p:cSld name="2b_Title slide">
    <p:spTree>
      <p:nvGrpSpPr>
        <p:cNvPr id="47" name="Shape 47"/>
        <p:cNvGrpSpPr/>
        <p:nvPr/>
      </p:nvGrpSpPr>
      <p:grpSpPr>
        <a:xfrm>
          <a:off x="0" y="0"/>
          <a:ext cx="0" cy="0"/>
          <a:chOff x="0" y="0"/>
          <a:chExt cx="0" cy="0"/>
        </a:xfrm>
      </p:grpSpPr>
      <p:sp>
        <p:nvSpPr>
          <p:cNvPr id="48" name="Google Shape;48;p4"/>
          <p:cNvSpPr/>
          <p:nvPr/>
        </p:nvSpPr>
        <p:spPr>
          <a:xfrm>
            <a:off x="7913406" y="556624"/>
            <a:ext cx="4278594" cy="411657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4"/>
          <p:cNvSpPr/>
          <p:nvPr/>
        </p:nvSpPr>
        <p:spPr>
          <a:xfrm>
            <a:off x="0" y="3415144"/>
            <a:ext cx="11887200" cy="344285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 name="Google Shape;50;p4"/>
          <p:cNvSpPr txBox="1"/>
          <p:nvPr>
            <p:ph type="ctrTitle"/>
          </p:nvPr>
        </p:nvSpPr>
        <p:spPr>
          <a:xfrm>
            <a:off x="939977" y="4119073"/>
            <a:ext cx="6417952" cy="1040380"/>
          </a:xfrm>
          <a:prstGeom prst="rect">
            <a:avLst/>
          </a:prstGeom>
          <a:noFill/>
          <a:ln>
            <a:noFill/>
          </a:ln>
        </p:spPr>
        <p:txBody>
          <a:bodyPr anchorCtr="0" anchor="t" bIns="45700" lIns="91425" spcFirstLastPara="1" rIns="91425" wrap="square" tIns="45700">
            <a:noAutofit/>
          </a:bodyPr>
          <a:lstStyle>
            <a:lvl1pPr lvl="0" marR="0" rtl="0" algn="l">
              <a:lnSpc>
                <a:spcPct val="102272"/>
              </a:lnSpc>
              <a:spcBef>
                <a:spcPts val="0"/>
              </a:spcBef>
              <a:spcAft>
                <a:spcPts val="0"/>
              </a:spcAft>
              <a:buClr>
                <a:schemeClr val="lt2"/>
              </a:buClr>
              <a:buSzPts val="4400"/>
              <a:buFont typeface="Calibri"/>
              <a:buNone/>
              <a:defRPr b="1" i="0" sz="44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4"/>
          <p:cNvSpPr txBox="1"/>
          <p:nvPr>
            <p:ph idx="1" type="subTitle"/>
          </p:nvPr>
        </p:nvSpPr>
        <p:spPr>
          <a:xfrm>
            <a:off x="951128" y="5228106"/>
            <a:ext cx="6405115"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52" name="Google Shape;52;p4"/>
          <p:cNvSpPr txBox="1"/>
          <p:nvPr>
            <p:ph idx="2" type="body"/>
          </p:nvPr>
        </p:nvSpPr>
        <p:spPr>
          <a:xfrm>
            <a:off x="939979" y="5788552"/>
            <a:ext cx="6417952" cy="60241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2"/>
              </a:buClr>
              <a:buSzPts val="2000"/>
              <a:buFont typeface="Arial"/>
              <a:buNone/>
              <a:defRPr b="0" i="0" sz="2000" u="none" cap="none" strike="noStrike">
                <a:solidFill>
                  <a:schemeClr val="lt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53" name="Google Shape;53;p4"/>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54" name="Google Shape;54;p4"/>
          <p:cNvSpPr/>
          <p:nvPr>
            <p:ph idx="3" type="pic"/>
          </p:nvPr>
        </p:nvSpPr>
        <p:spPr>
          <a:xfrm>
            <a:off x="7397551" y="847142"/>
            <a:ext cx="4153375" cy="5543827"/>
          </a:xfrm>
          <a:prstGeom prst="rect">
            <a:avLst/>
          </a:prstGeom>
          <a:solidFill>
            <a:schemeClr val="lt1"/>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b_Title slide">
  <p:cSld name="1b_Title slide">
    <p:spTree>
      <p:nvGrpSpPr>
        <p:cNvPr id="55" name="Shape 55"/>
        <p:cNvGrpSpPr/>
        <p:nvPr/>
      </p:nvGrpSpPr>
      <p:grpSpPr>
        <a:xfrm>
          <a:off x="0" y="0"/>
          <a:ext cx="0" cy="0"/>
          <a:chOff x="0" y="0"/>
          <a:chExt cx="0" cy="0"/>
        </a:xfrm>
      </p:grpSpPr>
      <p:sp>
        <p:nvSpPr>
          <p:cNvPr id="56" name="Google Shape;56;p7"/>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 name="Google Shape;57;p7"/>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8" name="Google Shape;58;p7"/>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59" name="Google Shape;59;p7"/>
          <p:cNvSpPr txBox="1"/>
          <p:nvPr>
            <p:ph type="ctrTitle"/>
          </p:nvPr>
        </p:nvSpPr>
        <p:spPr>
          <a:xfrm>
            <a:off x="939977" y="3991480"/>
            <a:ext cx="5575123" cy="1167973"/>
          </a:xfrm>
          <a:prstGeom prst="rect">
            <a:avLst/>
          </a:prstGeom>
          <a:noFill/>
          <a:ln>
            <a:noFill/>
          </a:ln>
        </p:spPr>
        <p:txBody>
          <a:bodyPr anchorCtr="0" anchor="t" bIns="45700" lIns="91425" spcFirstLastPara="1" rIns="91425" wrap="square" tIns="45700">
            <a:noAutofit/>
          </a:bodyPr>
          <a:lstStyle>
            <a:lvl1pPr lvl="0" marR="0" rtl="0" algn="l">
              <a:lnSpc>
                <a:spcPct val="102272"/>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0" name="Google Shape;60;p7"/>
          <p:cNvSpPr txBox="1"/>
          <p:nvPr>
            <p:ph idx="1" type="subTitle"/>
          </p:nvPr>
        </p:nvSpPr>
        <p:spPr>
          <a:xfrm>
            <a:off x="951129" y="5228106"/>
            <a:ext cx="5563972"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61" name="Google Shape;61;p7"/>
          <p:cNvSpPr txBox="1"/>
          <p:nvPr>
            <p:ph idx="2" type="body"/>
          </p:nvPr>
        </p:nvSpPr>
        <p:spPr>
          <a:xfrm>
            <a:off x="939979" y="5788552"/>
            <a:ext cx="5575123" cy="681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2" name="Google Shape;62;p7"/>
          <p:cNvSpPr/>
          <p:nvPr>
            <p:ph idx="3" type="pic"/>
          </p:nvPr>
        </p:nvSpPr>
        <p:spPr>
          <a:xfrm>
            <a:off x="6515100" y="546100"/>
            <a:ext cx="5223854" cy="5495777"/>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c_Title slide">
  <p:cSld name="1c_Title slide">
    <p:spTree>
      <p:nvGrpSpPr>
        <p:cNvPr id="63" name="Shape 63"/>
        <p:cNvGrpSpPr/>
        <p:nvPr/>
      </p:nvGrpSpPr>
      <p:grpSpPr>
        <a:xfrm>
          <a:off x="0" y="0"/>
          <a:ext cx="0" cy="0"/>
          <a:chOff x="0" y="0"/>
          <a:chExt cx="0" cy="0"/>
        </a:xfrm>
      </p:grpSpPr>
      <p:sp>
        <p:nvSpPr>
          <p:cNvPr id="64" name="Google Shape;64;p8"/>
          <p:cNvSpPr/>
          <p:nvPr/>
        </p:nvSpPr>
        <p:spPr>
          <a:xfrm>
            <a:off x="11747499" y="3415144"/>
            <a:ext cx="444501" cy="3442856"/>
          </a:xfrm>
          <a:prstGeom prst="rect">
            <a:avLst/>
          </a:prstGeom>
          <a:solidFill>
            <a:srgbClr val="3C02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5" name="Google Shape;65;p8"/>
          <p:cNvSpPr/>
          <p:nvPr/>
        </p:nvSpPr>
        <p:spPr>
          <a:xfrm>
            <a:off x="11747499" y="1"/>
            <a:ext cx="449172" cy="342597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6" name="Google Shape;66;p8"/>
          <p:cNvPicPr preferRelativeResize="0"/>
          <p:nvPr/>
        </p:nvPicPr>
        <p:blipFill rotWithShape="1">
          <a:blip r:embed="rId2">
            <a:alphaModFix/>
          </a:blip>
          <a:srcRect b="0" l="0" r="0" t="0"/>
          <a:stretch/>
        </p:blipFill>
        <p:spPr>
          <a:xfrm>
            <a:off x="489774" y="546282"/>
            <a:ext cx="4325121" cy="1539243"/>
          </a:xfrm>
          <a:prstGeom prst="rect">
            <a:avLst/>
          </a:prstGeom>
          <a:noFill/>
          <a:ln>
            <a:noFill/>
          </a:ln>
        </p:spPr>
      </p:pic>
      <p:sp>
        <p:nvSpPr>
          <p:cNvPr id="67" name="Google Shape;67;p8"/>
          <p:cNvSpPr txBox="1"/>
          <p:nvPr>
            <p:ph type="ctrTitle"/>
          </p:nvPr>
        </p:nvSpPr>
        <p:spPr>
          <a:xfrm>
            <a:off x="939977" y="3991480"/>
            <a:ext cx="5575123" cy="1167973"/>
          </a:xfrm>
          <a:prstGeom prst="rect">
            <a:avLst/>
          </a:prstGeom>
          <a:noFill/>
          <a:ln>
            <a:noFill/>
          </a:ln>
        </p:spPr>
        <p:txBody>
          <a:bodyPr anchorCtr="0" anchor="t" bIns="45700" lIns="91425" spcFirstLastPara="1" rIns="91425" wrap="square" tIns="45700">
            <a:noAutofit/>
          </a:bodyPr>
          <a:lstStyle>
            <a:lvl1pPr lvl="0" marR="0" rtl="0" algn="l">
              <a:lnSpc>
                <a:spcPct val="102272"/>
              </a:lnSpc>
              <a:spcBef>
                <a:spcPts val="0"/>
              </a:spcBef>
              <a:spcAft>
                <a:spcPts val="0"/>
              </a:spcAft>
              <a:buClr>
                <a:schemeClr val="dk2"/>
              </a:buClr>
              <a:buSzPts val="4400"/>
              <a:buFont typeface="Calibri"/>
              <a:buNone/>
              <a:defRPr b="1"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8" name="Google Shape;68;p8"/>
          <p:cNvSpPr txBox="1"/>
          <p:nvPr>
            <p:ph idx="1" type="subTitle"/>
          </p:nvPr>
        </p:nvSpPr>
        <p:spPr>
          <a:xfrm>
            <a:off x="951129" y="5228106"/>
            <a:ext cx="5563972" cy="35156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lvl="1" marR="0" rtl="0" algn="ctr">
              <a:lnSpc>
                <a:spcPct val="90000"/>
              </a:lnSpc>
              <a:spcBef>
                <a:spcPts val="500"/>
              </a:spcBef>
              <a:spcAft>
                <a:spcPts val="0"/>
              </a:spcAft>
              <a:buClr>
                <a:srgbClr val="343434"/>
              </a:buClr>
              <a:buSzPts val="2000"/>
              <a:buFont typeface="Arial"/>
              <a:buNone/>
              <a:defRPr b="0" i="0" sz="2000" u="none" cap="none" strike="noStrike">
                <a:solidFill>
                  <a:srgbClr val="343434"/>
                </a:solidFill>
                <a:latin typeface="Calibri"/>
                <a:ea typeface="Calibri"/>
                <a:cs typeface="Calibri"/>
                <a:sym typeface="Calibri"/>
              </a:defRPr>
            </a:lvl2pPr>
            <a:lvl3pPr lvl="2" marR="0" rtl="0" algn="ctr">
              <a:lnSpc>
                <a:spcPct val="90000"/>
              </a:lnSpc>
              <a:spcBef>
                <a:spcPts val="500"/>
              </a:spcBef>
              <a:spcAft>
                <a:spcPts val="0"/>
              </a:spcAft>
              <a:buClr>
                <a:srgbClr val="343434"/>
              </a:buClr>
              <a:buSzPts val="1800"/>
              <a:buFont typeface="Arial"/>
              <a:buNone/>
              <a:defRPr b="0" i="0" sz="1800" u="none" cap="none" strike="noStrike">
                <a:solidFill>
                  <a:srgbClr val="343434"/>
                </a:solidFill>
                <a:latin typeface="Calibri"/>
                <a:ea typeface="Calibri"/>
                <a:cs typeface="Calibri"/>
                <a:sym typeface="Calibri"/>
              </a:defRPr>
            </a:lvl3pPr>
            <a:lvl4pPr lvl="3"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4pPr>
            <a:lvl5pPr lvl="4" marR="0" rtl="0" algn="ctr">
              <a:lnSpc>
                <a:spcPct val="90000"/>
              </a:lnSpc>
              <a:spcBef>
                <a:spcPts val="500"/>
              </a:spcBef>
              <a:spcAft>
                <a:spcPts val="0"/>
              </a:spcAft>
              <a:buClr>
                <a:srgbClr val="343434"/>
              </a:buClr>
              <a:buSzPts val="1600"/>
              <a:buFont typeface="Arial"/>
              <a:buNone/>
              <a:defRPr b="0" i="0" sz="1600" u="none" cap="none" strike="noStrike">
                <a:solidFill>
                  <a:srgbClr val="343434"/>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69" name="Google Shape;69;p8"/>
          <p:cNvSpPr txBox="1"/>
          <p:nvPr>
            <p:ph idx="2" type="body"/>
          </p:nvPr>
        </p:nvSpPr>
        <p:spPr>
          <a:xfrm>
            <a:off x="939979" y="5788552"/>
            <a:ext cx="5575123" cy="681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1pPr>
            <a:lvl2pPr indent="-342900" lvl="1" marL="914400" marR="0" rtl="0" algn="l">
              <a:lnSpc>
                <a:spcPct val="90000"/>
              </a:lnSpc>
              <a:spcBef>
                <a:spcPts val="500"/>
              </a:spcBef>
              <a:spcAft>
                <a:spcPts val="0"/>
              </a:spcAft>
              <a:buClr>
                <a:srgbClr val="343434"/>
              </a:buClr>
              <a:buSzPts val="1800"/>
              <a:buFont typeface="Arial"/>
              <a:buChar char="•"/>
              <a:defRPr b="0" i="0" sz="1800" u="none" cap="none" strike="noStrike">
                <a:solidFill>
                  <a:srgbClr val="343434"/>
                </a:solidFill>
                <a:latin typeface="Calibri"/>
                <a:ea typeface="Calibri"/>
                <a:cs typeface="Calibri"/>
                <a:sym typeface="Calibri"/>
              </a:defRPr>
            </a:lvl2pPr>
            <a:lvl3pPr indent="-330200" lvl="2" marL="1371600" marR="0" rtl="0" algn="l">
              <a:lnSpc>
                <a:spcPct val="90000"/>
              </a:lnSpc>
              <a:spcBef>
                <a:spcPts val="500"/>
              </a:spcBef>
              <a:spcAft>
                <a:spcPts val="0"/>
              </a:spcAft>
              <a:buClr>
                <a:srgbClr val="343434"/>
              </a:buClr>
              <a:buSzPts val="1600"/>
              <a:buFont typeface="Arial"/>
              <a:buChar char="•"/>
              <a:defRPr b="0" i="0" sz="1600" u="none" cap="none" strike="noStrike">
                <a:solidFill>
                  <a:srgbClr val="343434"/>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43434"/>
              </a:buClr>
              <a:buSzPts val="1400"/>
              <a:buFont typeface="Arial"/>
              <a:buChar char="•"/>
              <a:defRPr b="0" i="0" sz="1400" u="none" cap="none" strike="noStrike">
                <a:solidFill>
                  <a:srgbClr val="343434"/>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8"/>
          <p:cNvSpPr/>
          <p:nvPr>
            <p:ph idx="3" type="pic"/>
          </p:nvPr>
        </p:nvSpPr>
        <p:spPr>
          <a:xfrm>
            <a:off x="6358071" y="566738"/>
            <a:ext cx="5389429" cy="2714847"/>
          </a:xfrm>
          <a:prstGeom prst="rect">
            <a:avLst/>
          </a:prstGeom>
          <a:noFill/>
          <a:ln>
            <a:noFill/>
          </a:ln>
        </p:spPr>
      </p:sp>
      <p:sp>
        <p:nvSpPr>
          <p:cNvPr id="71" name="Google Shape;71;p8"/>
          <p:cNvSpPr/>
          <p:nvPr>
            <p:ph idx="4" type="pic"/>
          </p:nvPr>
        </p:nvSpPr>
        <p:spPr>
          <a:xfrm>
            <a:off x="6648628" y="2931207"/>
            <a:ext cx="5548043" cy="3544759"/>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doc.lagout.org/Others/Data%20Mining/Principles%20of%20Data%20Mining%20%282nd%20ed.%29%20%5BBramer%202013-02-21%5D.pdf" TargetMode="External"/><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fb550ad1da_0_131"/>
          <p:cNvSpPr txBox="1"/>
          <p:nvPr>
            <p:ph type="title"/>
          </p:nvPr>
        </p:nvSpPr>
        <p:spPr>
          <a:xfrm>
            <a:off x="415600" y="1665502"/>
            <a:ext cx="10332300" cy="14955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lt2"/>
              </a:buClr>
              <a:buSzPts val="4400"/>
              <a:buFont typeface="Calibri"/>
              <a:buNone/>
            </a:pPr>
            <a:r>
              <a:rPr lang="en-GB" sz="5400"/>
              <a:t>Applied Machine Learning and Data Mining</a:t>
            </a:r>
            <a:endParaRPr sz="5400"/>
          </a:p>
        </p:txBody>
      </p:sp>
      <p:sp>
        <p:nvSpPr>
          <p:cNvPr id="162" name="Google Shape;162;gfb550ad1da_0_131"/>
          <p:cNvSpPr txBox="1"/>
          <p:nvPr>
            <p:ph idx="1" type="body"/>
          </p:nvPr>
        </p:nvSpPr>
        <p:spPr>
          <a:xfrm>
            <a:off x="501717" y="4545228"/>
            <a:ext cx="2760900" cy="516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2"/>
              </a:buClr>
              <a:buSzPts val="2000"/>
              <a:buNone/>
            </a:pPr>
            <a:r>
              <a:rPr lang="en-GB" sz="2100">
                <a:solidFill>
                  <a:srgbClr val="000000"/>
                </a:solidFill>
              </a:rPr>
              <a:t>Dr. Alaa Mohasseb</a:t>
            </a:r>
            <a:endParaRPr sz="2100">
              <a:solidFill>
                <a:srgbClr val="000000"/>
              </a:solidFill>
            </a:endParaRPr>
          </a:p>
          <a:p>
            <a:pPr indent="0" lvl="0" marL="0" rtl="0" algn="l">
              <a:lnSpc>
                <a:spcPct val="90000"/>
              </a:lnSpc>
              <a:spcBef>
                <a:spcPts val="1000"/>
              </a:spcBef>
              <a:spcAft>
                <a:spcPts val="0"/>
              </a:spcAft>
              <a:buClr>
                <a:schemeClr val="lt2"/>
              </a:buClr>
              <a:buSzPts val="2000"/>
              <a:buNone/>
            </a:pPr>
            <a:r>
              <a:t/>
            </a:r>
            <a:endParaRPr sz="2100">
              <a:solidFill>
                <a:srgbClr val="000000"/>
              </a:solidFill>
            </a:endParaRPr>
          </a:p>
        </p:txBody>
      </p:sp>
      <p:sp>
        <p:nvSpPr>
          <p:cNvPr id="163" name="Google Shape;163;gfb550ad1da_0_131"/>
          <p:cNvSpPr txBox="1"/>
          <p:nvPr>
            <p:ph idx="1" type="subTitle"/>
          </p:nvPr>
        </p:nvSpPr>
        <p:spPr>
          <a:xfrm>
            <a:off x="415600" y="3778829"/>
            <a:ext cx="8636400" cy="516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rgbClr val="343434"/>
              </a:buClr>
              <a:buSzPts val="2000"/>
              <a:buFont typeface="Arial"/>
              <a:buNone/>
            </a:pPr>
            <a:r>
              <a:rPr b="1" i="0" lang="en-GB" sz="2500" u="none" cap="none" strike="noStrike">
                <a:solidFill>
                  <a:srgbClr val="000000"/>
                </a:solidFill>
                <a:latin typeface="Calibri"/>
                <a:ea typeface="Calibri"/>
                <a:cs typeface="Calibri"/>
                <a:sym typeface="Calibri"/>
              </a:rPr>
              <a:t>Week </a:t>
            </a:r>
            <a:r>
              <a:rPr b="1" i="0" lang="en-GB" sz="2500" u="none" cap="none" strike="noStrike">
                <a:solidFill>
                  <a:srgbClr val="343434"/>
                </a:solidFill>
                <a:latin typeface="Calibri"/>
                <a:ea typeface="Calibri"/>
                <a:cs typeface="Calibri"/>
                <a:sym typeface="Calibri"/>
              </a:rPr>
              <a:t>4</a:t>
            </a:r>
            <a:r>
              <a:rPr b="1" i="0" lang="en-GB" sz="2500" u="none" cap="none" strike="noStrike">
                <a:solidFill>
                  <a:srgbClr val="000000"/>
                </a:solidFill>
                <a:latin typeface="Calibri"/>
                <a:ea typeface="Calibri"/>
                <a:cs typeface="Calibri"/>
                <a:sym typeface="Calibri"/>
              </a:rPr>
              <a:t>:</a:t>
            </a:r>
            <a:r>
              <a:rPr b="0" i="0" lang="en-GB" sz="2500" u="none" cap="none" strike="noStrike">
                <a:solidFill>
                  <a:srgbClr val="000000"/>
                </a:solidFill>
                <a:latin typeface="Calibri"/>
                <a:ea typeface="Calibri"/>
                <a:cs typeface="Calibri"/>
                <a:sym typeface="Calibri"/>
              </a:rPr>
              <a:t> </a:t>
            </a:r>
            <a:r>
              <a:rPr b="0" i="0" lang="en-GB" sz="2500" u="none" cap="none" strike="noStrike">
                <a:solidFill>
                  <a:srgbClr val="343434"/>
                </a:solidFill>
                <a:latin typeface="Calibri"/>
                <a:ea typeface="Calibri"/>
                <a:cs typeface="Calibri"/>
                <a:sym typeface="Calibri"/>
              </a:rPr>
              <a:t>Data Preprocessing</a:t>
            </a:r>
            <a:endParaRPr b="0" i="0" sz="2500" u="none" cap="none" strike="noStrike">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Clr>
                <a:schemeClr val="lt2"/>
              </a:buClr>
              <a:buSzPts val="2000"/>
              <a:buFont typeface="Arial"/>
              <a:buNone/>
            </a:pPr>
            <a:r>
              <a:t/>
            </a:r>
            <a:endParaRPr b="0" i="0" sz="2500" u="none" cap="none" strike="noStrike">
              <a:solidFill>
                <a:srgbClr val="000000"/>
              </a:solidFill>
              <a:latin typeface="Calibri"/>
              <a:ea typeface="Calibri"/>
              <a:cs typeface="Calibri"/>
              <a:sym typeface="Calibri"/>
            </a:endParaRPr>
          </a:p>
        </p:txBody>
      </p:sp>
      <p:cxnSp>
        <p:nvCxnSpPr>
          <p:cNvPr id="164" name="Google Shape;164;gfb550ad1da_0_131"/>
          <p:cNvCxnSpPr/>
          <p:nvPr/>
        </p:nvCxnSpPr>
        <p:spPr>
          <a:xfrm>
            <a:off x="501725" y="4375900"/>
            <a:ext cx="95739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a60d5a985e_1_117"/>
          <p:cNvSpPr txBox="1"/>
          <p:nvPr>
            <p:ph type="title"/>
          </p:nvPr>
        </p:nvSpPr>
        <p:spPr>
          <a:xfrm>
            <a:off x="483873" y="2669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Noisy Data</a:t>
            </a:r>
            <a:endParaRPr/>
          </a:p>
        </p:txBody>
      </p:sp>
      <p:sp>
        <p:nvSpPr>
          <p:cNvPr id="325" name="Google Shape;325;ga60d5a985e_1_117"/>
          <p:cNvSpPr txBox="1"/>
          <p:nvPr>
            <p:ph idx="1" type="body"/>
          </p:nvPr>
        </p:nvSpPr>
        <p:spPr>
          <a:xfrm>
            <a:off x="473665" y="1014503"/>
            <a:ext cx="11164800" cy="4425600"/>
          </a:xfrm>
          <a:prstGeom prst="rect">
            <a:avLst/>
          </a:prstGeom>
          <a:noFill/>
          <a:ln>
            <a:noFill/>
          </a:ln>
        </p:spPr>
        <p:txBody>
          <a:bodyPr anchorCtr="0" anchor="t" bIns="45700" lIns="91425" spcFirstLastPara="1" rIns="91425" wrap="square" tIns="45700">
            <a:noAutofit/>
          </a:bodyPr>
          <a:lstStyle/>
          <a:p>
            <a:pPr indent="-374650" lvl="0" marL="457200" rtl="0" algn="l">
              <a:lnSpc>
                <a:spcPct val="115000"/>
              </a:lnSpc>
              <a:spcBef>
                <a:spcPts val="1000"/>
              </a:spcBef>
              <a:spcAft>
                <a:spcPts val="0"/>
              </a:spcAft>
              <a:buClr>
                <a:schemeClr val="dk1"/>
              </a:buClr>
              <a:buSzPts val="2300"/>
              <a:buChar char="❏"/>
            </a:pPr>
            <a:r>
              <a:rPr lang="en-GB" sz="2300">
                <a:solidFill>
                  <a:schemeClr val="dk1"/>
                </a:solidFill>
              </a:rPr>
              <a:t>Noise: random error or variance in a measured variable.</a:t>
            </a:r>
            <a:endParaRPr sz="2300">
              <a:solidFill>
                <a:schemeClr val="dk1"/>
              </a:solidFill>
            </a:endParaRPr>
          </a:p>
          <a:p>
            <a:pPr indent="-374650" lvl="1" marL="914400" rtl="0" algn="l">
              <a:lnSpc>
                <a:spcPct val="115000"/>
              </a:lnSpc>
              <a:spcBef>
                <a:spcPts val="1000"/>
              </a:spcBef>
              <a:spcAft>
                <a:spcPts val="0"/>
              </a:spcAft>
              <a:buClr>
                <a:schemeClr val="dk1"/>
              </a:buClr>
              <a:buSzPts val="2300"/>
              <a:buChar char="❏"/>
            </a:pPr>
            <a:r>
              <a:rPr b="1" lang="en-GB" sz="2300">
                <a:solidFill>
                  <a:schemeClr val="dk1"/>
                </a:solidFill>
              </a:rPr>
              <a:t>Incorrect attribute values may due to</a:t>
            </a:r>
            <a:endParaRPr b="1" sz="2300">
              <a:solidFill>
                <a:schemeClr val="dk1"/>
              </a:solidFill>
            </a:endParaRPr>
          </a:p>
          <a:p>
            <a:pPr indent="-374650" lvl="2" marL="1371600" rtl="0" algn="l">
              <a:lnSpc>
                <a:spcPct val="115000"/>
              </a:lnSpc>
              <a:spcBef>
                <a:spcPts val="500"/>
              </a:spcBef>
              <a:spcAft>
                <a:spcPts val="0"/>
              </a:spcAft>
              <a:buClr>
                <a:schemeClr val="dk1"/>
              </a:buClr>
              <a:buSzPts val="2300"/>
              <a:buChar char="❏"/>
            </a:pPr>
            <a:r>
              <a:rPr lang="en-GB" sz="2300">
                <a:solidFill>
                  <a:schemeClr val="dk1"/>
                </a:solidFill>
              </a:rPr>
              <a:t>faulty data collection instruments.</a:t>
            </a:r>
            <a:endParaRPr sz="2300">
              <a:solidFill>
                <a:schemeClr val="dk1"/>
              </a:solidFill>
            </a:endParaRPr>
          </a:p>
          <a:p>
            <a:pPr indent="-374650" lvl="2" marL="1371600" rtl="0" algn="l">
              <a:lnSpc>
                <a:spcPct val="115000"/>
              </a:lnSpc>
              <a:spcBef>
                <a:spcPts val="500"/>
              </a:spcBef>
              <a:spcAft>
                <a:spcPts val="0"/>
              </a:spcAft>
              <a:buClr>
                <a:schemeClr val="dk1"/>
              </a:buClr>
              <a:buSzPts val="2300"/>
              <a:buChar char="❏"/>
            </a:pPr>
            <a:r>
              <a:rPr lang="en-GB" sz="2300">
                <a:solidFill>
                  <a:schemeClr val="dk1"/>
                </a:solidFill>
              </a:rPr>
              <a:t>data entry problems.</a:t>
            </a:r>
            <a:endParaRPr sz="2300">
              <a:solidFill>
                <a:schemeClr val="dk1"/>
              </a:solidFill>
            </a:endParaRPr>
          </a:p>
          <a:p>
            <a:pPr indent="-374650" lvl="2" marL="1371600" rtl="0" algn="l">
              <a:lnSpc>
                <a:spcPct val="115000"/>
              </a:lnSpc>
              <a:spcBef>
                <a:spcPts val="500"/>
              </a:spcBef>
              <a:spcAft>
                <a:spcPts val="0"/>
              </a:spcAft>
              <a:buClr>
                <a:schemeClr val="dk1"/>
              </a:buClr>
              <a:buSzPts val="2300"/>
              <a:buChar char="❏"/>
            </a:pPr>
            <a:r>
              <a:rPr lang="en-GB" sz="2300">
                <a:solidFill>
                  <a:schemeClr val="dk1"/>
                </a:solidFill>
              </a:rPr>
              <a:t>data transmission problems.</a:t>
            </a:r>
            <a:endParaRPr sz="2300">
              <a:solidFill>
                <a:schemeClr val="dk1"/>
              </a:solidFill>
            </a:endParaRPr>
          </a:p>
          <a:p>
            <a:pPr indent="-374650" lvl="2" marL="1371600" rtl="0" algn="l">
              <a:lnSpc>
                <a:spcPct val="115000"/>
              </a:lnSpc>
              <a:spcBef>
                <a:spcPts val="500"/>
              </a:spcBef>
              <a:spcAft>
                <a:spcPts val="0"/>
              </a:spcAft>
              <a:buClr>
                <a:schemeClr val="dk1"/>
              </a:buClr>
              <a:buSzPts val="2300"/>
              <a:buChar char="❏"/>
            </a:pPr>
            <a:r>
              <a:rPr lang="en-GB" sz="2300">
                <a:solidFill>
                  <a:schemeClr val="dk1"/>
                </a:solidFill>
              </a:rPr>
              <a:t>technology limitation.</a:t>
            </a:r>
            <a:endParaRPr sz="2300">
              <a:solidFill>
                <a:schemeClr val="dk1"/>
              </a:solidFill>
            </a:endParaRPr>
          </a:p>
          <a:p>
            <a:pPr indent="-374650" lvl="2" marL="1371600" rtl="0" algn="l">
              <a:lnSpc>
                <a:spcPct val="115000"/>
              </a:lnSpc>
              <a:spcBef>
                <a:spcPts val="500"/>
              </a:spcBef>
              <a:spcAft>
                <a:spcPts val="0"/>
              </a:spcAft>
              <a:buClr>
                <a:schemeClr val="dk1"/>
              </a:buClr>
              <a:buSzPts val="2300"/>
              <a:buChar char="❏"/>
            </a:pPr>
            <a:r>
              <a:rPr lang="en-GB" sz="2300">
                <a:solidFill>
                  <a:schemeClr val="dk1"/>
                </a:solidFill>
              </a:rPr>
              <a:t>inconsistency in naming convention.</a:t>
            </a:r>
            <a:endParaRPr sz="2300">
              <a:solidFill>
                <a:schemeClr val="dk1"/>
              </a:solidFill>
            </a:endParaRPr>
          </a:p>
          <a:p>
            <a:pPr indent="-374650" lvl="1" marL="914400" rtl="0" algn="l">
              <a:lnSpc>
                <a:spcPct val="115000"/>
              </a:lnSpc>
              <a:spcBef>
                <a:spcPts val="1000"/>
              </a:spcBef>
              <a:spcAft>
                <a:spcPts val="0"/>
              </a:spcAft>
              <a:buClr>
                <a:schemeClr val="dk1"/>
              </a:buClr>
              <a:buSzPts val="2300"/>
              <a:buChar char="❏"/>
            </a:pPr>
            <a:r>
              <a:rPr b="1" lang="en-GB" sz="2300">
                <a:solidFill>
                  <a:schemeClr val="dk1"/>
                </a:solidFill>
              </a:rPr>
              <a:t>Other data problems which requires data cleaning</a:t>
            </a:r>
            <a:endParaRPr b="1" sz="2300">
              <a:solidFill>
                <a:schemeClr val="dk1"/>
              </a:solidFill>
            </a:endParaRPr>
          </a:p>
          <a:p>
            <a:pPr indent="-374650" lvl="2" marL="1371600" rtl="0" algn="l">
              <a:lnSpc>
                <a:spcPct val="115000"/>
              </a:lnSpc>
              <a:spcBef>
                <a:spcPts val="500"/>
              </a:spcBef>
              <a:spcAft>
                <a:spcPts val="0"/>
              </a:spcAft>
              <a:buClr>
                <a:schemeClr val="dk1"/>
              </a:buClr>
              <a:buSzPts val="2300"/>
              <a:buChar char="❏"/>
            </a:pPr>
            <a:r>
              <a:rPr lang="en-GB" sz="2300">
                <a:solidFill>
                  <a:schemeClr val="dk1"/>
                </a:solidFill>
              </a:rPr>
              <a:t>duplicate records.</a:t>
            </a:r>
            <a:endParaRPr sz="2300">
              <a:solidFill>
                <a:schemeClr val="dk1"/>
              </a:solidFill>
            </a:endParaRPr>
          </a:p>
          <a:p>
            <a:pPr indent="-374650" lvl="2" marL="1371600" rtl="0" algn="l">
              <a:lnSpc>
                <a:spcPct val="115000"/>
              </a:lnSpc>
              <a:spcBef>
                <a:spcPts val="500"/>
              </a:spcBef>
              <a:spcAft>
                <a:spcPts val="0"/>
              </a:spcAft>
              <a:buClr>
                <a:schemeClr val="dk1"/>
              </a:buClr>
              <a:buSzPts val="2300"/>
              <a:buChar char="❏"/>
            </a:pPr>
            <a:r>
              <a:rPr lang="en-GB" sz="2300">
                <a:solidFill>
                  <a:schemeClr val="dk1"/>
                </a:solidFill>
              </a:rPr>
              <a:t>incomplete data.</a:t>
            </a:r>
            <a:endParaRPr sz="2300">
              <a:solidFill>
                <a:schemeClr val="dk1"/>
              </a:solidFill>
            </a:endParaRPr>
          </a:p>
          <a:p>
            <a:pPr indent="-374650" lvl="2" marL="1371600" rtl="0" algn="l">
              <a:lnSpc>
                <a:spcPct val="115000"/>
              </a:lnSpc>
              <a:spcBef>
                <a:spcPts val="500"/>
              </a:spcBef>
              <a:spcAft>
                <a:spcPts val="0"/>
              </a:spcAft>
              <a:buClr>
                <a:schemeClr val="dk1"/>
              </a:buClr>
              <a:buSzPts val="2300"/>
              <a:buChar char="❏"/>
            </a:pPr>
            <a:r>
              <a:rPr lang="en-GB" sz="2300">
                <a:solidFill>
                  <a:schemeClr val="dk1"/>
                </a:solidFill>
              </a:rPr>
              <a:t>inconsistent data.</a:t>
            </a:r>
            <a:endParaRPr sz="2300">
              <a:solidFill>
                <a:schemeClr val="dk1"/>
              </a:solidFill>
            </a:endParaRPr>
          </a:p>
          <a:p>
            <a:pPr indent="0" lvl="0" marL="0" rtl="0" algn="l">
              <a:lnSpc>
                <a:spcPct val="90000"/>
              </a:lnSpc>
              <a:spcBef>
                <a:spcPts val="1000"/>
              </a:spcBef>
              <a:spcAft>
                <a:spcPts val="0"/>
              </a:spcAft>
              <a:buSzPts val="2400"/>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a60d5a985e_1_50"/>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How Noisy data could be handled?</a:t>
            </a:r>
            <a:endParaRPr/>
          </a:p>
        </p:txBody>
      </p:sp>
      <p:sp>
        <p:nvSpPr>
          <p:cNvPr id="332" name="Google Shape;332;ga60d5a985e_1_50"/>
          <p:cNvSpPr txBox="1"/>
          <p:nvPr>
            <p:ph idx="1" type="body"/>
          </p:nvPr>
        </p:nvSpPr>
        <p:spPr>
          <a:xfrm>
            <a:off x="473665" y="1144878"/>
            <a:ext cx="11164800" cy="44256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1000"/>
              </a:spcBef>
              <a:spcAft>
                <a:spcPts val="0"/>
              </a:spcAft>
              <a:buClr>
                <a:srgbClr val="000000"/>
              </a:buClr>
              <a:buSzPts val="2000"/>
              <a:buChar char="❏"/>
            </a:pPr>
            <a:r>
              <a:rPr b="1" lang="en-GB" sz="2000">
                <a:solidFill>
                  <a:srgbClr val="000000"/>
                </a:solidFill>
              </a:rPr>
              <a:t>Data Binning</a:t>
            </a:r>
            <a:endParaRPr b="1" sz="2000">
              <a:solidFill>
                <a:srgbClr val="000000"/>
              </a:solidFill>
            </a:endParaRPr>
          </a:p>
          <a:p>
            <a:pPr indent="-355600" lvl="1" marL="914400" rtl="0" algn="l">
              <a:lnSpc>
                <a:spcPct val="115000"/>
              </a:lnSpc>
              <a:spcBef>
                <a:spcPts val="0"/>
              </a:spcBef>
              <a:spcAft>
                <a:spcPts val="0"/>
              </a:spcAft>
              <a:buClr>
                <a:srgbClr val="000000"/>
              </a:buClr>
              <a:buSzPts val="2000"/>
              <a:buChar char="❏"/>
            </a:pPr>
            <a:r>
              <a:rPr lang="en-GB" sz="2000">
                <a:solidFill>
                  <a:srgbClr val="000000"/>
                </a:solidFill>
              </a:rPr>
              <a:t>In this Data Preparation process sorting of data is performed concerning the values of the neighborhood. This method is also known as local smoothing.</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b="1" lang="en-GB" sz="2000">
                <a:solidFill>
                  <a:srgbClr val="000000"/>
                </a:solidFill>
              </a:rPr>
              <a:t>Preprocessing in Clustering</a:t>
            </a:r>
            <a:endParaRPr b="1" sz="2000">
              <a:solidFill>
                <a:srgbClr val="000000"/>
              </a:solidFill>
            </a:endParaRPr>
          </a:p>
          <a:p>
            <a:pPr indent="-355600" lvl="1" marL="914400" rtl="0" algn="l">
              <a:lnSpc>
                <a:spcPct val="115000"/>
              </a:lnSpc>
              <a:spcBef>
                <a:spcPts val="0"/>
              </a:spcBef>
              <a:spcAft>
                <a:spcPts val="0"/>
              </a:spcAft>
              <a:buClr>
                <a:srgbClr val="000000"/>
              </a:buClr>
              <a:buSzPts val="2000"/>
              <a:buChar char="❏"/>
            </a:pPr>
            <a:r>
              <a:rPr lang="en-GB" sz="2000">
                <a:solidFill>
                  <a:srgbClr val="000000"/>
                </a:solidFill>
              </a:rPr>
              <a:t>In th</a:t>
            </a:r>
            <a:r>
              <a:rPr lang="en-GB">
                <a:solidFill>
                  <a:srgbClr val="000000"/>
                </a:solidFill>
              </a:rPr>
              <a:t>is</a:t>
            </a:r>
            <a:r>
              <a:rPr lang="en-GB" sz="2000">
                <a:solidFill>
                  <a:srgbClr val="000000"/>
                </a:solidFill>
              </a:rPr>
              <a:t> approach, the outliers may be detected by grouping similar data in the same group, i.e., in the same cluster.</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b="1" lang="en-GB" sz="2000">
                <a:solidFill>
                  <a:srgbClr val="000000"/>
                </a:solidFill>
              </a:rPr>
              <a:t>Machine Learning</a:t>
            </a:r>
            <a:endParaRPr b="1" sz="2000">
              <a:solidFill>
                <a:srgbClr val="000000"/>
              </a:solidFill>
            </a:endParaRPr>
          </a:p>
          <a:p>
            <a:pPr indent="-355600" lvl="1" marL="914400" rtl="0" algn="l">
              <a:lnSpc>
                <a:spcPct val="115000"/>
              </a:lnSpc>
              <a:spcBef>
                <a:spcPts val="0"/>
              </a:spcBef>
              <a:spcAft>
                <a:spcPts val="0"/>
              </a:spcAft>
              <a:buClr>
                <a:srgbClr val="000000"/>
              </a:buClr>
              <a:buSzPts val="2000"/>
              <a:buChar char="❏"/>
            </a:pPr>
            <a:r>
              <a:rPr lang="en-GB" sz="2000">
                <a:solidFill>
                  <a:srgbClr val="000000"/>
                </a:solidFill>
              </a:rPr>
              <a:t>A Machine Learning algorithm can be executed for the smoothing of data during Data Preprocessing</a:t>
            </a:r>
            <a:endParaRPr sz="2000">
              <a:solidFill>
                <a:srgbClr val="000000"/>
              </a:solidFill>
            </a:endParaRPr>
          </a:p>
          <a:p>
            <a:pPr indent="-355600" lvl="2" marL="1371600" rtl="0" algn="l">
              <a:lnSpc>
                <a:spcPct val="115000"/>
              </a:lnSpc>
              <a:spcBef>
                <a:spcPts val="0"/>
              </a:spcBef>
              <a:spcAft>
                <a:spcPts val="0"/>
              </a:spcAft>
              <a:buClr>
                <a:srgbClr val="000000"/>
              </a:buClr>
              <a:buSzPts val="2000"/>
              <a:buChar char="❏"/>
            </a:pPr>
            <a:r>
              <a:rPr lang="en-GB" sz="2000">
                <a:solidFill>
                  <a:srgbClr val="000000"/>
                </a:solidFill>
              </a:rPr>
              <a:t>For example, Regression Algorithm can be used for the smoothing of data using a specified linear function.</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b="1" lang="en-GB" sz="2000">
                <a:solidFill>
                  <a:srgbClr val="000000"/>
                </a:solidFill>
              </a:rPr>
              <a:t>Removing manually</a:t>
            </a:r>
            <a:endParaRPr b="1" sz="2000">
              <a:solidFill>
                <a:srgbClr val="000000"/>
              </a:solidFill>
            </a:endParaRPr>
          </a:p>
          <a:p>
            <a:pPr indent="-355600" lvl="1" marL="914400" rtl="0" algn="l">
              <a:lnSpc>
                <a:spcPct val="115000"/>
              </a:lnSpc>
              <a:spcBef>
                <a:spcPts val="0"/>
              </a:spcBef>
              <a:spcAft>
                <a:spcPts val="0"/>
              </a:spcAft>
              <a:buClr>
                <a:srgbClr val="000000"/>
              </a:buClr>
              <a:buSzPts val="2000"/>
              <a:buChar char="❏"/>
            </a:pPr>
            <a:r>
              <a:rPr lang="en-GB" sz="2000">
                <a:solidFill>
                  <a:srgbClr val="000000"/>
                </a:solidFill>
              </a:rPr>
              <a:t>The noisy data can be deleted manually by the human being, but it is a time-consuming Data Preparation process, so mostly this method is not given priority.</a:t>
            </a:r>
            <a:endParaRPr sz="2000">
              <a:solidFill>
                <a:srgbClr val="000000"/>
              </a:solidFill>
            </a:endParaRPr>
          </a:p>
          <a:p>
            <a:pPr indent="0" lvl="0" marL="914400" rtl="0" algn="l">
              <a:lnSpc>
                <a:spcPct val="115000"/>
              </a:lnSpc>
              <a:spcBef>
                <a:spcPts val="1000"/>
              </a:spcBef>
              <a:spcAft>
                <a:spcPts val="0"/>
              </a:spcAft>
              <a:buSzPts val="2400"/>
              <a:buNone/>
            </a:pPr>
            <a:r>
              <a:t/>
            </a:r>
            <a:endParaRPr sz="20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a60d5a985e_1_123"/>
          <p:cNvSpPr txBox="1"/>
          <p:nvPr>
            <p:ph type="title"/>
          </p:nvPr>
        </p:nvSpPr>
        <p:spPr>
          <a:xfrm>
            <a:off x="5600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Inconsistent Data</a:t>
            </a:r>
            <a:endParaRPr/>
          </a:p>
        </p:txBody>
      </p:sp>
      <p:sp>
        <p:nvSpPr>
          <p:cNvPr id="339" name="Google Shape;339;ga60d5a985e_1_123"/>
          <p:cNvSpPr txBox="1"/>
          <p:nvPr>
            <p:ph idx="1" type="body"/>
          </p:nvPr>
        </p:nvSpPr>
        <p:spPr>
          <a:xfrm>
            <a:off x="491625" y="1708350"/>
            <a:ext cx="10345500" cy="4425600"/>
          </a:xfrm>
          <a:prstGeom prst="rect">
            <a:avLst/>
          </a:prstGeom>
          <a:noFill/>
          <a:ln>
            <a:noFill/>
          </a:ln>
        </p:spPr>
        <p:txBody>
          <a:bodyPr anchorCtr="0" anchor="t" bIns="45700" lIns="91425" spcFirstLastPara="1" rIns="91425" wrap="square" tIns="45700">
            <a:noAutofit/>
          </a:bodyPr>
          <a:lstStyle/>
          <a:p>
            <a:pPr indent="-406400" lvl="0" marL="457200" rtl="0" algn="l">
              <a:lnSpc>
                <a:spcPct val="150000"/>
              </a:lnSpc>
              <a:spcBef>
                <a:spcPts val="1000"/>
              </a:spcBef>
              <a:spcAft>
                <a:spcPts val="0"/>
              </a:spcAft>
              <a:buClr>
                <a:schemeClr val="dk1"/>
              </a:buClr>
              <a:buSzPts val="2800"/>
              <a:buChar char="❏"/>
            </a:pPr>
            <a:r>
              <a:rPr lang="en-GB" sz="2800">
                <a:solidFill>
                  <a:schemeClr val="dk1"/>
                </a:solidFill>
              </a:rPr>
              <a:t>Data source containing discrepancies between different data items. </a:t>
            </a:r>
            <a:endParaRPr sz="2800">
              <a:solidFill>
                <a:schemeClr val="dk1"/>
              </a:solidFill>
            </a:endParaRPr>
          </a:p>
          <a:p>
            <a:pPr indent="-406400" lvl="0" marL="457200" rtl="0" algn="l">
              <a:lnSpc>
                <a:spcPct val="150000"/>
              </a:lnSpc>
              <a:spcBef>
                <a:spcPts val="0"/>
              </a:spcBef>
              <a:spcAft>
                <a:spcPts val="0"/>
              </a:spcAft>
              <a:buClr>
                <a:schemeClr val="dk1"/>
              </a:buClr>
              <a:buSzPts val="2800"/>
              <a:buChar char="❏"/>
            </a:pPr>
            <a:r>
              <a:rPr lang="en-GB" sz="2800">
                <a:solidFill>
                  <a:schemeClr val="dk1"/>
                </a:solidFill>
              </a:rPr>
              <a:t>Some attributes representing a given concept may have different names in different databases, causing inconsistencies and redundancies.</a:t>
            </a:r>
            <a:endParaRPr sz="2800">
              <a:solidFill>
                <a:schemeClr val="dk1"/>
              </a:solidFill>
            </a:endParaRPr>
          </a:p>
          <a:p>
            <a:pPr indent="-406400" lvl="0" marL="457200" rtl="0" algn="l">
              <a:lnSpc>
                <a:spcPct val="150000"/>
              </a:lnSpc>
              <a:spcBef>
                <a:spcPts val="0"/>
              </a:spcBef>
              <a:spcAft>
                <a:spcPts val="0"/>
              </a:spcAft>
              <a:buClr>
                <a:schemeClr val="dk1"/>
              </a:buClr>
              <a:buSzPts val="2800"/>
              <a:buChar char="❏"/>
            </a:pPr>
            <a:r>
              <a:rPr lang="en-GB" sz="2800">
                <a:solidFill>
                  <a:schemeClr val="dk1"/>
                </a:solidFill>
              </a:rPr>
              <a:t>Naming inconsistencies may also occur for attribute values.</a:t>
            </a:r>
            <a:endParaRPr sz="2800">
              <a:solidFill>
                <a:schemeClr val="dk1"/>
              </a:solidFill>
            </a:endParaRPr>
          </a:p>
          <a:p>
            <a:pPr indent="-381000" lvl="0" marL="457200" rtl="0" algn="l">
              <a:spcBef>
                <a:spcPts val="1000"/>
              </a:spcBef>
              <a:spcAft>
                <a:spcPts val="0"/>
              </a:spcAft>
              <a:buSzPts val="2400"/>
              <a:buChar char="❏"/>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a60d5a985e_1_57"/>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How to handle inconsistent data</a:t>
            </a:r>
            <a:endParaRPr/>
          </a:p>
        </p:txBody>
      </p:sp>
      <p:sp>
        <p:nvSpPr>
          <p:cNvPr id="346" name="Google Shape;346;ga60d5a985e_1_57"/>
          <p:cNvSpPr txBox="1"/>
          <p:nvPr>
            <p:ph idx="1" type="body"/>
          </p:nvPr>
        </p:nvSpPr>
        <p:spPr>
          <a:xfrm>
            <a:off x="656674" y="1697075"/>
            <a:ext cx="10437300" cy="4425600"/>
          </a:xfrm>
          <a:prstGeom prst="rect">
            <a:avLst/>
          </a:prstGeom>
          <a:noFill/>
          <a:ln>
            <a:noFill/>
          </a:ln>
        </p:spPr>
        <p:txBody>
          <a:bodyPr anchorCtr="0" anchor="t" bIns="45700" lIns="91425" spcFirstLastPara="1" rIns="91425" wrap="square" tIns="45700">
            <a:noAutofit/>
          </a:bodyPr>
          <a:lstStyle/>
          <a:p>
            <a:pPr indent="-406400" lvl="0" marL="457200" rtl="0" algn="l">
              <a:lnSpc>
                <a:spcPct val="150000"/>
              </a:lnSpc>
              <a:spcBef>
                <a:spcPts val="1000"/>
              </a:spcBef>
              <a:spcAft>
                <a:spcPts val="0"/>
              </a:spcAft>
              <a:buClr>
                <a:schemeClr val="dk1"/>
              </a:buClr>
              <a:buSzPts val="2800"/>
              <a:buChar char="❏"/>
            </a:pPr>
            <a:r>
              <a:rPr lang="en-GB" sz="2800">
                <a:solidFill>
                  <a:schemeClr val="dk1"/>
                </a:solidFill>
              </a:rPr>
              <a:t>Manually and perform Data Preparation and analysis properly</a:t>
            </a:r>
            <a:endParaRPr sz="2800">
              <a:solidFill>
                <a:schemeClr val="dk1"/>
              </a:solidFill>
            </a:endParaRPr>
          </a:p>
          <a:p>
            <a:pPr indent="-406400" lvl="0" marL="457200" rtl="0" algn="l">
              <a:lnSpc>
                <a:spcPct val="150000"/>
              </a:lnSpc>
              <a:spcBef>
                <a:spcPts val="1000"/>
              </a:spcBef>
              <a:spcAft>
                <a:spcPts val="0"/>
              </a:spcAft>
              <a:buClr>
                <a:schemeClr val="dk1"/>
              </a:buClr>
              <a:buSzPts val="2800"/>
              <a:buChar char="❏"/>
            </a:pPr>
            <a:r>
              <a:rPr lang="en-GB" sz="2800">
                <a:solidFill>
                  <a:schemeClr val="dk1"/>
                </a:solidFill>
              </a:rPr>
              <a:t>Using external references and knowledge engineering tools like the knowledge engineering process.</a:t>
            </a:r>
            <a:endParaRPr sz="2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a60d5a985e_1_137"/>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1100"/>
              <a:buFont typeface="Arial"/>
              <a:buNone/>
            </a:pPr>
            <a:r>
              <a:rPr lang="en-GB"/>
              <a:t>What is an Outlier?</a:t>
            </a:r>
            <a:endParaRPr/>
          </a:p>
          <a:p>
            <a:pPr indent="0" lvl="0" marL="0" rtl="0" algn="l">
              <a:lnSpc>
                <a:spcPct val="81818"/>
              </a:lnSpc>
              <a:spcBef>
                <a:spcPts val="0"/>
              </a:spcBef>
              <a:spcAft>
                <a:spcPts val="0"/>
              </a:spcAft>
              <a:buSzPts val="4400"/>
              <a:buNone/>
            </a:pPr>
            <a:r>
              <a:t/>
            </a:r>
            <a:endParaRPr/>
          </a:p>
        </p:txBody>
      </p:sp>
      <p:sp>
        <p:nvSpPr>
          <p:cNvPr id="353" name="Google Shape;353;ga60d5a985e_1_137"/>
          <p:cNvSpPr txBox="1"/>
          <p:nvPr>
            <p:ph idx="1" type="body"/>
          </p:nvPr>
        </p:nvSpPr>
        <p:spPr>
          <a:xfrm>
            <a:off x="491620" y="1708350"/>
            <a:ext cx="5748300" cy="4119600"/>
          </a:xfrm>
          <a:prstGeom prst="rect">
            <a:avLst/>
          </a:prstGeom>
          <a:noFill/>
          <a:ln>
            <a:noFill/>
          </a:ln>
        </p:spPr>
        <p:txBody>
          <a:bodyPr anchorCtr="0" anchor="t" bIns="45700" lIns="91425" spcFirstLastPara="1" rIns="91425" wrap="square" tIns="45700">
            <a:noAutofit/>
          </a:bodyPr>
          <a:lstStyle/>
          <a:p>
            <a:pPr indent="-387350" lvl="0" marL="457200" rtl="0" algn="just">
              <a:lnSpc>
                <a:spcPct val="115000"/>
              </a:lnSpc>
              <a:spcBef>
                <a:spcPts val="1000"/>
              </a:spcBef>
              <a:spcAft>
                <a:spcPts val="0"/>
              </a:spcAft>
              <a:buClr>
                <a:schemeClr val="dk1"/>
              </a:buClr>
              <a:buSzPts val="2500"/>
              <a:buChar char="❏"/>
            </a:pPr>
            <a:r>
              <a:rPr lang="en-GB" sz="2500">
                <a:solidFill>
                  <a:schemeClr val="dk1"/>
                </a:solidFill>
              </a:rPr>
              <a:t>An outlier is a data point that is distant from other similar points.</a:t>
            </a:r>
            <a:endParaRPr sz="2500">
              <a:solidFill>
                <a:schemeClr val="dk1"/>
              </a:solidFill>
            </a:endParaRPr>
          </a:p>
          <a:p>
            <a:pPr indent="-387350" lvl="0" marL="457200" rtl="0" algn="just">
              <a:lnSpc>
                <a:spcPct val="115000"/>
              </a:lnSpc>
              <a:spcBef>
                <a:spcPts val="0"/>
              </a:spcBef>
              <a:spcAft>
                <a:spcPts val="0"/>
              </a:spcAft>
              <a:buClr>
                <a:schemeClr val="dk1"/>
              </a:buClr>
              <a:buSzPts val="2500"/>
              <a:buChar char="❏"/>
            </a:pPr>
            <a:r>
              <a:rPr lang="en-GB" sz="2500">
                <a:solidFill>
                  <a:schemeClr val="dk1"/>
                </a:solidFill>
              </a:rPr>
              <a:t>It is an observation that lies on abnormal observation amongst the normal observations in a sample set of population. </a:t>
            </a:r>
            <a:endParaRPr sz="2500">
              <a:solidFill>
                <a:schemeClr val="dk1"/>
              </a:solidFill>
            </a:endParaRPr>
          </a:p>
          <a:p>
            <a:pPr indent="-387350" lvl="0" marL="457200" rtl="0" algn="just">
              <a:lnSpc>
                <a:spcPct val="115000"/>
              </a:lnSpc>
              <a:spcBef>
                <a:spcPts val="0"/>
              </a:spcBef>
              <a:spcAft>
                <a:spcPts val="0"/>
              </a:spcAft>
              <a:buClr>
                <a:schemeClr val="dk1"/>
              </a:buClr>
              <a:buSzPts val="2500"/>
              <a:buChar char="❏"/>
            </a:pPr>
            <a:r>
              <a:rPr lang="en-GB" sz="2500">
                <a:solidFill>
                  <a:schemeClr val="dk1"/>
                </a:solidFill>
              </a:rPr>
              <a:t>In statistics, an </a:t>
            </a:r>
            <a:r>
              <a:rPr b="1" lang="en-GB" sz="2500">
                <a:solidFill>
                  <a:schemeClr val="dk1"/>
                </a:solidFill>
              </a:rPr>
              <a:t>outlier</a:t>
            </a:r>
            <a:r>
              <a:rPr lang="en-GB" sz="2500">
                <a:solidFill>
                  <a:schemeClr val="dk1"/>
                </a:solidFill>
              </a:rPr>
              <a:t> is an observation point that is </a:t>
            </a:r>
            <a:r>
              <a:rPr b="1" lang="en-GB" sz="2500">
                <a:solidFill>
                  <a:schemeClr val="dk1"/>
                </a:solidFill>
              </a:rPr>
              <a:t>distant</a:t>
            </a:r>
            <a:r>
              <a:rPr lang="en-GB" sz="2500">
                <a:solidFill>
                  <a:schemeClr val="dk1"/>
                </a:solidFill>
              </a:rPr>
              <a:t> from other observations.</a:t>
            </a:r>
            <a:endParaRPr sz="2500">
              <a:solidFill>
                <a:schemeClr val="dk1"/>
              </a:solidFill>
            </a:endParaRPr>
          </a:p>
          <a:p>
            <a:pPr indent="0" lvl="0" marL="457200" rtl="0" algn="just">
              <a:lnSpc>
                <a:spcPct val="115000"/>
              </a:lnSpc>
              <a:spcBef>
                <a:spcPts val="1000"/>
              </a:spcBef>
              <a:spcAft>
                <a:spcPts val="0"/>
              </a:spcAft>
              <a:buSzPts val="2400"/>
              <a:buNone/>
            </a:pPr>
            <a:r>
              <a:t/>
            </a:r>
            <a:endParaRPr sz="2500">
              <a:solidFill>
                <a:schemeClr val="dk1"/>
              </a:solidFill>
            </a:endParaRPr>
          </a:p>
        </p:txBody>
      </p:sp>
      <p:pic>
        <p:nvPicPr>
          <p:cNvPr id="354" name="Google Shape;354;ga60d5a985e_1_137"/>
          <p:cNvPicPr preferRelativeResize="0"/>
          <p:nvPr/>
        </p:nvPicPr>
        <p:blipFill rotWithShape="1">
          <a:blip r:embed="rId3">
            <a:alphaModFix/>
          </a:blip>
          <a:srcRect b="0" l="0" r="0" t="0"/>
          <a:stretch/>
        </p:blipFill>
        <p:spPr>
          <a:xfrm>
            <a:off x="6858525" y="1890737"/>
            <a:ext cx="4675374" cy="307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a60d5a985e_1_144"/>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Example</a:t>
            </a:r>
            <a:endParaRPr/>
          </a:p>
        </p:txBody>
      </p:sp>
      <p:sp>
        <p:nvSpPr>
          <p:cNvPr id="361" name="Google Shape;361;ga60d5a985e_1_144"/>
          <p:cNvSpPr txBox="1"/>
          <p:nvPr>
            <p:ph idx="1" type="body"/>
          </p:nvPr>
        </p:nvSpPr>
        <p:spPr>
          <a:xfrm>
            <a:off x="491625" y="1708350"/>
            <a:ext cx="6971400" cy="44256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000"/>
              </a:spcBef>
              <a:spcAft>
                <a:spcPts val="0"/>
              </a:spcAft>
              <a:buClr>
                <a:schemeClr val="dk1"/>
              </a:buClr>
              <a:buSzPts val="2400"/>
              <a:buChar char="❏"/>
            </a:pPr>
            <a:r>
              <a:rPr lang="en-GB">
                <a:solidFill>
                  <a:schemeClr val="dk1"/>
                </a:solidFill>
              </a:rPr>
              <a:t>Suppose you have a sample of 1000 people, and amongst them all have to choose one colour between Red and Blue. If 999 choose Red and only one person chooses Blue, I would say that that person is an outlier for that sample.</a:t>
            </a:r>
            <a:endParaRPr>
              <a:solidFill>
                <a:schemeClr val="dk1"/>
              </a:solidFill>
            </a:endParaRPr>
          </a:p>
          <a:p>
            <a:pPr indent="-381000" lvl="0" marL="457200" rtl="0" algn="l">
              <a:lnSpc>
                <a:spcPct val="90000"/>
              </a:lnSpc>
              <a:spcBef>
                <a:spcPts val="1000"/>
              </a:spcBef>
              <a:spcAft>
                <a:spcPts val="0"/>
              </a:spcAft>
              <a:buClr>
                <a:schemeClr val="dk1"/>
              </a:buClr>
              <a:buSzPts val="2400"/>
              <a:buChar char="❏"/>
            </a:pPr>
            <a:r>
              <a:rPr lang="en-GB">
                <a:solidFill>
                  <a:schemeClr val="dk1"/>
                </a:solidFill>
              </a:rPr>
              <a:t>Suppose you do customer profiling and find out that the average annual income of customers is $0.8 million. But, there are two customers having annual income of $4 and $4.2 million. These two customers annual income is much higher than rest of the population. These two observations will be seen as Outliers.</a:t>
            </a:r>
            <a:endParaRPr>
              <a:solidFill>
                <a:schemeClr val="dk1"/>
              </a:solidFill>
            </a:endParaRPr>
          </a:p>
          <a:p>
            <a:pPr indent="0" lvl="0" marL="457200" rtl="0" algn="l">
              <a:lnSpc>
                <a:spcPct val="90000"/>
              </a:lnSpc>
              <a:spcBef>
                <a:spcPts val="1000"/>
              </a:spcBef>
              <a:spcAft>
                <a:spcPts val="0"/>
              </a:spcAft>
              <a:buSzPts val="2400"/>
              <a:buNone/>
            </a:pPr>
            <a:r>
              <a:t/>
            </a:r>
            <a:endParaRPr>
              <a:solidFill>
                <a:schemeClr val="dk1"/>
              </a:solidFill>
            </a:endParaRPr>
          </a:p>
        </p:txBody>
      </p:sp>
      <p:pic>
        <p:nvPicPr>
          <p:cNvPr id="362" name="Google Shape;362;ga60d5a985e_1_144"/>
          <p:cNvPicPr preferRelativeResize="0"/>
          <p:nvPr/>
        </p:nvPicPr>
        <p:blipFill rotWithShape="1">
          <a:blip r:embed="rId3">
            <a:alphaModFix/>
          </a:blip>
          <a:srcRect b="0" l="12305" r="6578" t="0"/>
          <a:stretch/>
        </p:blipFill>
        <p:spPr>
          <a:xfrm>
            <a:off x="7756500" y="2468325"/>
            <a:ext cx="3649052" cy="2482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a60d5a985e_1_150"/>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1100"/>
              <a:buFont typeface="Arial"/>
              <a:buNone/>
            </a:pPr>
            <a:r>
              <a:rPr lang="en-GB"/>
              <a:t>How to handle outliers?</a:t>
            </a:r>
            <a:endParaRPr/>
          </a:p>
          <a:p>
            <a:pPr indent="0" lvl="0" marL="0" rtl="0" algn="l">
              <a:lnSpc>
                <a:spcPct val="81818"/>
              </a:lnSpc>
              <a:spcBef>
                <a:spcPts val="0"/>
              </a:spcBef>
              <a:spcAft>
                <a:spcPts val="0"/>
              </a:spcAft>
              <a:buSzPts val="4400"/>
              <a:buNone/>
            </a:pPr>
            <a:r>
              <a:t/>
            </a:r>
            <a:endParaRPr/>
          </a:p>
        </p:txBody>
      </p:sp>
      <p:sp>
        <p:nvSpPr>
          <p:cNvPr id="369" name="Google Shape;369;ga60d5a985e_1_150"/>
          <p:cNvSpPr txBox="1"/>
          <p:nvPr>
            <p:ph idx="1" type="body"/>
          </p:nvPr>
        </p:nvSpPr>
        <p:spPr>
          <a:xfrm>
            <a:off x="483877" y="1304925"/>
            <a:ext cx="10811700" cy="44256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Clr>
                <a:schemeClr val="dk1"/>
              </a:buClr>
              <a:buSzPts val="2400"/>
              <a:buChar char="❏"/>
            </a:pPr>
            <a:r>
              <a:rPr b="1" lang="en-GB">
                <a:solidFill>
                  <a:schemeClr val="dk1"/>
                </a:solidFill>
              </a:rPr>
              <a:t>Drop the outlier records</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b="1" lang="en-GB">
                <a:solidFill>
                  <a:schemeClr val="dk1"/>
                </a:solidFill>
              </a:rPr>
              <a:t>Cap your outliers data</a:t>
            </a:r>
            <a:endParaRPr sz="2400">
              <a:solidFill>
                <a:schemeClr val="dk1"/>
              </a:solidFill>
            </a:endParaRPr>
          </a:p>
          <a:p>
            <a:pPr indent="-381000" lvl="1" marL="914400" rtl="0" algn="l">
              <a:lnSpc>
                <a:spcPct val="115000"/>
              </a:lnSpc>
              <a:spcBef>
                <a:spcPts val="500"/>
              </a:spcBef>
              <a:spcAft>
                <a:spcPts val="0"/>
              </a:spcAft>
              <a:buClr>
                <a:schemeClr val="dk1"/>
              </a:buClr>
              <a:buSzPts val="2400"/>
              <a:buChar char="❏"/>
            </a:pPr>
            <a:r>
              <a:rPr lang="en-GB" sz="2400">
                <a:solidFill>
                  <a:schemeClr val="dk1"/>
                </a:solidFill>
              </a:rPr>
              <a:t>For example, if you’re using income, you might find that people above a certain income level behave in the same way as those with a lower income. In this case, you can cap the income value at a level that keeps that intact.</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b="1" lang="en-GB">
                <a:solidFill>
                  <a:schemeClr val="dk1"/>
                </a:solidFill>
              </a:rPr>
              <a:t>Assign a new value:</a:t>
            </a:r>
            <a:endParaRPr b="1">
              <a:solidFill>
                <a:schemeClr val="dk1"/>
              </a:solidFill>
            </a:endParaRPr>
          </a:p>
          <a:p>
            <a:pPr indent="-381000" lvl="1" marL="914400" rtl="0" algn="l">
              <a:lnSpc>
                <a:spcPct val="115000"/>
              </a:lnSpc>
              <a:spcBef>
                <a:spcPts val="500"/>
              </a:spcBef>
              <a:spcAft>
                <a:spcPts val="0"/>
              </a:spcAft>
              <a:buClr>
                <a:schemeClr val="dk1"/>
              </a:buClr>
              <a:buSzPts val="2400"/>
              <a:buChar char="❏"/>
            </a:pPr>
            <a:r>
              <a:rPr lang="en-GB" sz="2400">
                <a:solidFill>
                  <a:schemeClr val="dk1"/>
                </a:solidFill>
              </a:rPr>
              <a:t>If an outlier seems to be due to a mistake in your data, you try imputing a value. Common imputation methods include using the mean of a variable or utilizing a regression model to predict the missing value.</a:t>
            </a:r>
            <a:endParaRPr sz="2400">
              <a:solidFill>
                <a:schemeClr val="dk1"/>
              </a:solidFill>
            </a:endParaRPr>
          </a:p>
          <a:p>
            <a:pPr indent="0" lvl="0" marL="914400" rtl="0" algn="l">
              <a:lnSpc>
                <a:spcPct val="90000"/>
              </a:lnSpc>
              <a:spcBef>
                <a:spcPts val="1000"/>
              </a:spcBef>
              <a:spcAft>
                <a:spcPts val="0"/>
              </a:spcAft>
              <a:buSzPts val="2400"/>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a60d5a985e_1_92"/>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1100"/>
              <a:buFont typeface="Arial"/>
              <a:buNone/>
            </a:pPr>
            <a:r>
              <a:rPr lang="en-GB"/>
              <a:t>Why data cleaning is important?</a:t>
            </a:r>
            <a:endParaRPr/>
          </a:p>
        </p:txBody>
      </p:sp>
      <p:sp>
        <p:nvSpPr>
          <p:cNvPr id="376" name="Google Shape;376;ga60d5a985e_1_92"/>
          <p:cNvSpPr txBox="1"/>
          <p:nvPr>
            <p:ph idx="1" type="body"/>
          </p:nvPr>
        </p:nvSpPr>
        <p:spPr>
          <a:xfrm>
            <a:off x="491615" y="1708353"/>
            <a:ext cx="11164800" cy="4425600"/>
          </a:xfrm>
          <a:prstGeom prst="rect">
            <a:avLst/>
          </a:prstGeom>
          <a:noFill/>
          <a:ln>
            <a:noFill/>
          </a:ln>
        </p:spPr>
        <p:txBody>
          <a:bodyPr anchorCtr="0" anchor="t" bIns="45700" lIns="91425" spcFirstLastPara="1" rIns="91425" wrap="square" tIns="45700">
            <a:noAutofit/>
          </a:bodyPr>
          <a:lstStyle/>
          <a:p>
            <a:pPr indent="-393700" lvl="0" marL="457200" rtl="0" algn="l">
              <a:lnSpc>
                <a:spcPct val="150000"/>
              </a:lnSpc>
              <a:spcBef>
                <a:spcPts val="1000"/>
              </a:spcBef>
              <a:spcAft>
                <a:spcPts val="0"/>
              </a:spcAft>
              <a:buClr>
                <a:schemeClr val="dk1"/>
              </a:buClr>
              <a:buSzPts val="2600"/>
              <a:buChar char="❏"/>
            </a:pPr>
            <a:r>
              <a:rPr lang="en-GB" sz="2600">
                <a:solidFill>
                  <a:schemeClr val="dk1"/>
                </a:solidFill>
              </a:rPr>
              <a:t> Cleaning and Transforming to get, high-quality data.</a:t>
            </a:r>
            <a:endParaRPr sz="2600">
              <a:solidFill>
                <a:schemeClr val="dk1"/>
              </a:solidFill>
            </a:endParaRPr>
          </a:p>
          <a:p>
            <a:pPr indent="-393700" lvl="0" marL="457200" rtl="0" algn="l">
              <a:lnSpc>
                <a:spcPct val="150000"/>
              </a:lnSpc>
              <a:spcBef>
                <a:spcPts val="1000"/>
              </a:spcBef>
              <a:spcAft>
                <a:spcPts val="0"/>
              </a:spcAft>
              <a:buClr>
                <a:schemeClr val="dk1"/>
              </a:buClr>
              <a:buSzPts val="2600"/>
              <a:buChar char="❏"/>
            </a:pPr>
            <a:r>
              <a:rPr lang="en-GB" sz="2600">
                <a:solidFill>
                  <a:schemeClr val="dk1"/>
                </a:solidFill>
              </a:rPr>
              <a:t>No quality data, no quality decisions!</a:t>
            </a:r>
            <a:endParaRPr sz="2600">
              <a:solidFill>
                <a:schemeClr val="dk1"/>
              </a:solidFill>
            </a:endParaRPr>
          </a:p>
          <a:p>
            <a:pPr indent="-393700" lvl="1" marL="914400" rtl="0" algn="l">
              <a:lnSpc>
                <a:spcPct val="150000"/>
              </a:lnSpc>
              <a:spcBef>
                <a:spcPts val="500"/>
              </a:spcBef>
              <a:spcAft>
                <a:spcPts val="0"/>
              </a:spcAft>
              <a:buClr>
                <a:schemeClr val="dk1"/>
              </a:buClr>
              <a:buSzPts val="2600"/>
              <a:buChar char="❏"/>
            </a:pPr>
            <a:r>
              <a:rPr lang="en-GB" sz="2600">
                <a:solidFill>
                  <a:schemeClr val="dk1"/>
                </a:solidFill>
              </a:rPr>
              <a:t>Quality decisions must be based on good quality data (e.g., duplicate or missing data may cause incorrect or even misleading statistics)</a:t>
            </a:r>
            <a:endParaRPr sz="2600">
              <a:solidFill>
                <a:schemeClr val="dk1"/>
              </a:solidFill>
            </a:endParaRPr>
          </a:p>
          <a:p>
            <a:pPr indent="0" lvl="0" marL="0" rtl="0" algn="l">
              <a:lnSpc>
                <a:spcPct val="150000"/>
              </a:lnSpc>
              <a:spcBef>
                <a:spcPts val="1000"/>
              </a:spcBef>
              <a:spcAft>
                <a:spcPts val="0"/>
              </a:spcAft>
              <a:buSzPts val="2400"/>
              <a:buNone/>
            </a:pPr>
            <a:r>
              <a:t/>
            </a:r>
            <a:endParaRPr sz="2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a60d5a985e_1_23"/>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Data Preprocessing - Data Integration</a:t>
            </a:r>
            <a:endParaRPr/>
          </a:p>
        </p:txBody>
      </p:sp>
      <p:sp>
        <p:nvSpPr>
          <p:cNvPr id="383" name="Google Shape;383;ga60d5a985e_1_23"/>
          <p:cNvSpPr txBox="1"/>
          <p:nvPr>
            <p:ph idx="1" type="body"/>
          </p:nvPr>
        </p:nvSpPr>
        <p:spPr>
          <a:xfrm>
            <a:off x="473675" y="1447525"/>
            <a:ext cx="5694000" cy="4425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2400"/>
              <a:buNone/>
            </a:pPr>
            <a:r>
              <a:t/>
            </a:r>
            <a:endParaRPr sz="2500">
              <a:solidFill>
                <a:schemeClr val="dk1"/>
              </a:solidFill>
            </a:endParaRPr>
          </a:p>
          <a:p>
            <a:pPr indent="-387350" lvl="0" marL="457200" rtl="0" algn="l">
              <a:lnSpc>
                <a:spcPct val="115000"/>
              </a:lnSpc>
              <a:spcBef>
                <a:spcPts val="1000"/>
              </a:spcBef>
              <a:spcAft>
                <a:spcPts val="0"/>
              </a:spcAft>
              <a:buClr>
                <a:schemeClr val="dk1"/>
              </a:buClr>
              <a:buSzPts val="2500"/>
              <a:buChar char="❏"/>
            </a:pPr>
            <a:r>
              <a:rPr lang="en-GB" sz="2500">
                <a:solidFill>
                  <a:schemeClr val="dk1"/>
                </a:solidFill>
              </a:rPr>
              <a:t>Is the process of gathering data from various sources and combine them to form consistent dataset.</a:t>
            </a:r>
            <a:endParaRPr sz="2500">
              <a:solidFill>
                <a:schemeClr val="dk1"/>
              </a:solidFill>
            </a:endParaRPr>
          </a:p>
          <a:p>
            <a:pPr indent="-387350" lvl="0" marL="457200" rtl="0" algn="l">
              <a:lnSpc>
                <a:spcPct val="115000"/>
              </a:lnSpc>
              <a:spcBef>
                <a:spcPts val="1000"/>
              </a:spcBef>
              <a:spcAft>
                <a:spcPts val="0"/>
              </a:spcAft>
              <a:buClr>
                <a:schemeClr val="dk1"/>
              </a:buClr>
              <a:buSzPts val="2500"/>
              <a:buChar char="❏"/>
            </a:pPr>
            <a:r>
              <a:rPr lang="en-GB" sz="2500">
                <a:solidFill>
                  <a:schemeClr val="dk1"/>
                </a:solidFill>
              </a:rPr>
              <a:t>This consistent data is used for Data Preparation and analysis.</a:t>
            </a:r>
            <a:endParaRPr sz="2500">
              <a:solidFill>
                <a:schemeClr val="dk1"/>
              </a:solidFill>
            </a:endParaRPr>
          </a:p>
          <a:p>
            <a:pPr indent="0" lvl="0" marL="0" rtl="0" algn="l">
              <a:lnSpc>
                <a:spcPct val="115000"/>
              </a:lnSpc>
              <a:spcBef>
                <a:spcPts val="1000"/>
              </a:spcBef>
              <a:spcAft>
                <a:spcPts val="0"/>
              </a:spcAft>
              <a:buSzPts val="2400"/>
              <a:buNone/>
            </a:pPr>
            <a:r>
              <a:t/>
            </a:r>
            <a:endParaRPr sz="2500">
              <a:solidFill>
                <a:schemeClr val="dk1"/>
              </a:solidFill>
            </a:endParaRPr>
          </a:p>
        </p:txBody>
      </p:sp>
      <p:pic>
        <p:nvPicPr>
          <p:cNvPr id="384" name="Google Shape;384;ga60d5a985e_1_23"/>
          <p:cNvPicPr preferRelativeResize="0"/>
          <p:nvPr/>
        </p:nvPicPr>
        <p:blipFill rotWithShape="1">
          <a:blip r:embed="rId3">
            <a:alphaModFix/>
          </a:blip>
          <a:srcRect b="0" l="0" r="0" t="0"/>
          <a:stretch/>
        </p:blipFill>
        <p:spPr>
          <a:xfrm>
            <a:off x="6304671" y="1987542"/>
            <a:ext cx="5151928" cy="2582404"/>
          </a:xfrm>
          <a:prstGeom prst="rect">
            <a:avLst/>
          </a:prstGeom>
          <a:noFill/>
          <a:ln>
            <a:noFill/>
          </a:ln>
        </p:spPr>
      </p:pic>
      <p:sp>
        <p:nvSpPr>
          <p:cNvPr id="385" name="Google Shape;385;ga60d5a985e_1_23"/>
          <p:cNvSpPr txBox="1"/>
          <p:nvPr/>
        </p:nvSpPr>
        <p:spPr>
          <a:xfrm>
            <a:off x="7715975" y="6413075"/>
            <a:ext cx="3912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Source: https://blog.hurree.co/blog/data-integration-in-marketing</a:t>
            </a:r>
            <a:endParaRPr b="0" i="0" sz="1000" u="none" cap="none" strike="noStrike">
              <a:solidFill>
                <a:srgbClr val="000000"/>
              </a:solidFill>
              <a:latin typeface="Arial"/>
              <a:ea typeface="Arial"/>
              <a:cs typeface="Arial"/>
              <a:sym typeface="Arial"/>
            </a:endParaRPr>
          </a:p>
        </p:txBody>
      </p:sp>
      <p:sp>
        <p:nvSpPr>
          <p:cNvPr id="386" name="Google Shape;386;ga60d5a985e_1_23"/>
          <p:cNvSpPr txBox="1"/>
          <p:nvPr/>
        </p:nvSpPr>
        <p:spPr>
          <a:xfrm>
            <a:off x="-3269225" y="190500"/>
            <a:ext cx="3269100" cy="49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rgbClr val="D1D5DB"/>
                </a:solidFill>
                <a:highlight>
                  <a:srgbClr val="444654"/>
                </a:highlight>
                <a:latin typeface="Roboto"/>
                <a:ea typeface="Roboto"/>
                <a:cs typeface="Roboto"/>
                <a:sym typeface="Roboto"/>
              </a:rPr>
              <a:t>In simple terms, data integration is like gathering information from different places, putting it together, and creating a clearer and more useful picture that helps in making smarter decisions. It's a crucial aspect of data science because having a comprehensive and integrated dataset allows for more accurate analysis and insight</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a60d5a985e_1_29"/>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Data Preprocessing - Data Transformation</a:t>
            </a:r>
            <a:endParaRPr/>
          </a:p>
        </p:txBody>
      </p:sp>
      <p:sp>
        <p:nvSpPr>
          <p:cNvPr id="393" name="Google Shape;393;ga60d5a985e_1_29"/>
          <p:cNvSpPr txBox="1"/>
          <p:nvPr>
            <p:ph idx="1" type="body"/>
          </p:nvPr>
        </p:nvSpPr>
        <p:spPr>
          <a:xfrm>
            <a:off x="491615" y="1708353"/>
            <a:ext cx="11164800" cy="4425600"/>
          </a:xfrm>
          <a:prstGeom prst="rect">
            <a:avLst/>
          </a:prstGeom>
          <a:noFill/>
          <a:ln>
            <a:noFill/>
          </a:ln>
        </p:spPr>
        <p:txBody>
          <a:bodyPr anchorCtr="0" anchor="t" bIns="45700" lIns="91425" spcFirstLastPara="1" rIns="91425" wrap="square" tIns="45700">
            <a:noAutofit/>
          </a:bodyPr>
          <a:lstStyle/>
          <a:p>
            <a:pPr indent="-387350" lvl="0" marL="457200" rtl="0" algn="l">
              <a:lnSpc>
                <a:spcPct val="90000"/>
              </a:lnSpc>
              <a:spcBef>
                <a:spcPts val="1000"/>
              </a:spcBef>
              <a:spcAft>
                <a:spcPts val="0"/>
              </a:spcAft>
              <a:buClr>
                <a:schemeClr val="dk1"/>
              </a:buClr>
              <a:buSzPts val="2500"/>
              <a:buChar char="❏"/>
            </a:pPr>
            <a:r>
              <a:rPr lang="en-GB" sz="2500">
                <a:solidFill>
                  <a:schemeClr val="dk1"/>
                </a:solidFill>
              </a:rPr>
              <a:t>Convert the raw data into a specified format according to the need of the model</a:t>
            </a:r>
            <a:endParaRPr sz="2500">
              <a:solidFill>
                <a:schemeClr val="dk1"/>
              </a:solidFill>
            </a:endParaRPr>
          </a:p>
          <a:p>
            <a:pPr indent="-387350" lvl="0" marL="457200" rtl="0" algn="l">
              <a:lnSpc>
                <a:spcPct val="90000"/>
              </a:lnSpc>
              <a:spcBef>
                <a:spcPts val="1000"/>
              </a:spcBef>
              <a:spcAft>
                <a:spcPts val="0"/>
              </a:spcAft>
              <a:buClr>
                <a:schemeClr val="dk1"/>
              </a:buClr>
              <a:buSzPts val="2500"/>
              <a:buChar char="❏"/>
            </a:pPr>
            <a:r>
              <a:rPr lang="en-GB" sz="2500">
                <a:solidFill>
                  <a:schemeClr val="dk1"/>
                </a:solidFill>
              </a:rPr>
              <a:t>The options for the transformation of data are given below –</a:t>
            </a:r>
            <a:endParaRPr sz="2500">
              <a:solidFill>
                <a:schemeClr val="dk1"/>
              </a:solidFill>
            </a:endParaRPr>
          </a:p>
          <a:p>
            <a:pPr indent="-387350" lvl="1" marL="914400" rtl="0" algn="l">
              <a:lnSpc>
                <a:spcPct val="90000"/>
              </a:lnSpc>
              <a:spcBef>
                <a:spcPts val="500"/>
              </a:spcBef>
              <a:spcAft>
                <a:spcPts val="0"/>
              </a:spcAft>
              <a:buClr>
                <a:schemeClr val="dk1"/>
              </a:buClr>
              <a:buSzPts val="2500"/>
              <a:buChar char="❏"/>
            </a:pPr>
            <a:r>
              <a:rPr b="1" lang="en-GB" sz="2500">
                <a:solidFill>
                  <a:schemeClr val="dk1"/>
                </a:solidFill>
              </a:rPr>
              <a:t>Normalization/Feature Scaling</a:t>
            </a:r>
            <a:r>
              <a:rPr lang="en-GB" sz="2500">
                <a:solidFill>
                  <a:schemeClr val="dk1"/>
                </a:solidFill>
              </a:rPr>
              <a:t> – In this method, numerical data is converted into the specified range, i.e., between 0 and one so that scaling of data can be performed.</a:t>
            </a:r>
            <a:endParaRPr sz="2500">
              <a:solidFill>
                <a:schemeClr val="dk1"/>
              </a:solidFill>
            </a:endParaRPr>
          </a:p>
          <a:p>
            <a:pPr indent="-387350" lvl="1" marL="914400" rtl="0" algn="l">
              <a:lnSpc>
                <a:spcPct val="90000"/>
              </a:lnSpc>
              <a:spcBef>
                <a:spcPts val="500"/>
              </a:spcBef>
              <a:spcAft>
                <a:spcPts val="0"/>
              </a:spcAft>
              <a:buClr>
                <a:schemeClr val="dk1"/>
              </a:buClr>
              <a:buSzPts val="2500"/>
              <a:buChar char="❏"/>
            </a:pPr>
            <a:r>
              <a:rPr b="1" lang="en-GB" sz="2500">
                <a:solidFill>
                  <a:schemeClr val="dk1"/>
                </a:solidFill>
              </a:rPr>
              <a:t>Aggregation</a:t>
            </a:r>
            <a:r>
              <a:rPr lang="en-GB" sz="2500">
                <a:solidFill>
                  <a:schemeClr val="dk1"/>
                </a:solidFill>
              </a:rPr>
              <a:t> – The concept can be derived from the word itself, this method is used to combine the features into one. For example, combining two categories can be used to form a new group.</a:t>
            </a:r>
            <a:endParaRPr sz="2500">
              <a:solidFill>
                <a:schemeClr val="dk1"/>
              </a:solidFill>
            </a:endParaRPr>
          </a:p>
          <a:p>
            <a:pPr indent="-387350" lvl="1" marL="914400" rtl="0" algn="l">
              <a:lnSpc>
                <a:spcPct val="90000"/>
              </a:lnSpc>
              <a:spcBef>
                <a:spcPts val="500"/>
              </a:spcBef>
              <a:spcAft>
                <a:spcPts val="0"/>
              </a:spcAft>
              <a:buClr>
                <a:schemeClr val="dk1"/>
              </a:buClr>
              <a:buSzPts val="2500"/>
              <a:buChar char="❏"/>
            </a:pPr>
            <a:r>
              <a:rPr b="1" lang="en-GB" sz="2500">
                <a:solidFill>
                  <a:schemeClr val="dk1"/>
                </a:solidFill>
              </a:rPr>
              <a:t>Generalization</a:t>
            </a:r>
            <a:r>
              <a:rPr lang="en-GB" sz="2500">
                <a:solidFill>
                  <a:schemeClr val="dk1"/>
                </a:solidFill>
              </a:rPr>
              <a:t> – In this case, lower level attributes are converted to a higher standard.</a:t>
            </a:r>
            <a:endParaRPr sz="2500">
              <a:solidFill>
                <a:schemeClr val="dk1"/>
              </a:solidFill>
            </a:endParaRPr>
          </a:p>
          <a:p>
            <a:pPr indent="0" lvl="0" marL="0" rtl="0" algn="l">
              <a:lnSpc>
                <a:spcPct val="90000"/>
              </a:lnSpc>
              <a:spcBef>
                <a:spcPts val="1000"/>
              </a:spcBef>
              <a:spcAft>
                <a:spcPts val="0"/>
              </a:spcAft>
              <a:buSzPts val="2400"/>
              <a:buNone/>
            </a:pPr>
            <a:r>
              <a:t/>
            </a:r>
            <a:endParaRPr sz="2500">
              <a:solidFill>
                <a:schemeClr val="dk1"/>
              </a:solidFill>
            </a:endParaRPr>
          </a:p>
        </p:txBody>
      </p:sp>
      <p:sp>
        <p:nvSpPr>
          <p:cNvPr id="394" name="Google Shape;394;ga60d5a985e_1_29"/>
          <p:cNvSpPr txBox="1"/>
          <p:nvPr/>
        </p:nvSpPr>
        <p:spPr>
          <a:xfrm>
            <a:off x="-3392125" y="-178200"/>
            <a:ext cx="3392100" cy="414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GB" sz="1600">
                <a:solidFill>
                  <a:srgbClr val="D1D5DB"/>
                </a:solidFill>
                <a:highlight>
                  <a:srgbClr val="444654"/>
                </a:highlight>
                <a:latin typeface="Roboto"/>
                <a:ea typeface="Roboto"/>
                <a:cs typeface="Roboto"/>
                <a:sym typeface="Roboto"/>
              </a:rPr>
              <a:t>Consider a dataset with two features: "Age" (ranging from 0 to 100) and "Income" (ranging from 20,000 to 100,000). To normalize these features, you can use the Min-Max scaling formula:</a:t>
            </a:r>
            <a:endParaRPr sz="1600">
              <a:solidFill>
                <a:srgbClr val="D1D5DB"/>
              </a:solidFill>
              <a:highlight>
                <a:srgbClr val="444654"/>
              </a:highlight>
              <a:latin typeface="Roboto"/>
              <a:ea typeface="Roboto"/>
              <a:cs typeface="Roboto"/>
              <a:sym typeface="Roboto"/>
            </a:endParaRPr>
          </a:p>
          <a:p>
            <a:pPr indent="0" lvl="0" marL="0" rtl="0" algn="l">
              <a:lnSpc>
                <a:spcPct val="120000"/>
              </a:lnSpc>
              <a:spcBef>
                <a:spcPts val="1500"/>
              </a:spcBef>
              <a:spcAft>
                <a:spcPts val="0"/>
              </a:spcAft>
              <a:buClr>
                <a:schemeClr val="dk1"/>
              </a:buClr>
              <a:buSzPts val="1100"/>
              <a:buFont typeface="Arial"/>
              <a:buNone/>
            </a:pPr>
            <a:r>
              <a:rPr lang="en-GB" sz="1850">
                <a:solidFill>
                  <a:srgbClr val="D1D5DB"/>
                </a:solidFill>
                <a:highlight>
                  <a:srgbClr val="444654"/>
                </a:highlight>
                <a:latin typeface="Times New Roman"/>
                <a:ea typeface="Times New Roman"/>
                <a:cs typeface="Times New Roman"/>
                <a:sym typeface="Times New Roman"/>
              </a:rPr>
              <a:t>Normalized Value=Original Value−Min ValueMax Value−Min Value</a:t>
            </a:r>
            <a:endParaRPr sz="1850">
              <a:solidFill>
                <a:srgbClr val="D1D5DB"/>
              </a:solidFill>
              <a:highlight>
                <a:srgbClr val="444654"/>
              </a:highlight>
              <a:latin typeface="Times New Roman"/>
              <a:ea typeface="Times New Roman"/>
              <a:cs typeface="Times New Roman"/>
              <a:sym typeface="Times New Roman"/>
            </a:endParaRPr>
          </a:p>
          <a:p>
            <a:pPr indent="0" lvl="0" marL="0" marR="0" rtl="0" algn="l">
              <a:lnSpc>
                <a:spcPct val="120000"/>
              </a:lnSpc>
              <a:spcBef>
                <a:spcPts val="1500"/>
              </a:spcBef>
              <a:spcAft>
                <a:spcPts val="0"/>
              </a:spcAft>
              <a:buClr>
                <a:schemeClr val="dk1"/>
              </a:buClr>
              <a:buSzPts val="1100"/>
              <a:buFont typeface="Arial"/>
              <a:buNone/>
            </a:pPr>
            <a:r>
              <a:rPr lang="en-GB" sz="1850">
                <a:solidFill>
                  <a:srgbClr val="D1D5DB"/>
                </a:solidFill>
                <a:highlight>
                  <a:srgbClr val="444654"/>
                </a:highlight>
                <a:latin typeface="Times New Roman"/>
                <a:ea typeface="Times New Roman"/>
                <a:cs typeface="Times New Roman"/>
                <a:sym typeface="Times New Roman"/>
              </a:rPr>
              <a:t>Normalized Value=</a:t>
            </a:r>
            <a:endParaRPr sz="1850">
              <a:solidFill>
                <a:srgbClr val="D1D5DB"/>
              </a:solidFill>
              <a:highlight>
                <a:srgbClr val="444654"/>
              </a:highlight>
              <a:latin typeface="Times New Roman"/>
              <a:ea typeface="Times New Roman"/>
              <a:cs typeface="Times New Roman"/>
              <a:sym typeface="Times New Roman"/>
            </a:endParaRPr>
          </a:p>
          <a:p>
            <a:pPr indent="0" lvl="0" marL="0" marR="0" rtl="0" algn="ctr">
              <a:lnSpc>
                <a:spcPct val="120000"/>
              </a:lnSpc>
              <a:spcBef>
                <a:spcPts val="1500"/>
              </a:spcBef>
              <a:spcAft>
                <a:spcPts val="0"/>
              </a:spcAft>
              <a:buClr>
                <a:schemeClr val="dk1"/>
              </a:buClr>
              <a:buSzPts val="1100"/>
              <a:buFont typeface="Arial"/>
              <a:buNone/>
            </a:pPr>
            <a:r>
              <a:rPr lang="en-GB">
                <a:solidFill>
                  <a:srgbClr val="D1D5DB"/>
                </a:solidFill>
                <a:highlight>
                  <a:srgbClr val="444654"/>
                </a:highlight>
                <a:latin typeface="Times New Roman"/>
                <a:ea typeface="Times New Roman"/>
                <a:cs typeface="Times New Roman"/>
                <a:sym typeface="Times New Roman"/>
              </a:rPr>
              <a:t>Max Value−Min Value</a:t>
            </a:r>
            <a:endParaRPr>
              <a:solidFill>
                <a:srgbClr val="D1D5DB"/>
              </a:solidFill>
              <a:highlight>
                <a:srgbClr val="444654"/>
              </a:highlight>
              <a:latin typeface="Times New Roman"/>
              <a:ea typeface="Times New Roman"/>
              <a:cs typeface="Times New Roman"/>
              <a:sym typeface="Times New Roman"/>
            </a:endParaRPr>
          </a:p>
          <a:p>
            <a:pPr indent="0" lvl="0" marL="0" marR="0" rtl="0" algn="ctr">
              <a:lnSpc>
                <a:spcPct val="120000"/>
              </a:lnSpc>
              <a:spcBef>
                <a:spcPts val="1500"/>
              </a:spcBef>
              <a:spcAft>
                <a:spcPts val="0"/>
              </a:spcAft>
              <a:buClr>
                <a:schemeClr val="dk1"/>
              </a:buClr>
              <a:buSzPts val="1100"/>
              <a:buFont typeface="Arial"/>
              <a:buNone/>
            </a:pPr>
            <a:r>
              <a:rPr lang="en-GB">
                <a:solidFill>
                  <a:srgbClr val="D1D5DB"/>
                </a:solidFill>
                <a:highlight>
                  <a:srgbClr val="444654"/>
                </a:highlight>
                <a:latin typeface="Times New Roman"/>
                <a:ea typeface="Times New Roman"/>
                <a:cs typeface="Times New Roman"/>
                <a:sym typeface="Times New Roman"/>
              </a:rPr>
              <a:t>Original Value−Min Value</a:t>
            </a:r>
            <a:endParaRPr>
              <a:solidFill>
                <a:srgbClr val="D1D5DB"/>
              </a:solidFill>
              <a:highlight>
                <a:srgbClr val="444654"/>
              </a:highlight>
              <a:latin typeface="Times New Roman"/>
              <a:ea typeface="Times New Roman"/>
              <a:cs typeface="Times New Roman"/>
              <a:sym typeface="Times New Roman"/>
            </a:endParaRPr>
          </a:p>
          <a:p>
            <a:pPr indent="0" lvl="0" marL="0" marR="0" rtl="0" algn="ctr">
              <a:lnSpc>
                <a:spcPct val="120000"/>
              </a:lnSpc>
              <a:spcBef>
                <a:spcPts val="1500"/>
              </a:spcBef>
              <a:spcAft>
                <a:spcPts val="0"/>
              </a:spcAft>
              <a:buClr>
                <a:schemeClr val="dk1"/>
              </a:buClr>
              <a:buSzPts val="1100"/>
              <a:buFont typeface="Arial"/>
              <a:buNone/>
            </a:pPr>
            <a:r>
              <a:rPr lang="en-GB" sz="500">
                <a:solidFill>
                  <a:srgbClr val="D1D5DB"/>
                </a:solidFill>
                <a:highlight>
                  <a:srgbClr val="444654"/>
                </a:highlight>
                <a:latin typeface="Times New Roman"/>
                <a:ea typeface="Times New Roman"/>
                <a:cs typeface="Times New Roman"/>
                <a:sym typeface="Times New Roman"/>
              </a:rPr>
              <a:t>​</a:t>
            </a:r>
            <a:endParaRPr sz="500">
              <a:solidFill>
                <a:srgbClr val="D1D5DB"/>
              </a:solidFill>
              <a:highlight>
                <a:srgbClr val="444654"/>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GB" sz="1600">
                <a:solidFill>
                  <a:srgbClr val="D1D5DB"/>
                </a:solidFill>
                <a:highlight>
                  <a:srgbClr val="444654"/>
                </a:highlight>
                <a:latin typeface="Roboto"/>
                <a:ea typeface="Roboto"/>
                <a:cs typeface="Roboto"/>
                <a:sym typeface="Roboto"/>
              </a:rPr>
              <a:t>After normalization, both "Age" and "Income" values will be within the range of 0 to 1, making them comparable</a:t>
            </a:r>
            <a:endParaRPr sz="1600">
              <a:solidFill>
                <a:srgbClr val="D1D5DB"/>
              </a:solidFill>
              <a:highlight>
                <a:srgbClr val="444654"/>
              </a:highlight>
              <a:latin typeface="Roboto"/>
              <a:ea typeface="Roboto"/>
              <a:cs typeface="Roboto"/>
              <a:sym typeface="Roboto"/>
            </a:endParaRPr>
          </a:p>
          <a:p>
            <a:pPr indent="0" lvl="0" marL="0" rtl="0" algn="l">
              <a:spcBef>
                <a:spcPts val="1500"/>
              </a:spcBef>
              <a:spcAft>
                <a:spcPts val="0"/>
              </a:spcAft>
              <a:buNone/>
            </a:pPr>
            <a:r>
              <a:t/>
            </a:r>
            <a:endParaRPr sz="1800"/>
          </a:p>
        </p:txBody>
      </p:sp>
      <p:sp>
        <p:nvSpPr>
          <p:cNvPr id="395" name="Google Shape;395;ga60d5a985e_1_29"/>
          <p:cNvSpPr txBox="1"/>
          <p:nvPr/>
        </p:nvSpPr>
        <p:spPr>
          <a:xfrm>
            <a:off x="12112175" y="129025"/>
            <a:ext cx="31830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highlight>
                  <a:srgbClr val="444654"/>
                </a:highlight>
                <a:latin typeface="Roboto"/>
                <a:ea typeface="Roboto"/>
                <a:cs typeface="Roboto"/>
                <a:sym typeface="Roboto"/>
              </a:rPr>
              <a:t>Example:</a:t>
            </a:r>
            <a:endParaRPr sz="1800">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rPr lang="en-GB" sz="1800">
                <a:solidFill>
                  <a:srgbClr val="D1D5DB"/>
                </a:solidFill>
                <a:highlight>
                  <a:srgbClr val="444654"/>
                </a:highlight>
                <a:latin typeface="Roboto"/>
                <a:ea typeface="Roboto"/>
                <a:cs typeface="Roboto"/>
                <a:sym typeface="Roboto"/>
              </a:rPr>
              <a:t>Consider a dataset with individual features for daily rainfall, temperature, and humidity. Instead of using these individual features, you might aggregate them into a single feature like "Weather Score" that considers all these factors collectively. This simplifies the dataset while retaining essential information.</a:t>
            </a:r>
            <a:endParaRPr sz="2000"/>
          </a:p>
        </p:txBody>
      </p:sp>
      <p:sp>
        <p:nvSpPr>
          <p:cNvPr id="396" name="Google Shape;396;ga60d5a985e_1_29"/>
          <p:cNvSpPr txBox="1"/>
          <p:nvPr/>
        </p:nvSpPr>
        <p:spPr>
          <a:xfrm>
            <a:off x="448600" y="5429250"/>
            <a:ext cx="11144400" cy="11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D1D5DB"/>
                </a:solidFill>
                <a:highlight>
                  <a:srgbClr val="444654"/>
                </a:highlight>
                <a:latin typeface="Roboto"/>
                <a:ea typeface="Roboto"/>
                <a:cs typeface="Roboto"/>
                <a:sym typeface="Roboto"/>
              </a:rPr>
              <a:t>Suppose you have a dataset with specific car models, each associated with various attributes like make, model, year, and color. Generalizing this dataset might involve creating a higher-level attribute like "Vehicle Type" based on common characteristics. So, a sedan, SUV, and convertible could all be generalized into the "Vehicle Type" category.</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2"/>
              </a:buClr>
              <a:buSzPts val="4400"/>
              <a:buFont typeface="Calibri"/>
              <a:buNone/>
            </a:pPr>
            <a:r>
              <a:rPr lang="en-GB"/>
              <a:t>Last Week</a:t>
            </a:r>
            <a:endParaRPr/>
          </a:p>
        </p:txBody>
      </p:sp>
      <p:sp>
        <p:nvSpPr>
          <p:cNvPr id="170" name="Google Shape;170;p2"/>
          <p:cNvSpPr txBox="1"/>
          <p:nvPr>
            <p:ph idx="1" type="body"/>
          </p:nvPr>
        </p:nvSpPr>
        <p:spPr>
          <a:xfrm>
            <a:off x="491615" y="1708353"/>
            <a:ext cx="11164800" cy="4425600"/>
          </a:xfrm>
          <a:prstGeom prst="rect">
            <a:avLst/>
          </a:prstGeom>
          <a:noFill/>
          <a:ln>
            <a:noFill/>
          </a:ln>
        </p:spPr>
        <p:txBody>
          <a:bodyPr anchorCtr="0" anchor="t" bIns="45700" lIns="91425" spcFirstLastPara="1" rIns="91425" wrap="square" tIns="45700">
            <a:noAutofit/>
          </a:bodyPr>
          <a:lstStyle/>
          <a:p>
            <a:pPr indent="-387350" lvl="0" marL="457200" rtl="0" algn="l">
              <a:lnSpc>
                <a:spcPct val="150000"/>
              </a:lnSpc>
              <a:spcBef>
                <a:spcPts val="1000"/>
              </a:spcBef>
              <a:spcAft>
                <a:spcPts val="0"/>
              </a:spcAft>
              <a:buClr>
                <a:schemeClr val="dk1"/>
              </a:buClr>
              <a:buSzPts val="2500"/>
              <a:buChar char="❏"/>
            </a:pPr>
            <a:r>
              <a:rPr lang="en-GB" sz="2500">
                <a:solidFill>
                  <a:schemeClr val="dk1"/>
                </a:solidFill>
              </a:rPr>
              <a:t>Getting Introduced to Data Mining Process (CRISP-DM)</a:t>
            </a:r>
            <a:endParaRPr sz="2500">
              <a:solidFill>
                <a:schemeClr val="dk1"/>
              </a:solidFill>
            </a:endParaRPr>
          </a:p>
          <a:p>
            <a:pPr indent="-387350" lvl="0" marL="457200" rtl="0" algn="l">
              <a:lnSpc>
                <a:spcPct val="150000"/>
              </a:lnSpc>
              <a:spcBef>
                <a:spcPts val="1000"/>
              </a:spcBef>
              <a:spcAft>
                <a:spcPts val="0"/>
              </a:spcAft>
              <a:buClr>
                <a:schemeClr val="dk1"/>
              </a:buClr>
              <a:buSzPts val="2500"/>
              <a:buChar char="❏"/>
            </a:pPr>
            <a:r>
              <a:rPr lang="en-GB" sz="2500">
                <a:solidFill>
                  <a:schemeClr val="dk1"/>
                </a:solidFill>
              </a:rPr>
              <a:t>Learn What is Data Understanding</a:t>
            </a:r>
            <a:endParaRPr sz="2500">
              <a:solidFill>
                <a:schemeClr val="dk1"/>
              </a:solidFill>
            </a:endParaRPr>
          </a:p>
          <a:p>
            <a:pPr indent="-387350" lvl="0" marL="457200" rtl="0" algn="l">
              <a:lnSpc>
                <a:spcPct val="150000"/>
              </a:lnSpc>
              <a:spcBef>
                <a:spcPts val="1000"/>
              </a:spcBef>
              <a:spcAft>
                <a:spcPts val="0"/>
              </a:spcAft>
              <a:buClr>
                <a:schemeClr val="dk1"/>
              </a:buClr>
              <a:buSzPts val="2500"/>
              <a:buChar char="❏"/>
            </a:pPr>
            <a:r>
              <a:rPr lang="en-GB" sz="2500">
                <a:solidFill>
                  <a:schemeClr val="dk1"/>
                </a:solidFill>
              </a:rPr>
              <a:t>Understanding the Different Characteristics of the Data</a:t>
            </a:r>
            <a:endParaRPr sz="2500">
              <a:solidFill>
                <a:schemeClr val="dk1"/>
              </a:solidFill>
            </a:endParaRPr>
          </a:p>
          <a:p>
            <a:pPr indent="-387350" lvl="0" marL="457200" rtl="0" algn="l">
              <a:lnSpc>
                <a:spcPct val="150000"/>
              </a:lnSpc>
              <a:spcBef>
                <a:spcPts val="1000"/>
              </a:spcBef>
              <a:spcAft>
                <a:spcPts val="0"/>
              </a:spcAft>
              <a:buClr>
                <a:schemeClr val="dk1"/>
              </a:buClr>
              <a:buSzPts val="2500"/>
              <a:buChar char="❏"/>
            </a:pPr>
            <a:r>
              <a:rPr lang="en-GB" sz="2500">
                <a:solidFill>
                  <a:schemeClr val="dk1"/>
                </a:solidFill>
              </a:rPr>
              <a:t>Gain an Understanding of the Data Quality Dimensions.</a:t>
            </a:r>
            <a:endParaRPr sz="2500">
              <a:solidFill>
                <a:schemeClr val="dk1"/>
              </a:solidFill>
            </a:endParaRPr>
          </a:p>
          <a:p>
            <a:pPr indent="0" lvl="0" marL="0" rtl="0" algn="l">
              <a:lnSpc>
                <a:spcPct val="90000"/>
              </a:lnSpc>
              <a:spcBef>
                <a:spcPts val="1000"/>
              </a:spcBef>
              <a:spcAft>
                <a:spcPts val="0"/>
              </a:spcAft>
              <a:buClr>
                <a:srgbClr val="343434"/>
              </a:buClr>
              <a:buSzPts val="2400"/>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a60d5a985e_1_35"/>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Data Preprocessing - Data Reduction</a:t>
            </a:r>
            <a:endParaRPr/>
          </a:p>
        </p:txBody>
      </p:sp>
      <p:sp>
        <p:nvSpPr>
          <p:cNvPr id="403" name="Google Shape;403;ga60d5a985e_1_35"/>
          <p:cNvSpPr txBox="1"/>
          <p:nvPr>
            <p:ph idx="1" type="body"/>
          </p:nvPr>
        </p:nvSpPr>
        <p:spPr>
          <a:xfrm>
            <a:off x="798450" y="1773775"/>
            <a:ext cx="9557700" cy="3103800"/>
          </a:xfrm>
          <a:prstGeom prst="rect">
            <a:avLst/>
          </a:prstGeom>
          <a:noFill/>
          <a:ln>
            <a:noFill/>
          </a:ln>
        </p:spPr>
        <p:txBody>
          <a:bodyPr anchorCtr="0" anchor="t" bIns="45700" lIns="91425" spcFirstLastPara="1" rIns="91425" wrap="square" tIns="45700">
            <a:noAutofit/>
          </a:bodyPr>
          <a:lstStyle/>
          <a:p>
            <a:pPr indent="-406400" lvl="0" marL="457200" rtl="0" algn="l">
              <a:lnSpc>
                <a:spcPct val="150000"/>
              </a:lnSpc>
              <a:spcBef>
                <a:spcPts val="1000"/>
              </a:spcBef>
              <a:spcAft>
                <a:spcPts val="0"/>
              </a:spcAft>
              <a:buClr>
                <a:schemeClr val="dk1"/>
              </a:buClr>
              <a:buSzPts val="2800"/>
              <a:buChar char="❏"/>
            </a:pPr>
            <a:r>
              <a:rPr lang="en-GB" sz="2800">
                <a:solidFill>
                  <a:schemeClr val="dk1"/>
                </a:solidFill>
              </a:rPr>
              <a:t>Reduce the data size by:</a:t>
            </a:r>
            <a:endParaRPr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GB" sz="2800">
                <a:solidFill>
                  <a:schemeClr val="dk1"/>
                </a:solidFill>
              </a:rPr>
              <a:t>Aggregating.</a:t>
            </a:r>
            <a:endParaRPr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GB" sz="2800">
                <a:solidFill>
                  <a:schemeClr val="dk1"/>
                </a:solidFill>
              </a:rPr>
              <a:t>Eliminating redundant features.</a:t>
            </a:r>
            <a:endParaRPr sz="2800">
              <a:solidFill>
                <a:schemeClr val="dk1"/>
              </a:solidFill>
            </a:endParaRPr>
          </a:p>
          <a:p>
            <a:pPr indent="-406400" lvl="1" marL="914400" rtl="0" algn="l">
              <a:lnSpc>
                <a:spcPct val="150000"/>
              </a:lnSpc>
              <a:spcBef>
                <a:spcPts val="0"/>
              </a:spcBef>
              <a:spcAft>
                <a:spcPts val="0"/>
              </a:spcAft>
              <a:buClr>
                <a:schemeClr val="dk1"/>
              </a:buClr>
              <a:buSzPts val="2800"/>
              <a:buChar char="❏"/>
            </a:pPr>
            <a:r>
              <a:rPr lang="en-GB" sz="2800">
                <a:solidFill>
                  <a:schemeClr val="dk1"/>
                </a:solidFill>
              </a:rPr>
              <a:t>Clustering.</a:t>
            </a:r>
            <a:endParaRPr sz="2800">
              <a:solidFill>
                <a:schemeClr val="dk1"/>
              </a:solidFill>
            </a:endParaRPr>
          </a:p>
          <a:p>
            <a:pPr indent="0" lvl="0" marL="0" rtl="0" algn="l">
              <a:lnSpc>
                <a:spcPct val="150000"/>
              </a:lnSpc>
              <a:spcBef>
                <a:spcPts val="1000"/>
              </a:spcBef>
              <a:spcAft>
                <a:spcPts val="0"/>
              </a:spcAft>
              <a:buSzPts val="2400"/>
              <a:buNone/>
            </a:pPr>
            <a:r>
              <a:t/>
            </a:r>
            <a:endParaRPr sz="2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a60d5a985e_1_98"/>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1100"/>
              <a:buFont typeface="Arial"/>
              <a:buNone/>
            </a:pPr>
            <a:r>
              <a:rPr lang="en-GB"/>
              <a:t>Data Quality Dimensions </a:t>
            </a:r>
            <a:endParaRPr/>
          </a:p>
        </p:txBody>
      </p:sp>
      <p:sp>
        <p:nvSpPr>
          <p:cNvPr id="410" name="Google Shape;410;ga60d5a985e_1_98"/>
          <p:cNvSpPr txBox="1"/>
          <p:nvPr>
            <p:ph idx="1" type="body"/>
          </p:nvPr>
        </p:nvSpPr>
        <p:spPr>
          <a:xfrm>
            <a:off x="483875" y="1435125"/>
            <a:ext cx="5469300" cy="51294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000"/>
              </a:spcBef>
              <a:spcAft>
                <a:spcPts val="0"/>
              </a:spcAft>
              <a:buClr>
                <a:schemeClr val="dk1"/>
              </a:buClr>
              <a:buSzPts val="2200"/>
              <a:buChar char="❏"/>
            </a:pPr>
            <a:r>
              <a:rPr b="1" lang="en-GB" sz="2200">
                <a:solidFill>
                  <a:schemeClr val="dk1"/>
                </a:solidFill>
              </a:rPr>
              <a:t>Accuracy</a:t>
            </a:r>
            <a:endParaRPr b="1" sz="2200">
              <a:solidFill>
                <a:schemeClr val="dk1"/>
              </a:solidFill>
            </a:endParaRPr>
          </a:p>
          <a:p>
            <a:pPr indent="-368300" lvl="1" marL="914400" rtl="0" algn="l">
              <a:lnSpc>
                <a:spcPct val="115000"/>
              </a:lnSpc>
              <a:spcBef>
                <a:spcPts val="500"/>
              </a:spcBef>
              <a:spcAft>
                <a:spcPts val="0"/>
              </a:spcAft>
              <a:buClr>
                <a:schemeClr val="dk1"/>
              </a:buClr>
              <a:buSzPts val="2200"/>
              <a:buChar char="❏"/>
            </a:pPr>
            <a:r>
              <a:rPr lang="en-GB" sz="2200">
                <a:solidFill>
                  <a:schemeClr val="dk1"/>
                </a:solidFill>
              </a:rPr>
              <a:t>Example:”Jhn” vs. “John”</a:t>
            </a:r>
            <a:endParaRPr sz="2200">
              <a:solidFill>
                <a:schemeClr val="dk1"/>
              </a:solidFill>
            </a:endParaRPr>
          </a:p>
          <a:p>
            <a:pPr indent="-368300" lvl="0" marL="457200" rtl="0" algn="l">
              <a:lnSpc>
                <a:spcPct val="115000"/>
              </a:lnSpc>
              <a:spcBef>
                <a:spcPts val="1000"/>
              </a:spcBef>
              <a:spcAft>
                <a:spcPts val="0"/>
              </a:spcAft>
              <a:buClr>
                <a:schemeClr val="dk1"/>
              </a:buClr>
              <a:buSzPts val="2200"/>
              <a:buChar char="❏"/>
            </a:pPr>
            <a:r>
              <a:rPr b="1" lang="en-GB" sz="2200">
                <a:solidFill>
                  <a:schemeClr val="dk1"/>
                </a:solidFill>
              </a:rPr>
              <a:t>Currency</a:t>
            </a:r>
            <a:endParaRPr b="1" sz="2200">
              <a:solidFill>
                <a:schemeClr val="dk1"/>
              </a:solidFill>
            </a:endParaRPr>
          </a:p>
          <a:p>
            <a:pPr indent="-368300" lvl="1" marL="914400" rtl="0" algn="l">
              <a:lnSpc>
                <a:spcPct val="115000"/>
              </a:lnSpc>
              <a:spcBef>
                <a:spcPts val="500"/>
              </a:spcBef>
              <a:spcAft>
                <a:spcPts val="0"/>
              </a:spcAft>
              <a:buClr>
                <a:schemeClr val="dk1"/>
              </a:buClr>
              <a:buSzPts val="2200"/>
              <a:buChar char="❏"/>
            </a:pPr>
            <a:r>
              <a:rPr lang="en-GB" sz="2200">
                <a:solidFill>
                  <a:schemeClr val="dk1"/>
                </a:solidFill>
              </a:rPr>
              <a:t>Example: Residence (Permanent) Address: outdated vs. up-to-dated</a:t>
            </a:r>
            <a:endParaRPr sz="2200">
              <a:solidFill>
                <a:schemeClr val="dk1"/>
              </a:solidFill>
            </a:endParaRPr>
          </a:p>
          <a:p>
            <a:pPr indent="-368300" lvl="0" marL="457200" rtl="0" algn="l">
              <a:lnSpc>
                <a:spcPct val="115000"/>
              </a:lnSpc>
              <a:spcBef>
                <a:spcPts val="1000"/>
              </a:spcBef>
              <a:spcAft>
                <a:spcPts val="0"/>
              </a:spcAft>
              <a:buClr>
                <a:schemeClr val="dk1"/>
              </a:buClr>
              <a:buSzPts val="2200"/>
              <a:buChar char="❏"/>
            </a:pPr>
            <a:r>
              <a:rPr b="1" lang="en-GB" sz="2200">
                <a:solidFill>
                  <a:schemeClr val="dk1"/>
                </a:solidFill>
              </a:rPr>
              <a:t>Consistency</a:t>
            </a:r>
            <a:endParaRPr b="1" sz="2200">
              <a:solidFill>
                <a:schemeClr val="dk1"/>
              </a:solidFill>
            </a:endParaRPr>
          </a:p>
          <a:p>
            <a:pPr indent="-368300" lvl="1" marL="914400" rtl="0" algn="l">
              <a:lnSpc>
                <a:spcPct val="115000"/>
              </a:lnSpc>
              <a:spcBef>
                <a:spcPts val="500"/>
              </a:spcBef>
              <a:spcAft>
                <a:spcPts val="0"/>
              </a:spcAft>
              <a:buClr>
                <a:schemeClr val="dk1"/>
              </a:buClr>
              <a:buSzPts val="2200"/>
              <a:buChar char="❏"/>
            </a:pPr>
            <a:r>
              <a:rPr lang="en-GB" sz="2200">
                <a:solidFill>
                  <a:schemeClr val="dk1"/>
                </a:solidFill>
              </a:rPr>
              <a:t>Example: ZIP Code and City consistent</a:t>
            </a:r>
            <a:endParaRPr sz="2200">
              <a:solidFill>
                <a:schemeClr val="dk1"/>
              </a:solidFill>
            </a:endParaRPr>
          </a:p>
          <a:p>
            <a:pPr indent="-368300" lvl="0" marL="457200" rtl="0" algn="l">
              <a:lnSpc>
                <a:spcPct val="115000"/>
              </a:lnSpc>
              <a:spcBef>
                <a:spcPts val="1000"/>
              </a:spcBef>
              <a:spcAft>
                <a:spcPts val="0"/>
              </a:spcAft>
              <a:buClr>
                <a:schemeClr val="dk1"/>
              </a:buClr>
              <a:buSzPts val="2200"/>
              <a:buChar char="❏"/>
            </a:pPr>
            <a:r>
              <a:rPr b="1" lang="en-GB" sz="2200">
                <a:solidFill>
                  <a:schemeClr val="dk1"/>
                </a:solidFill>
              </a:rPr>
              <a:t>Completeness</a:t>
            </a:r>
            <a:endParaRPr b="1" sz="2200">
              <a:solidFill>
                <a:schemeClr val="dk1"/>
              </a:solidFill>
            </a:endParaRPr>
          </a:p>
          <a:p>
            <a:pPr indent="-368300" lvl="1" marL="914400" rtl="0" algn="l">
              <a:lnSpc>
                <a:spcPct val="115000"/>
              </a:lnSpc>
              <a:spcBef>
                <a:spcPts val="1000"/>
              </a:spcBef>
              <a:spcAft>
                <a:spcPts val="0"/>
              </a:spcAft>
              <a:buClr>
                <a:schemeClr val="dk1"/>
              </a:buClr>
              <a:buSzPts val="2200"/>
              <a:buChar char="❏"/>
            </a:pPr>
            <a:r>
              <a:rPr lang="en-GB" sz="2200">
                <a:solidFill>
                  <a:schemeClr val="dk1"/>
                </a:solidFill>
              </a:rPr>
              <a:t>Partial knowledge of the records in a table or of the attributes in a record</a:t>
            </a:r>
            <a:endParaRPr sz="2200">
              <a:solidFill>
                <a:schemeClr val="dk1"/>
              </a:solidFill>
            </a:endParaRPr>
          </a:p>
          <a:p>
            <a:pPr indent="0" lvl="0" marL="0" rtl="0" algn="l">
              <a:lnSpc>
                <a:spcPct val="115000"/>
              </a:lnSpc>
              <a:spcBef>
                <a:spcPts val="1000"/>
              </a:spcBef>
              <a:spcAft>
                <a:spcPts val="0"/>
              </a:spcAft>
              <a:buSzPts val="2400"/>
              <a:buNone/>
            </a:pPr>
            <a:r>
              <a:t/>
            </a:r>
            <a:endParaRPr sz="2200">
              <a:solidFill>
                <a:schemeClr val="dk1"/>
              </a:solidFill>
            </a:endParaRPr>
          </a:p>
        </p:txBody>
      </p:sp>
      <p:pic>
        <p:nvPicPr>
          <p:cNvPr id="411" name="Google Shape;411;ga60d5a985e_1_98"/>
          <p:cNvPicPr preferRelativeResize="0"/>
          <p:nvPr/>
        </p:nvPicPr>
        <p:blipFill rotWithShape="1">
          <a:blip r:embed="rId3">
            <a:alphaModFix/>
          </a:blip>
          <a:srcRect b="0" l="0" r="0" t="0"/>
          <a:stretch/>
        </p:blipFill>
        <p:spPr>
          <a:xfrm>
            <a:off x="6096000" y="1697084"/>
            <a:ext cx="5685351" cy="36965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fb550ad1da_0_73"/>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Why is Data Preprocessing Important?</a:t>
            </a:r>
            <a:endParaRPr/>
          </a:p>
        </p:txBody>
      </p:sp>
      <p:sp>
        <p:nvSpPr>
          <p:cNvPr id="418" name="Google Shape;418;gfb550ad1da_0_73"/>
          <p:cNvSpPr txBox="1"/>
          <p:nvPr>
            <p:ph idx="1" type="body"/>
          </p:nvPr>
        </p:nvSpPr>
        <p:spPr>
          <a:xfrm>
            <a:off x="491615" y="1708353"/>
            <a:ext cx="11164800" cy="44256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0"/>
              </a:spcBef>
              <a:spcAft>
                <a:spcPts val="0"/>
              </a:spcAft>
              <a:buClr>
                <a:schemeClr val="dk1"/>
              </a:buClr>
              <a:buSzPts val="2400"/>
              <a:buFont typeface="Montserrat Medium"/>
              <a:buChar char="❏"/>
            </a:pPr>
            <a:r>
              <a:rPr lang="en-GB">
                <a:solidFill>
                  <a:schemeClr val="dk1"/>
                </a:solidFill>
                <a:latin typeface="Montserrat Medium"/>
                <a:ea typeface="Montserrat Medium"/>
                <a:cs typeface="Montserrat Medium"/>
                <a:sym typeface="Montserrat Medium"/>
              </a:rPr>
              <a:t>Real-world data is generally:</a:t>
            </a:r>
            <a:endParaRPr>
              <a:solidFill>
                <a:schemeClr val="dk1"/>
              </a:solidFill>
              <a:latin typeface="Montserrat Medium"/>
              <a:ea typeface="Montserrat Medium"/>
              <a:cs typeface="Montserrat Medium"/>
              <a:sym typeface="Montserrat Medium"/>
            </a:endParaRPr>
          </a:p>
          <a:p>
            <a:pPr indent="-381000" lvl="1" marL="914400" rtl="0" algn="l">
              <a:lnSpc>
                <a:spcPct val="150000"/>
              </a:lnSpc>
              <a:spcBef>
                <a:spcPts val="1000"/>
              </a:spcBef>
              <a:spcAft>
                <a:spcPts val="0"/>
              </a:spcAft>
              <a:buClr>
                <a:schemeClr val="dk1"/>
              </a:buClr>
              <a:buSzPts val="2400"/>
              <a:buFont typeface="Montserrat Medium"/>
              <a:buChar char="❏"/>
            </a:pPr>
            <a:r>
              <a:rPr lang="en-GB" sz="2400">
                <a:solidFill>
                  <a:schemeClr val="dk1"/>
                </a:solidFill>
                <a:latin typeface="Montserrat Medium"/>
                <a:ea typeface="Montserrat Medium"/>
                <a:cs typeface="Montserrat Medium"/>
                <a:sym typeface="Montserrat Medium"/>
              </a:rPr>
              <a:t>Incomplete</a:t>
            </a:r>
            <a:endParaRPr sz="2400">
              <a:solidFill>
                <a:schemeClr val="dk1"/>
              </a:solidFill>
              <a:latin typeface="Montserrat Medium"/>
              <a:ea typeface="Montserrat Medium"/>
              <a:cs typeface="Montserrat Medium"/>
              <a:sym typeface="Montserrat Medium"/>
            </a:endParaRPr>
          </a:p>
          <a:p>
            <a:pPr indent="-381000" lvl="1" marL="914400" rtl="0" algn="l">
              <a:lnSpc>
                <a:spcPct val="150000"/>
              </a:lnSpc>
              <a:spcBef>
                <a:spcPts val="1000"/>
              </a:spcBef>
              <a:spcAft>
                <a:spcPts val="0"/>
              </a:spcAft>
              <a:buClr>
                <a:schemeClr val="dk1"/>
              </a:buClr>
              <a:buSzPts val="2400"/>
              <a:buFont typeface="Montserrat Medium"/>
              <a:buChar char="❏"/>
            </a:pPr>
            <a:r>
              <a:rPr lang="en-GB" sz="2400">
                <a:solidFill>
                  <a:schemeClr val="dk1"/>
                </a:solidFill>
                <a:latin typeface="Montserrat Medium"/>
                <a:ea typeface="Montserrat Medium"/>
                <a:cs typeface="Montserrat Medium"/>
                <a:sym typeface="Montserrat Medium"/>
              </a:rPr>
              <a:t>Noisy</a:t>
            </a:r>
            <a:endParaRPr sz="2400">
              <a:solidFill>
                <a:schemeClr val="dk1"/>
              </a:solidFill>
              <a:latin typeface="Montserrat Medium"/>
              <a:ea typeface="Montserrat Medium"/>
              <a:cs typeface="Montserrat Medium"/>
              <a:sym typeface="Montserrat Medium"/>
            </a:endParaRPr>
          </a:p>
          <a:p>
            <a:pPr indent="-381000" lvl="1" marL="914400" rtl="0" algn="l">
              <a:lnSpc>
                <a:spcPct val="150000"/>
              </a:lnSpc>
              <a:spcBef>
                <a:spcPts val="1000"/>
              </a:spcBef>
              <a:spcAft>
                <a:spcPts val="0"/>
              </a:spcAft>
              <a:buClr>
                <a:schemeClr val="dk1"/>
              </a:buClr>
              <a:buSzPts val="2400"/>
              <a:buFont typeface="Montserrat Medium"/>
              <a:buChar char="❏"/>
            </a:pPr>
            <a:r>
              <a:rPr lang="en-GB" sz="2400">
                <a:solidFill>
                  <a:schemeClr val="dk1"/>
                </a:solidFill>
                <a:latin typeface="Montserrat Medium"/>
                <a:ea typeface="Montserrat Medium"/>
                <a:cs typeface="Montserrat Medium"/>
                <a:sym typeface="Montserrat Medium"/>
              </a:rPr>
              <a:t>Inconsistent</a:t>
            </a:r>
            <a:endParaRPr sz="2400">
              <a:solidFill>
                <a:schemeClr val="dk1"/>
              </a:solidFill>
              <a:latin typeface="Montserrat Medium"/>
              <a:ea typeface="Montserrat Medium"/>
              <a:cs typeface="Montserrat Medium"/>
              <a:sym typeface="Montserrat Medium"/>
            </a:endParaRPr>
          </a:p>
          <a:p>
            <a:pPr indent="-381000" lvl="0" marL="457200" rtl="0" algn="l">
              <a:lnSpc>
                <a:spcPct val="150000"/>
              </a:lnSpc>
              <a:spcBef>
                <a:spcPts val="1000"/>
              </a:spcBef>
              <a:spcAft>
                <a:spcPts val="0"/>
              </a:spcAft>
              <a:buClr>
                <a:schemeClr val="dk1"/>
              </a:buClr>
              <a:buSzPts val="2400"/>
              <a:buFont typeface="Montserrat Medium"/>
              <a:buChar char="❏"/>
            </a:pPr>
            <a:r>
              <a:rPr lang="en-GB">
                <a:solidFill>
                  <a:schemeClr val="dk1"/>
                </a:solidFill>
                <a:latin typeface="Montserrat Medium"/>
                <a:ea typeface="Montserrat Medium"/>
                <a:cs typeface="Montserrat Medium"/>
                <a:sym typeface="Montserrat Medium"/>
              </a:rPr>
              <a:t>Improves the quality of data.</a:t>
            </a:r>
            <a:endParaRPr>
              <a:solidFill>
                <a:schemeClr val="dk1"/>
              </a:solidFill>
              <a:latin typeface="Montserrat Medium"/>
              <a:ea typeface="Montserrat Medium"/>
              <a:cs typeface="Montserrat Medium"/>
              <a:sym typeface="Montserrat Medium"/>
            </a:endParaRPr>
          </a:p>
          <a:p>
            <a:pPr indent="-381000" lvl="0" marL="457200" rtl="0" algn="l">
              <a:lnSpc>
                <a:spcPct val="150000"/>
              </a:lnSpc>
              <a:spcBef>
                <a:spcPts val="1000"/>
              </a:spcBef>
              <a:spcAft>
                <a:spcPts val="0"/>
              </a:spcAft>
              <a:buClr>
                <a:schemeClr val="dk1"/>
              </a:buClr>
              <a:buSzPts val="2400"/>
              <a:buFont typeface="Montserrat Medium"/>
              <a:buChar char="❏"/>
            </a:pPr>
            <a:r>
              <a:rPr lang="en-GB">
                <a:solidFill>
                  <a:schemeClr val="dk1"/>
                </a:solidFill>
                <a:latin typeface="Montserrat Medium"/>
                <a:ea typeface="Montserrat Medium"/>
                <a:cs typeface="Montserrat Medium"/>
                <a:sym typeface="Montserrat Medium"/>
              </a:rPr>
              <a:t>Important step before modelling.</a:t>
            </a:r>
            <a:endParaRPr>
              <a:solidFill>
                <a:schemeClr val="dk1"/>
              </a:solidFill>
              <a:latin typeface="Montserrat Medium"/>
              <a:ea typeface="Montserrat Medium"/>
              <a:cs typeface="Montserrat Medium"/>
              <a:sym typeface="Montserrat Medium"/>
            </a:endParaRPr>
          </a:p>
          <a:p>
            <a:pPr indent="0" lvl="0" marL="457200" rtl="0" algn="l">
              <a:lnSpc>
                <a:spcPct val="115000"/>
              </a:lnSpc>
              <a:spcBef>
                <a:spcPts val="1000"/>
              </a:spcBef>
              <a:spcAft>
                <a:spcPts val="1000"/>
              </a:spcAft>
              <a:buSzPts val="2400"/>
              <a:buNone/>
            </a:pPr>
            <a:r>
              <a:t/>
            </a:r>
            <a:endParaRPr>
              <a:latin typeface="Montserrat Medium"/>
              <a:ea typeface="Montserrat Medium"/>
              <a:cs typeface="Montserrat Medium"/>
              <a:sym typeface="Montserrat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a60d5a985e_1_156"/>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1100"/>
              <a:buFont typeface="Arial"/>
              <a:buNone/>
            </a:pPr>
            <a:r>
              <a:rPr lang="en-GB"/>
              <a:t>Reading for this week</a:t>
            </a:r>
            <a:endParaRPr/>
          </a:p>
          <a:p>
            <a:pPr indent="0" lvl="0" marL="0" rtl="0" algn="l">
              <a:lnSpc>
                <a:spcPct val="81818"/>
              </a:lnSpc>
              <a:spcBef>
                <a:spcPts val="0"/>
              </a:spcBef>
              <a:spcAft>
                <a:spcPts val="0"/>
              </a:spcAft>
              <a:buSzPts val="4400"/>
              <a:buNone/>
            </a:pPr>
            <a:r>
              <a:t/>
            </a:r>
            <a:endParaRPr/>
          </a:p>
        </p:txBody>
      </p:sp>
      <p:sp>
        <p:nvSpPr>
          <p:cNvPr id="425" name="Google Shape;425;ga60d5a985e_1_156"/>
          <p:cNvSpPr txBox="1"/>
          <p:nvPr>
            <p:ph idx="1" type="body"/>
          </p:nvPr>
        </p:nvSpPr>
        <p:spPr>
          <a:xfrm>
            <a:off x="1177346" y="4753501"/>
            <a:ext cx="780000" cy="677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GB" u="sng">
                <a:solidFill>
                  <a:schemeClr val="hlink"/>
                </a:solidFill>
                <a:hlinkClick r:id="rId3"/>
              </a:rPr>
              <a:t>Link</a:t>
            </a:r>
            <a:endParaRPr/>
          </a:p>
        </p:txBody>
      </p:sp>
      <p:pic>
        <p:nvPicPr>
          <p:cNvPr id="426" name="Google Shape;426;ga60d5a985e_1_156"/>
          <p:cNvPicPr preferRelativeResize="0"/>
          <p:nvPr/>
        </p:nvPicPr>
        <p:blipFill rotWithShape="1">
          <a:blip r:embed="rId4">
            <a:alphaModFix/>
          </a:blip>
          <a:srcRect b="0" l="0" r="0" t="0"/>
          <a:stretch/>
        </p:blipFill>
        <p:spPr>
          <a:xfrm>
            <a:off x="696925" y="1708350"/>
            <a:ext cx="1925625" cy="2911775"/>
          </a:xfrm>
          <a:prstGeom prst="rect">
            <a:avLst/>
          </a:prstGeom>
          <a:noFill/>
          <a:ln>
            <a:noFill/>
          </a:ln>
        </p:spPr>
      </p:pic>
      <p:sp>
        <p:nvSpPr>
          <p:cNvPr id="427" name="Google Shape;427;ga60d5a985e_1_156"/>
          <p:cNvSpPr txBox="1"/>
          <p:nvPr/>
        </p:nvSpPr>
        <p:spPr>
          <a:xfrm>
            <a:off x="3175372" y="1816525"/>
            <a:ext cx="7715100" cy="3002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0" i="0" lang="en-GB" sz="2400" u="none" cap="none" strike="noStrike">
                <a:solidFill>
                  <a:srgbClr val="000000"/>
                </a:solidFill>
                <a:latin typeface="Arial"/>
                <a:ea typeface="Arial"/>
                <a:cs typeface="Arial"/>
                <a:sym typeface="Arial"/>
              </a:rPr>
              <a:t>2.3 - Data Preparation</a:t>
            </a:r>
            <a:endParaRPr b="0" i="0" sz="24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2400"/>
              <a:buFont typeface="Arial"/>
              <a:buNone/>
            </a:pPr>
            <a:r>
              <a:rPr b="0" i="0" lang="en-GB" sz="2400" u="none" cap="none" strike="noStrike">
                <a:solidFill>
                  <a:srgbClr val="000000"/>
                </a:solidFill>
                <a:latin typeface="Arial"/>
                <a:ea typeface="Arial"/>
                <a:cs typeface="Arial"/>
                <a:sym typeface="Arial"/>
              </a:rPr>
              <a:t>2.3.1 Data Cleaning</a:t>
            </a:r>
            <a:endParaRPr b="0" i="0" sz="2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0" i="0" lang="en-GB" sz="2400" u="none" cap="none" strike="noStrike">
                <a:solidFill>
                  <a:srgbClr val="000000"/>
                </a:solidFill>
                <a:latin typeface="Arial"/>
                <a:ea typeface="Arial"/>
                <a:cs typeface="Arial"/>
                <a:sym typeface="Arial"/>
              </a:rPr>
              <a:t>2.4 Missing Values</a:t>
            </a:r>
            <a:endParaRPr b="0" i="0" sz="24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2400"/>
              <a:buFont typeface="Arial"/>
              <a:buNone/>
            </a:pPr>
            <a:r>
              <a:rPr b="0" i="0" lang="en-GB" sz="2400" u="none" cap="none" strike="noStrike">
                <a:solidFill>
                  <a:srgbClr val="000000"/>
                </a:solidFill>
                <a:latin typeface="Arial"/>
                <a:ea typeface="Arial"/>
                <a:cs typeface="Arial"/>
                <a:sym typeface="Arial"/>
              </a:rPr>
              <a:t>2.4.1 Discard Instances</a:t>
            </a:r>
            <a:endParaRPr b="0" i="0" sz="2400" u="none" cap="none" strike="noStrike">
              <a:solidFill>
                <a:srgbClr val="000000"/>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2400"/>
              <a:buFont typeface="Arial"/>
              <a:buNone/>
            </a:pPr>
            <a:r>
              <a:rPr b="0" i="0" lang="en-GB" sz="2400" u="none" cap="none" strike="noStrike">
                <a:solidFill>
                  <a:srgbClr val="000000"/>
                </a:solidFill>
                <a:latin typeface="Arial"/>
                <a:ea typeface="Arial"/>
                <a:cs typeface="Arial"/>
                <a:sym typeface="Arial"/>
              </a:rPr>
              <a:t>2.4.2 Replace by most Frequent/Average Value</a:t>
            </a:r>
            <a:endParaRPr b="0" i="0" sz="2400" u="none" cap="none" strike="noStrike">
              <a:solidFill>
                <a:srgbClr val="000000"/>
              </a:solidFill>
              <a:latin typeface="Arial"/>
              <a:ea typeface="Arial"/>
              <a:cs typeface="Arial"/>
              <a:sym typeface="Arial"/>
            </a:endParaRPr>
          </a:p>
          <a:p>
            <a:pPr indent="0" lvl="0" marL="0" marR="0" rtl="0" algn="l">
              <a:lnSpc>
                <a:spcPct val="150000"/>
              </a:lnSpc>
              <a:spcBef>
                <a:spcPts val="1200"/>
              </a:spcBef>
              <a:spcAft>
                <a:spcPts val="0"/>
              </a:spcAft>
              <a:buClr>
                <a:schemeClr val="dk1"/>
              </a:buClr>
              <a:buSzPts val="11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50000"/>
              </a:lnSpc>
              <a:spcBef>
                <a:spcPts val="120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fb550ad1da_0_329"/>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This Week Learning Objectives</a:t>
            </a:r>
            <a:endParaRPr/>
          </a:p>
        </p:txBody>
      </p:sp>
      <p:sp>
        <p:nvSpPr>
          <p:cNvPr id="176" name="Google Shape;176;gfb550ad1da_0_329"/>
          <p:cNvSpPr txBox="1"/>
          <p:nvPr>
            <p:ph idx="1" type="body"/>
          </p:nvPr>
        </p:nvSpPr>
        <p:spPr>
          <a:xfrm>
            <a:off x="491615" y="1708353"/>
            <a:ext cx="11164800" cy="44256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1000"/>
              </a:spcBef>
              <a:spcAft>
                <a:spcPts val="0"/>
              </a:spcAft>
              <a:buClr>
                <a:schemeClr val="dk1"/>
              </a:buClr>
              <a:buSzPts val="2600"/>
              <a:buChar char="❏"/>
            </a:pPr>
            <a:r>
              <a:rPr lang="en-GB" sz="2600">
                <a:solidFill>
                  <a:schemeClr val="dk1"/>
                </a:solidFill>
              </a:rPr>
              <a:t>Learn What is Data preprocessing?</a:t>
            </a:r>
            <a:endParaRPr sz="2600">
              <a:solidFill>
                <a:schemeClr val="dk1"/>
              </a:solidFill>
            </a:endParaRPr>
          </a:p>
          <a:p>
            <a:pPr indent="-393700" lvl="0" marL="457200" rtl="0" algn="l">
              <a:lnSpc>
                <a:spcPct val="115000"/>
              </a:lnSpc>
              <a:spcBef>
                <a:spcPts val="1000"/>
              </a:spcBef>
              <a:spcAft>
                <a:spcPts val="0"/>
              </a:spcAft>
              <a:buClr>
                <a:schemeClr val="dk1"/>
              </a:buClr>
              <a:buSzPts val="2600"/>
              <a:buChar char="❏"/>
            </a:pPr>
            <a:r>
              <a:rPr lang="en-GB" sz="2600">
                <a:solidFill>
                  <a:schemeClr val="dk1"/>
                </a:solidFill>
              </a:rPr>
              <a:t>Identify the importance of data preprocessing</a:t>
            </a:r>
            <a:endParaRPr sz="2600">
              <a:solidFill>
                <a:schemeClr val="dk1"/>
              </a:solidFill>
            </a:endParaRPr>
          </a:p>
          <a:p>
            <a:pPr indent="-393700" lvl="0" marL="457200" rtl="0" algn="l">
              <a:lnSpc>
                <a:spcPct val="115000"/>
              </a:lnSpc>
              <a:spcBef>
                <a:spcPts val="1000"/>
              </a:spcBef>
              <a:spcAft>
                <a:spcPts val="0"/>
              </a:spcAft>
              <a:buClr>
                <a:schemeClr val="dk1"/>
              </a:buClr>
              <a:buSzPts val="2600"/>
              <a:buChar char="❏"/>
            </a:pPr>
            <a:r>
              <a:rPr lang="en-GB" sz="2600">
                <a:solidFill>
                  <a:schemeClr val="dk1"/>
                </a:solidFill>
              </a:rPr>
              <a:t>Understand how to apply data Cleaning</a:t>
            </a:r>
            <a:endParaRPr sz="2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a60d5a985e_0_0"/>
          <p:cNvSpPr txBox="1"/>
          <p:nvPr>
            <p:ph type="title"/>
          </p:nvPr>
        </p:nvSpPr>
        <p:spPr>
          <a:xfrm>
            <a:off x="259223" y="181292"/>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Data Preprocessing</a:t>
            </a:r>
            <a:endParaRPr/>
          </a:p>
        </p:txBody>
      </p:sp>
      <p:grpSp>
        <p:nvGrpSpPr>
          <p:cNvPr id="183" name="Google Shape;183;ga60d5a985e_0_0"/>
          <p:cNvGrpSpPr/>
          <p:nvPr/>
        </p:nvGrpSpPr>
        <p:grpSpPr>
          <a:xfrm>
            <a:off x="1858354" y="1179486"/>
            <a:ext cx="7286335" cy="4659543"/>
            <a:chOff x="3943179" y="1784586"/>
            <a:chExt cx="7286335" cy="4659543"/>
          </a:xfrm>
        </p:grpSpPr>
        <p:sp>
          <p:nvSpPr>
            <p:cNvPr id="184" name="Google Shape;184;ga60d5a985e_0_0"/>
            <p:cNvSpPr/>
            <p:nvPr/>
          </p:nvSpPr>
          <p:spPr>
            <a:xfrm>
              <a:off x="6793974" y="3505442"/>
              <a:ext cx="1498200" cy="14982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85" name="Google Shape;185;ga60d5a985e_0_0"/>
            <p:cNvSpPr/>
            <p:nvPr/>
          </p:nvSpPr>
          <p:spPr>
            <a:xfrm>
              <a:off x="7084290" y="2142597"/>
              <a:ext cx="944100" cy="944100"/>
            </a:xfrm>
            <a:prstGeom prst="ellipse">
              <a:avLst/>
            </a:prstGeom>
            <a:solidFill>
              <a:srgbClr val="00A0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86" name="Google Shape;186;ga60d5a985e_0_0"/>
            <p:cNvSpPr/>
            <p:nvPr/>
          </p:nvSpPr>
          <p:spPr>
            <a:xfrm>
              <a:off x="8531066" y="3098838"/>
              <a:ext cx="944100" cy="944100"/>
            </a:xfrm>
            <a:prstGeom prst="ellipse">
              <a:avLst/>
            </a:prstGeom>
            <a:solidFill>
              <a:srgbClr val="0078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87" name="Google Shape;187;ga60d5a985e_0_0"/>
            <p:cNvSpPr/>
            <p:nvPr/>
          </p:nvSpPr>
          <p:spPr>
            <a:xfrm>
              <a:off x="5648539" y="3067898"/>
              <a:ext cx="944100" cy="944100"/>
            </a:xfrm>
            <a:prstGeom prst="ellipse">
              <a:avLst/>
            </a:prstGeom>
            <a:solidFill>
              <a:srgbClr val="9C9C9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88" name="Google Shape;188;ga60d5a985e_0_0"/>
            <p:cNvSpPr/>
            <p:nvPr/>
          </p:nvSpPr>
          <p:spPr>
            <a:xfrm>
              <a:off x="7084290" y="5297186"/>
              <a:ext cx="944100" cy="944100"/>
            </a:xfrm>
            <a:prstGeom prst="ellipse">
              <a:avLst/>
            </a:prstGeom>
            <a:solidFill>
              <a:srgbClr val="6213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89" name="Google Shape;189;ga60d5a985e_0_0"/>
            <p:cNvSpPr/>
            <p:nvPr/>
          </p:nvSpPr>
          <p:spPr>
            <a:xfrm>
              <a:off x="8396293" y="4595497"/>
              <a:ext cx="944100" cy="944100"/>
            </a:xfrm>
            <a:prstGeom prst="ellipse">
              <a:avLst/>
            </a:prstGeom>
            <a:solidFill>
              <a:srgbClr val="005A8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90" name="Google Shape;190;ga60d5a985e_0_0"/>
            <p:cNvSpPr/>
            <p:nvPr/>
          </p:nvSpPr>
          <p:spPr>
            <a:xfrm>
              <a:off x="5758345" y="4557259"/>
              <a:ext cx="944100" cy="944100"/>
            </a:xfrm>
            <a:prstGeom prst="ellipse">
              <a:avLst/>
            </a:prstGeom>
            <a:solidFill>
              <a:srgbClr val="A805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91" name="Google Shape;191;ga60d5a985e_0_0"/>
            <p:cNvSpPr/>
            <p:nvPr/>
          </p:nvSpPr>
          <p:spPr>
            <a:xfrm rot="3732225">
              <a:off x="6866723" y="2047584"/>
              <a:ext cx="1486076" cy="4507216"/>
            </a:xfrm>
            <a:prstGeom prst="ellipse">
              <a:avLst/>
            </a:prstGeom>
            <a:noFill/>
            <a:ln cap="flat" cmpd="sng" w="25400">
              <a:solidFill>
                <a:srgbClr val="72A2D3">
                  <a:alpha val="20000"/>
                </a:srgbClr>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92" name="Google Shape;192;ga60d5a985e_0_0"/>
            <p:cNvSpPr/>
            <p:nvPr/>
          </p:nvSpPr>
          <p:spPr>
            <a:xfrm rot="7140445">
              <a:off x="6761900" y="2055561"/>
              <a:ext cx="1486010" cy="4507157"/>
            </a:xfrm>
            <a:prstGeom prst="ellipse">
              <a:avLst/>
            </a:prstGeom>
            <a:noFill/>
            <a:ln cap="flat" cmpd="sng" w="25400">
              <a:solidFill>
                <a:srgbClr val="72A2D3">
                  <a:alpha val="20000"/>
                </a:srgbClr>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93" name="Google Shape;193;ga60d5a985e_0_0"/>
            <p:cNvSpPr/>
            <p:nvPr/>
          </p:nvSpPr>
          <p:spPr>
            <a:xfrm rot="10800000">
              <a:off x="6814347" y="1936929"/>
              <a:ext cx="1485900" cy="4507200"/>
            </a:xfrm>
            <a:prstGeom prst="ellipse">
              <a:avLst/>
            </a:prstGeom>
            <a:noFill/>
            <a:ln cap="flat" cmpd="sng" w="25400">
              <a:solidFill>
                <a:srgbClr val="72A2D3">
                  <a:alpha val="20000"/>
                </a:srgbClr>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94" name="Google Shape;194;ga60d5a985e_0_0"/>
            <p:cNvSpPr txBox="1"/>
            <p:nvPr/>
          </p:nvSpPr>
          <p:spPr>
            <a:xfrm>
              <a:off x="6793974" y="4007604"/>
              <a:ext cx="1460400" cy="482400"/>
            </a:xfrm>
            <a:prstGeom prst="rect">
              <a:avLst/>
            </a:prstGeom>
            <a:noFill/>
            <a:ln>
              <a:noFill/>
            </a:ln>
          </p:spPr>
          <p:txBody>
            <a:bodyPr anchorCtr="0" anchor="t" bIns="25400" lIns="25400" spcFirstLastPara="1" rIns="25400" wrap="square" tIns="25400">
              <a:spAutoFit/>
            </a:bodyPr>
            <a:lstStyle/>
            <a:p>
              <a:pPr indent="0" lvl="0" marL="0" marR="0" rtl="0" algn="ctr">
                <a:lnSpc>
                  <a:spcPct val="100000"/>
                </a:lnSpc>
                <a:spcBef>
                  <a:spcPts val="0"/>
                </a:spcBef>
                <a:spcAft>
                  <a:spcPts val="0"/>
                </a:spcAft>
                <a:buClr>
                  <a:srgbClr val="292C31"/>
                </a:buClr>
                <a:buSzPts val="2000"/>
                <a:buFont typeface="Montserrat Medium"/>
                <a:buNone/>
              </a:pPr>
              <a:r>
                <a:rPr b="0" i="0" lang="en-GB" sz="1400" u="none" cap="none" strike="noStrike">
                  <a:solidFill>
                    <a:srgbClr val="FFFFFF"/>
                  </a:solidFill>
                  <a:latin typeface="Montserrat Medium"/>
                  <a:ea typeface="Montserrat Medium"/>
                  <a:cs typeface="Montserrat Medium"/>
                  <a:sym typeface="Montserrat Medium"/>
                </a:rPr>
                <a:t>Data Mining Process</a:t>
              </a:r>
              <a:endParaRPr b="0" i="0" sz="1400" u="none" cap="none" strike="noStrike">
                <a:solidFill>
                  <a:srgbClr val="FFFFFF"/>
                </a:solidFill>
                <a:latin typeface="Montserrat Medium"/>
                <a:ea typeface="Montserrat Medium"/>
                <a:cs typeface="Montserrat Medium"/>
                <a:sym typeface="Montserrat Medium"/>
              </a:endParaRPr>
            </a:p>
          </p:txBody>
        </p:sp>
        <p:sp>
          <p:nvSpPr>
            <p:cNvPr id="195" name="Google Shape;195;ga60d5a985e_0_0"/>
            <p:cNvSpPr txBox="1"/>
            <p:nvPr/>
          </p:nvSpPr>
          <p:spPr>
            <a:xfrm>
              <a:off x="7953203" y="1784586"/>
              <a:ext cx="1460400" cy="482400"/>
            </a:xfrm>
            <a:prstGeom prst="rect">
              <a:avLst/>
            </a:prstGeom>
            <a:noFill/>
            <a:ln>
              <a:noFill/>
            </a:ln>
          </p:spPr>
          <p:txBody>
            <a:bodyPr anchorCtr="0" anchor="t" bIns="25400" lIns="25400" spcFirstLastPara="1" rIns="25400" wrap="square" tIns="25400">
              <a:spAutoFit/>
            </a:bodyPr>
            <a:lstStyle/>
            <a:p>
              <a:pPr indent="0" lvl="0" marL="0" marR="0" rtl="0" algn="l">
                <a:lnSpc>
                  <a:spcPct val="100000"/>
                </a:lnSpc>
                <a:spcBef>
                  <a:spcPts val="0"/>
                </a:spcBef>
                <a:spcAft>
                  <a:spcPts val="0"/>
                </a:spcAft>
                <a:buClr>
                  <a:srgbClr val="292C31"/>
                </a:buClr>
                <a:buSzPts val="2000"/>
                <a:buFont typeface="Montserrat Medium"/>
                <a:buNone/>
              </a:pPr>
              <a:r>
                <a:rPr b="0" i="0" lang="en-GB" sz="1400" u="none" cap="none" strike="noStrike">
                  <a:solidFill>
                    <a:srgbClr val="9C9C9C"/>
                  </a:solidFill>
                  <a:latin typeface="Montserrat Medium"/>
                  <a:ea typeface="Montserrat Medium"/>
                  <a:cs typeface="Montserrat Medium"/>
                  <a:sym typeface="Montserrat Medium"/>
                </a:rPr>
                <a:t>Business understanding</a:t>
              </a:r>
              <a:endParaRPr b="0" i="0" sz="1400" u="none" cap="none" strike="noStrike">
                <a:solidFill>
                  <a:srgbClr val="000000"/>
                </a:solidFill>
                <a:latin typeface="Arial"/>
                <a:ea typeface="Arial"/>
                <a:cs typeface="Arial"/>
                <a:sym typeface="Arial"/>
              </a:endParaRPr>
            </a:p>
          </p:txBody>
        </p:sp>
        <p:sp>
          <p:nvSpPr>
            <p:cNvPr id="196" name="Google Shape;196;ga60d5a985e_0_0"/>
            <p:cNvSpPr txBox="1"/>
            <p:nvPr/>
          </p:nvSpPr>
          <p:spPr>
            <a:xfrm>
              <a:off x="9769114" y="3329743"/>
              <a:ext cx="1460400" cy="482400"/>
            </a:xfrm>
            <a:prstGeom prst="rect">
              <a:avLst/>
            </a:prstGeom>
            <a:noFill/>
            <a:ln>
              <a:noFill/>
            </a:ln>
          </p:spPr>
          <p:txBody>
            <a:bodyPr anchorCtr="0" anchor="t" bIns="25400" lIns="25400" spcFirstLastPara="1" rIns="25400" wrap="square" tIns="25400">
              <a:spAutoFit/>
            </a:bodyPr>
            <a:lstStyle/>
            <a:p>
              <a:pPr indent="0" lvl="0" marL="0" marR="0" rtl="0" algn="l">
                <a:lnSpc>
                  <a:spcPct val="100000"/>
                </a:lnSpc>
                <a:spcBef>
                  <a:spcPts val="0"/>
                </a:spcBef>
                <a:spcAft>
                  <a:spcPts val="0"/>
                </a:spcAft>
                <a:buClr>
                  <a:srgbClr val="292C31"/>
                </a:buClr>
                <a:buSzPts val="2000"/>
                <a:buFont typeface="Montserrat Medium"/>
                <a:buNone/>
              </a:pPr>
              <a:r>
                <a:rPr b="0" i="0" lang="en-GB" sz="1400" u="none" cap="none" strike="noStrike">
                  <a:solidFill>
                    <a:srgbClr val="9C9C9C"/>
                  </a:solidFill>
                  <a:latin typeface="Montserrat Medium"/>
                  <a:ea typeface="Montserrat Medium"/>
                  <a:cs typeface="Montserrat Medium"/>
                  <a:sym typeface="Montserrat Medium"/>
                </a:rPr>
                <a:t>Data Understanding</a:t>
              </a:r>
              <a:endParaRPr b="0" i="0" sz="1400" u="none" cap="none" strike="noStrike">
                <a:solidFill>
                  <a:srgbClr val="000000"/>
                </a:solidFill>
                <a:latin typeface="Arial"/>
                <a:ea typeface="Arial"/>
                <a:cs typeface="Arial"/>
                <a:sym typeface="Arial"/>
              </a:endParaRPr>
            </a:p>
          </p:txBody>
        </p:sp>
        <p:sp>
          <p:nvSpPr>
            <p:cNvPr id="197" name="Google Shape;197;ga60d5a985e_0_0"/>
            <p:cNvSpPr txBox="1"/>
            <p:nvPr/>
          </p:nvSpPr>
          <p:spPr>
            <a:xfrm>
              <a:off x="9708294" y="4866139"/>
              <a:ext cx="1460400" cy="482400"/>
            </a:xfrm>
            <a:prstGeom prst="rect">
              <a:avLst/>
            </a:prstGeom>
            <a:noFill/>
            <a:ln>
              <a:noFill/>
            </a:ln>
          </p:spPr>
          <p:txBody>
            <a:bodyPr anchorCtr="0" anchor="t" bIns="25400" lIns="25400" spcFirstLastPara="1" rIns="25400" wrap="square" tIns="25400">
              <a:spAutoFit/>
            </a:bodyPr>
            <a:lstStyle/>
            <a:p>
              <a:pPr indent="0" lvl="0" marL="0" marR="0" rtl="0" algn="l">
                <a:lnSpc>
                  <a:spcPct val="100000"/>
                </a:lnSpc>
                <a:spcBef>
                  <a:spcPts val="0"/>
                </a:spcBef>
                <a:spcAft>
                  <a:spcPts val="0"/>
                </a:spcAft>
                <a:buClr>
                  <a:srgbClr val="292C31"/>
                </a:buClr>
                <a:buSzPts val="2000"/>
                <a:buFont typeface="Montserrat Medium"/>
                <a:buNone/>
              </a:pPr>
              <a:r>
                <a:rPr b="0" i="0" lang="en-GB" sz="1400" u="none" cap="none" strike="noStrike">
                  <a:solidFill>
                    <a:srgbClr val="9C9C9C"/>
                  </a:solidFill>
                  <a:latin typeface="Montserrat Medium"/>
                  <a:ea typeface="Montserrat Medium"/>
                  <a:cs typeface="Montserrat Medium"/>
                  <a:sym typeface="Montserrat Medium"/>
                </a:rPr>
                <a:t>Data</a:t>
              </a:r>
              <a:endParaRPr b="0" i="0" sz="1400" u="none" cap="none" strike="noStrike">
                <a:solidFill>
                  <a:srgbClr val="9C9C9C"/>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292C31"/>
                </a:buClr>
                <a:buSzPts val="2000"/>
                <a:buFont typeface="Montserrat Medium"/>
                <a:buNone/>
              </a:pPr>
              <a:r>
                <a:rPr b="0" i="0" lang="en-GB" sz="1400" u="none" cap="none" strike="noStrike">
                  <a:solidFill>
                    <a:srgbClr val="9C9C9C"/>
                  </a:solidFill>
                  <a:latin typeface="Montserrat Medium"/>
                  <a:ea typeface="Montserrat Medium"/>
                  <a:cs typeface="Montserrat Medium"/>
                  <a:sym typeface="Montserrat Medium"/>
                </a:rPr>
                <a:t>preparation</a:t>
              </a:r>
              <a:endParaRPr b="0" i="0" sz="1400" u="none" cap="none" strike="noStrike">
                <a:solidFill>
                  <a:srgbClr val="000000"/>
                </a:solidFill>
                <a:latin typeface="Arial"/>
                <a:ea typeface="Arial"/>
                <a:cs typeface="Arial"/>
                <a:sym typeface="Arial"/>
              </a:endParaRPr>
            </a:p>
          </p:txBody>
        </p:sp>
        <p:sp>
          <p:nvSpPr>
            <p:cNvPr id="198" name="Google Shape;198;ga60d5a985e_0_0"/>
            <p:cNvSpPr txBox="1"/>
            <p:nvPr/>
          </p:nvSpPr>
          <p:spPr>
            <a:xfrm>
              <a:off x="5987882" y="6150377"/>
              <a:ext cx="1460400" cy="266700"/>
            </a:xfrm>
            <a:prstGeom prst="rect">
              <a:avLst/>
            </a:prstGeom>
            <a:noFill/>
            <a:ln>
              <a:noFill/>
            </a:ln>
          </p:spPr>
          <p:txBody>
            <a:bodyPr anchorCtr="0" anchor="t" bIns="25400" lIns="25400" spcFirstLastPara="1" rIns="25400" wrap="square" tIns="25400">
              <a:spAutoFit/>
            </a:bodyPr>
            <a:lstStyle/>
            <a:p>
              <a:pPr indent="0" lvl="0" marL="0" marR="0" rtl="0" algn="ctr">
                <a:lnSpc>
                  <a:spcPct val="100000"/>
                </a:lnSpc>
                <a:spcBef>
                  <a:spcPts val="0"/>
                </a:spcBef>
                <a:spcAft>
                  <a:spcPts val="0"/>
                </a:spcAft>
                <a:buClr>
                  <a:srgbClr val="292C31"/>
                </a:buClr>
                <a:buSzPts val="2000"/>
                <a:buFont typeface="Montserrat Medium"/>
                <a:buNone/>
              </a:pPr>
              <a:r>
                <a:rPr b="0" i="0" lang="en-GB" sz="1400" u="none" cap="none" strike="noStrike">
                  <a:solidFill>
                    <a:srgbClr val="9C9C9C"/>
                  </a:solidFill>
                  <a:latin typeface="Montserrat Medium"/>
                  <a:ea typeface="Montserrat Medium"/>
                  <a:cs typeface="Montserrat Medium"/>
                  <a:sym typeface="Montserrat Medium"/>
                </a:rPr>
                <a:t>Modelling</a:t>
              </a:r>
              <a:endParaRPr b="0" i="0" sz="1400" u="none" cap="none" strike="noStrike">
                <a:solidFill>
                  <a:srgbClr val="000000"/>
                </a:solidFill>
                <a:latin typeface="Arial"/>
                <a:ea typeface="Arial"/>
                <a:cs typeface="Arial"/>
                <a:sym typeface="Arial"/>
              </a:endParaRPr>
            </a:p>
          </p:txBody>
        </p:sp>
        <p:sp>
          <p:nvSpPr>
            <p:cNvPr id="199" name="Google Shape;199;ga60d5a985e_0_0"/>
            <p:cNvSpPr txBox="1"/>
            <p:nvPr/>
          </p:nvSpPr>
          <p:spPr>
            <a:xfrm>
              <a:off x="4073988" y="4973861"/>
              <a:ext cx="1460400" cy="266700"/>
            </a:xfrm>
            <a:prstGeom prst="rect">
              <a:avLst/>
            </a:prstGeom>
            <a:noFill/>
            <a:ln>
              <a:noFill/>
            </a:ln>
          </p:spPr>
          <p:txBody>
            <a:bodyPr anchorCtr="0" anchor="t" bIns="25400" lIns="25400" spcFirstLastPara="1" rIns="25400" wrap="square" tIns="25400">
              <a:spAutoFit/>
            </a:bodyPr>
            <a:lstStyle/>
            <a:p>
              <a:pPr indent="0" lvl="0" marL="0" marR="0" rtl="0" algn="r">
                <a:lnSpc>
                  <a:spcPct val="100000"/>
                </a:lnSpc>
                <a:spcBef>
                  <a:spcPts val="0"/>
                </a:spcBef>
                <a:spcAft>
                  <a:spcPts val="0"/>
                </a:spcAft>
                <a:buClr>
                  <a:srgbClr val="292C31"/>
                </a:buClr>
                <a:buSzPts val="2000"/>
                <a:buFont typeface="Montserrat Medium"/>
                <a:buNone/>
              </a:pPr>
              <a:r>
                <a:rPr b="0" i="0" lang="en-GB" sz="1400" u="none" cap="none" strike="noStrike">
                  <a:solidFill>
                    <a:srgbClr val="9C9C9C"/>
                  </a:solidFill>
                  <a:latin typeface="Montserrat Medium"/>
                  <a:ea typeface="Montserrat Medium"/>
                  <a:cs typeface="Montserrat Medium"/>
                  <a:sym typeface="Montserrat Medium"/>
                </a:rPr>
                <a:t>Evaluation</a:t>
              </a:r>
              <a:endParaRPr b="0" i="0" sz="1400" u="none" cap="none" strike="noStrike">
                <a:solidFill>
                  <a:srgbClr val="000000"/>
                </a:solidFill>
                <a:latin typeface="Arial"/>
                <a:ea typeface="Arial"/>
                <a:cs typeface="Arial"/>
                <a:sym typeface="Arial"/>
              </a:endParaRPr>
            </a:p>
          </p:txBody>
        </p:sp>
        <p:sp>
          <p:nvSpPr>
            <p:cNvPr id="200" name="Google Shape;200;ga60d5a985e_0_0"/>
            <p:cNvSpPr txBox="1"/>
            <p:nvPr/>
          </p:nvSpPr>
          <p:spPr>
            <a:xfrm>
              <a:off x="3943179" y="2986066"/>
              <a:ext cx="1460400" cy="266700"/>
            </a:xfrm>
            <a:prstGeom prst="rect">
              <a:avLst/>
            </a:prstGeom>
            <a:noFill/>
            <a:ln>
              <a:noFill/>
            </a:ln>
          </p:spPr>
          <p:txBody>
            <a:bodyPr anchorCtr="0" anchor="t" bIns="25400" lIns="25400" spcFirstLastPara="1" rIns="25400" wrap="square" tIns="25400">
              <a:spAutoFit/>
            </a:bodyPr>
            <a:lstStyle/>
            <a:p>
              <a:pPr indent="0" lvl="0" marL="0" marR="0" rtl="0" algn="r">
                <a:lnSpc>
                  <a:spcPct val="100000"/>
                </a:lnSpc>
                <a:spcBef>
                  <a:spcPts val="0"/>
                </a:spcBef>
                <a:spcAft>
                  <a:spcPts val="0"/>
                </a:spcAft>
                <a:buClr>
                  <a:srgbClr val="292C31"/>
                </a:buClr>
                <a:buSzPts val="2000"/>
                <a:buFont typeface="Montserrat Medium"/>
                <a:buNone/>
              </a:pPr>
              <a:r>
                <a:rPr b="0" i="0" lang="en-GB" sz="1400" u="none" cap="none" strike="noStrike">
                  <a:solidFill>
                    <a:srgbClr val="9C9C9C"/>
                  </a:solidFill>
                  <a:latin typeface="Montserrat Medium"/>
                  <a:ea typeface="Montserrat Medium"/>
                  <a:cs typeface="Montserrat Medium"/>
                  <a:sym typeface="Montserrat Medium"/>
                </a:rPr>
                <a:t>Deployment</a:t>
              </a:r>
              <a:endParaRPr b="0" i="0" sz="1400" u="none" cap="none" strike="noStrike">
                <a:solidFill>
                  <a:srgbClr val="000000"/>
                </a:solidFill>
                <a:latin typeface="Arial"/>
                <a:ea typeface="Arial"/>
                <a:cs typeface="Arial"/>
                <a:sym typeface="Arial"/>
              </a:endParaRPr>
            </a:p>
          </p:txBody>
        </p:sp>
        <p:sp>
          <p:nvSpPr>
            <p:cNvPr id="201" name="Google Shape;201;ga60d5a985e_0_0"/>
            <p:cNvSpPr/>
            <p:nvPr/>
          </p:nvSpPr>
          <p:spPr>
            <a:xfrm rot="2462943">
              <a:off x="8190643" y="2690023"/>
              <a:ext cx="507991" cy="342978"/>
            </a:xfrm>
            <a:prstGeom prst="rightArrow">
              <a:avLst>
                <a:gd fmla="val 50000" name="adj1"/>
                <a:gd fmla="val 68846" name="adj2"/>
              </a:avLst>
            </a:prstGeom>
            <a:solidFill>
              <a:srgbClr val="72A2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2" name="Google Shape;202;ga60d5a985e_0_0"/>
            <p:cNvSpPr/>
            <p:nvPr/>
          </p:nvSpPr>
          <p:spPr>
            <a:xfrm rot="6647383">
              <a:off x="8988514" y="4186796"/>
              <a:ext cx="507975" cy="343051"/>
            </a:xfrm>
            <a:prstGeom prst="rightArrow">
              <a:avLst>
                <a:gd fmla="val 50000" name="adj1"/>
                <a:gd fmla="val 68846" name="adj2"/>
              </a:avLst>
            </a:prstGeom>
            <a:solidFill>
              <a:srgbClr val="72A2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3" name="Google Shape;203;ga60d5a985e_0_0"/>
            <p:cNvSpPr/>
            <p:nvPr/>
          </p:nvSpPr>
          <p:spPr>
            <a:xfrm rot="9108965">
              <a:off x="8120688" y="5628064"/>
              <a:ext cx="508148" cy="343059"/>
            </a:xfrm>
            <a:prstGeom prst="rightArrow">
              <a:avLst>
                <a:gd fmla="val 50000" name="adj1"/>
                <a:gd fmla="val 68846" name="adj2"/>
              </a:avLst>
            </a:prstGeom>
            <a:solidFill>
              <a:srgbClr val="72A2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4" name="Google Shape;204;ga60d5a985e_0_0"/>
            <p:cNvSpPr/>
            <p:nvPr/>
          </p:nvSpPr>
          <p:spPr>
            <a:xfrm rot="-8329799">
              <a:off x="6412484" y="5546918"/>
              <a:ext cx="508130" cy="343147"/>
            </a:xfrm>
            <a:prstGeom prst="rightArrow">
              <a:avLst>
                <a:gd fmla="val 50000" name="adj1"/>
                <a:gd fmla="val 68846" name="adj2"/>
              </a:avLst>
            </a:prstGeom>
            <a:solidFill>
              <a:srgbClr val="72A2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5" name="Google Shape;205;ga60d5a985e_0_0"/>
            <p:cNvSpPr/>
            <p:nvPr/>
          </p:nvSpPr>
          <p:spPr>
            <a:xfrm rot="-4974514">
              <a:off x="5677054" y="4137622"/>
              <a:ext cx="507885" cy="343117"/>
            </a:xfrm>
            <a:prstGeom prst="rightArrow">
              <a:avLst>
                <a:gd fmla="val 50000" name="adj1"/>
                <a:gd fmla="val 68846" name="adj2"/>
              </a:avLst>
            </a:prstGeom>
            <a:solidFill>
              <a:srgbClr val="72A2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6" name="Google Shape;206;ga60d5a985e_0_0"/>
            <p:cNvSpPr/>
            <p:nvPr/>
          </p:nvSpPr>
          <p:spPr>
            <a:xfrm rot="-1967896">
              <a:off x="6380142" y="2537489"/>
              <a:ext cx="507862" cy="343093"/>
            </a:xfrm>
            <a:prstGeom prst="rightArrow">
              <a:avLst>
                <a:gd fmla="val 50000" name="adj1"/>
                <a:gd fmla="val 68846" name="adj2"/>
              </a:avLst>
            </a:prstGeom>
            <a:solidFill>
              <a:srgbClr val="72A2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nvGrpSpPr>
            <p:cNvPr id="207" name="Google Shape;207;ga60d5a985e_0_0"/>
            <p:cNvGrpSpPr/>
            <p:nvPr/>
          </p:nvGrpSpPr>
          <p:grpSpPr>
            <a:xfrm>
              <a:off x="7221097" y="2451368"/>
              <a:ext cx="661644" cy="352877"/>
              <a:chOff x="3935413" y="4737100"/>
              <a:chExt cx="452437" cy="241300"/>
            </a:xfrm>
          </p:grpSpPr>
          <p:sp>
            <p:nvSpPr>
              <p:cNvPr id="208" name="Google Shape;208;ga60d5a985e_0_0"/>
              <p:cNvSpPr/>
              <p:nvPr/>
            </p:nvSpPr>
            <p:spPr>
              <a:xfrm>
                <a:off x="4283075" y="4741863"/>
                <a:ext cx="104775" cy="158750"/>
              </a:xfrm>
              <a:custGeom>
                <a:rect b="b" l="l" r="r" t="t"/>
                <a:pathLst>
                  <a:path extrusionOk="0" h="140" w="92">
                    <a:moveTo>
                      <a:pt x="38" y="140"/>
                    </a:moveTo>
                    <a:cubicBezTo>
                      <a:pt x="35" y="140"/>
                      <a:pt x="32" y="139"/>
                      <a:pt x="31" y="136"/>
                    </a:cubicBezTo>
                    <a:cubicBezTo>
                      <a:pt x="0" y="22"/>
                      <a:pt x="0" y="22"/>
                      <a:pt x="0" y="22"/>
                    </a:cubicBezTo>
                    <a:cubicBezTo>
                      <a:pt x="0" y="21"/>
                      <a:pt x="0" y="19"/>
                      <a:pt x="1" y="17"/>
                    </a:cubicBezTo>
                    <a:cubicBezTo>
                      <a:pt x="2" y="16"/>
                      <a:pt x="3" y="15"/>
                      <a:pt x="5" y="14"/>
                    </a:cubicBezTo>
                    <a:cubicBezTo>
                      <a:pt x="53" y="1"/>
                      <a:pt x="53" y="1"/>
                      <a:pt x="53" y="1"/>
                    </a:cubicBezTo>
                    <a:cubicBezTo>
                      <a:pt x="56" y="0"/>
                      <a:pt x="60" y="3"/>
                      <a:pt x="61" y="6"/>
                    </a:cubicBezTo>
                    <a:cubicBezTo>
                      <a:pt x="91" y="120"/>
                      <a:pt x="91" y="120"/>
                      <a:pt x="91" y="120"/>
                    </a:cubicBezTo>
                    <a:cubicBezTo>
                      <a:pt x="92" y="121"/>
                      <a:pt x="91" y="123"/>
                      <a:pt x="91" y="125"/>
                    </a:cubicBezTo>
                    <a:cubicBezTo>
                      <a:pt x="90" y="126"/>
                      <a:pt x="88" y="127"/>
                      <a:pt x="87" y="128"/>
                    </a:cubicBezTo>
                    <a:cubicBezTo>
                      <a:pt x="39" y="140"/>
                      <a:pt x="39" y="140"/>
                      <a:pt x="39" y="140"/>
                    </a:cubicBezTo>
                    <a:cubicBezTo>
                      <a:pt x="39" y="140"/>
                      <a:pt x="38" y="140"/>
                      <a:pt x="38" y="140"/>
                    </a:cubicBezTo>
                    <a:close/>
                    <a:moveTo>
                      <a:pt x="15" y="25"/>
                    </a:moveTo>
                    <a:cubicBezTo>
                      <a:pt x="42" y="126"/>
                      <a:pt x="42" y="126"/>
                      <a:pt x="42" y="126"/>
                    </a:cubicBezTo>
                    <a:cubicBezTo>
                      <a:pt x="77" y="117"/>
                      <a:pt x="77" y="117"/>
                      <a:pt x="77" y="117"/>
                    </a:cubicBezTo>
                    <a:cubicBezTo>
                      <a:pt x="50" y="16"/>
                      <a:pt x="50" y="16"/>
                      <a:pt x="50" y="16"/>
                    </a:cubicBezTo>
                    <a:lnTo>
                      <a:pt x="15" y="2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a60d5a985e_0_0"/>
              <p:cNvSpPr/>
              <p:nvPr/>
            </p:nvSpPr>
            <p:spPr>
              <a:xfrm>
                <a:off x="4111625" y="4759325"/>
                <a:ext cx="219075" cy="134938"/>
              </a:xfrm>
              <a:custGeom>
                <a:rect b="b" l="l" r="r" t="t"/>
                <a:pathLst>
                  <a:path extrusionOk="0" h="118" w="191">
                    <a:moveTo>
                      <a:pt x="164" y="118"/>
                    </a:moveTo>
                    <a:cubicBezTo>
                      <a:pt x="157" y="118"/>
                      <a:pt x="149" y="116"/>
                      <a:pt x="142" y="111"/>
                    </a:cubicBezTo>
                    <a:cubicBezTo>
                      <a:pt x="78" y="69"/>
                      <a:pt x="78" y="69"/>
                      <a:pt x="78" y="69"/>
                    </a:cubicBezTo>
                    <a:cubicBezTo>
                      <a:pt x="72" y="64"/>
                      <a:pt x="64" y="64"/>
                      <a:pt x="57" y="68"/>
                    </a:cubicBezTo>
                    <a:cubicBezTo>
                      <a:pt x="33" y="84"/>
                      <a:pt x="33" y="84"/>
                      <a:pt x="33" y="84"/>
                    </a:cubicBezTo>
                    <a:cubicBezTo>
                      <a:pt x="28" y="87"/>
                      <a:pt x="22" y="88"/>
                      <a:pt x="16" y="86"/>
                    </a:cubicBezTo>
                    <a:cubicBezTo>
                      <a:pt x="11" y="85"/>
                      <a:pt x="6" y="81"/>
                      <a:pt x="3" y="75"/>
                    </a:cubicBezTo>
                    <a:cubicBezTo>
                      <a:pt x="0" y="67"/>
                      <a:pt x="2" y="58"/>
                      <a:pt x="8" y="52"/>
                    </a:cubicBezTo>
                    <a:cubicBezTo>
                      <a:pt x="50" y="13"/>
                      <a:pt x="50" y="13"/>
                      <a:pt x="50" y="13"/>
                    </a:cubicBezTo>
                    <a:cubicBezTo>
                      <a:pt x="61" y="4"/>
                      <a:pt x="76" y="0"/>
                      <a:pt x="90" y="4"/>
                    </a:cubicBezTo>
                    <a:cubicBezTo>
                      <a:pt x="122" y="14"/>
                      <a:pt x="122" y="14"/>
                      <a:pt x="122" y="14"/>
                    </a:cubicBezTo>
                    <a:cubicBezTo>
                      <a:pt x="129" y="16"/>
                      <a:pt x="137" y="16"/>
                      <a:pt x="144" y="14"/>
                    </a:cubicBezTo>
                    <a:cubicBezTo>
                      <a:pt x="157" y="11"/>
                      <a:pt x="157" y="11"/>
                      <a:pt x="157" y="11"/>
                    </a:cubicBezTo>
                    <a:cubicBezTo>
                      <a:pt x="159" y="10"/>
                      <a:pt x="161" y="10"/>
                      <a:pt x="162" y="11"/>
                    </a:cubicBezTo>
                    <a:cubicBezTo>
                      <a:pt x="164" y="12"/>
                      <a:pt x="165" y="14"/>
                      <a:pt x="166" y="15"/>
                    </a:cubicBezTo>
                    <a:cubicBezTo>
                      <a:pt x="190" y="105"/>
                      <a:pt x="190" y="105"/>
                      <a:pt x="190" y="105"/>
                    </a:cubicBezTo>
                    <a:cubicBezTo>
                      <a:pt x="191" y="108"/>
                      <a:pt x="189" y="112"/>
                      <a:pt x="186" y="113"/>
                    </a:cubicBezTo>
                    <a:cubicBezTo>
                      <a:pt x="177" y="116"/>
                      <a:pt x="177" y="116"/>
                      <a:pt x="177" y="116"/>
                    </a:cubicBezTo>
                    <a:cubicBezTo>
                      <a:pt x="173" y="117"/>
                      <a:pt x="168" y="118"/>
                      <a:pt x="164" y="118"/>
                    </a:cubicBezTo>
                    <a:close/>
                    <a:moveTo>
                      <a:pt x="68" y="52"/>
                    </a:moveTo>
                    <a:cubicBezTo>
                      <a:pt x="74" y="52"/>
                      <a:pt x="80" y="54"/>
                      <a:pt x="85" y="58"/>
                    </a:cubicBezTo>
                    <a:cubicBezTo>
                      <a:pt x="149" y="100"/>
                      <a:pt x="149" y="100"/>
                      <a:pt x="149" y="100"/>
                    </a:cubicBezTo>
                    <a:cubicBezTo>
                      <a:pt x="156" y="105"/>
                      <a:pt x="165" y="106"/>
                      <a:pt x="173" y="103"/>
                    </a:cubicBezTo>
                    <a:cubicBezTo>
                      <a:pt x="176" y="102"/>
                      <a:pt x="176" y="102"/>
                      <a:pt x="176" y="102"/>
                    </a:cubicBezTo>
                    <a:cubicBezTo>
                      <a:pt x="155" y="25"/>
                      <a:pt x="155" y="25"/>
                      <a:pt x="155" y="25"/>
                    </a:cubicBezTo>
                    <a:cubicBezTo>
                      <a:pt x="148" y="27"/>
                      <a:pt x="148" y="27"/>
                      <a:pt x="148" y="27"/>
                    </a:cubicBezTo>
                    <a:cubicBezTo>
                      <a:pt x="138" y="30"/>
                      <a:pt x="128" y="30"/>
                      <a:pt x="118" y="27"/>
                    </a:cubicBezTo>
                    <a:cubicBezTo>
                      <a:pt x="86" y="17"/>
                      <a:pt x="86" y="17"/>
                      <a:pt x="86" y="17"/>
                    </a:cubicBezTo>
                    <a:cubicBezTo>
                      <a:pt x="77" y="14"/>
                      <a:pt x="66" y="16"/>
                      <a:pt x="59" y="23"/>
                    </a:cubicBezTo>
                    <a:cubicBezTo>
                      <a:pt x="17" y="62"/>
                      <a:pt x="17" y="62"/>
                      <a:pt x="17" y="62"/>
                    </a:cubicBezTo>
                    <a:cubicBezTo>
                      <a:pt x="15" y="64"/>
                      <a:pt x="14" y="67"/>
                      <a:pt x="15" y="70"/>
                    </a:cubicBezTo>
                    <a:cubicBezTo>
                      <a:pt x="16" y="72"/>
                      <a:pt x="18" y="73"/>
                      <a:pt x="20" y="74"/>
                    </a:cubicBezTo>
                    <a:cubicBezTo>
                      <a:pt x="22" y="74"/>
                      <a:pt x="24" y="74"/>
                      <a:pt x="26" y="73"/>
                    </a:cubicBezTo>
                    <a:cubicBezTo>
                      <a:pt x="50" y="57"/>
                      <a:pt x="50" y="57"/>
                      <a:pt x="50" y="57"/>
                    </a:cubicBezTo>
                    <a:cubicBezTo>
                      <a:pt x="56" y="54"/>
                      <a:pt x="62" y="52"/>
                      <a:pt x="68" y="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a60d5a985e_0_0"/>
              <p:cNvSpPr/>
              <p:nvPr/>
            </p:nvSpPr>
            <p:spPr>
              <a:xfrm>
                <a:off x="3997325" y="4754563"/>
                <a:ext cx="195262" cy="146050"/>
              </a:xfrm>
              <a:custGeom>
                <a:rect b="b" l="l" r="r" t="t"/>
                <a:pathLst>
                  <a:path extrusionOk="0" h="128" w="172">
                    <a:moveTo>
                      <a:pt x="37" y="128"/>
                    </a:moveTo>
                    <a:cubicBezTo>
                      <a:pt x="36" y="128"/>
                      <a:pt x="35" y="128"/>
                      <a:pt x="35" y="128"/>
                    </a:cubicBezTo>
                    <a:cubicBezTo>
                      <a:pt x="5" y="114"/>
                      <a:pt x="5" y="114"/>
                      <a:pt x="5" y="114"/>
                    </a:cubicBezTo>
                    <a:cubicBezTo>
                      <a:pt x="2" y="112"/>
                      <a:pt x="0" y="108"/>
                      <a:pt x="1" y="105"/>
                    </a:cubicBezTo>
                    <a:cubicBezTo>
                      <a:pt x="35" y="22"/>
                      <a:pt x="35" y="22"/>
                      <a:pt x="35" y="22"/>
                    </a:cubicBezTo>
                    <a:cubicBezTo>
                      <a:pt x="36" y="19"/>
                      <a:pt x="39" y="18"/>
                      <a:pt x="42" y="18"/>
                    </a:cubicBezTo>
                    <a:cubicBezTo>
                      <a:pt x="65" y="21"/>
                      <a:pt x="65" y="21"/>
                      <a:pt x="65" y="21"/>
                    </a:cubicBezTo>
                    <a:cubicBezTo>
                      <a:pt x="70" y="22"/>
                      <a:pt x="76" y="22"/>
                      <a:pt x="81" y="20"/>
                    </a:cubicBezTo>
                    <a:cubicBezTo>
                      <a:pt x="129" y="3"/>
                      <a:pt x="129" y="3"/>
                      <a:pt x="129" y="3"/>
                    </a:cubicBezTo>
                    <a:cubicBezTo>
                      <a:pt x="135" y="0"/>
                      <a:pt x="143" y="0"/>
                      <a:pt x="149" y="3"/>
                    </a:cubicBezTo>
                    <a:cubicBezTo>
                      <a:pt x="167" y="10"/>
                      <a:pt x="167" y="10"/>
                      <a:pt x="167" y="10"/>
                    </a:cubicBezTo>
                    <a:cubicBezTo>
                      <a:pt x="170" y="11"/>
                      <a:pt x="172" y="15"/>
                      <a:pt x="171" y="19"/>
                    </a:cubicBezTo>
                    <a:cubicBezTo>
                      <a:pt x="169" y="22"/>
                      <a:pt x="166" y="24"/>
                      <a:pt x="162" y="22"/>
                    </a:cubicBezTo>
                    <a:cubicBezTo>
                      <a:pt x="144" y="15"/>
                      <a:pt x="144" y="15"/>
                      <a:pt x="144" y="15"/>
                    </a:cubicBezTo>
                    <a:cubicBezTo>
                      <a:pt x="141" y="14"/>
                      <a:pt x="137" y="14"/>
                      <a:pt x="133" y="15"/>
                    </a:cubicBezTo>
                    <a:cubicBezTo>
                      <a:pt x="86" y="32"/>
                      <a:pt x="86" y="32"/>
                      <a:pt x="86" y="32"/>
                    </a:cubicBezTo>
                    <a:cubicBezTo>
                      <a:pt x="79" y="35"/>
                      <a:pt x="70" y="36"/>
                      <a:pt x="63" y="34"/>
                    </a:cubicBezTo>
                    <a:cubicBezTo>
                      <a:pt x="45" y="32"/>
                      <a:pt x="45" y="32"/>
                      <a:pt x="45" y="32"/>
                    </a:cubicBezTo>
                    <a:cubicBezTo>
                      <a:pt x="16" y="104"/>
                      <a:pt x="16" y="104"/>
                      <a:pt x="16" y="104"/>
                    </a:cubicBezTo>
                    <a:cubicBezTo>
                      <a:pt x="40" y="116"/>
                      <a:pt x="40" y="116"/>
                      <a:pt x="40" y="116"/>
                    </a:cubicBezTo>
                    <a:cubicBezTo>
                      <a:pt x="43" y="117"/>
                      <a:pt x="45" y="121"/>
                      <a:pt x="43" y="124"/>
                    </a:cubicBezTo>
                    <a:cubicBezTo>
                      <a:pt x="42" y="127"/>
                      <a:pt x="40" y="128"/>
                      <a:pt x="37" y="12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a60d5a985e_0_0"/>
              <p:cNvSpPr/>
              <p:nvPr/>
            </p:nvSpPr>
            <p:spPr>
              <a:xfrm>
                <a:off x="4021138" y="4872038"/>
                <a:ext cx="61912" cy="58738"/>
              </a:xfrm>
              <a:custGeom>
                <a:rect b="b" l="l" r="r" t="t"/>
                <a:pathLst>
                  <a:path extrusionOk="0" h="52" w="53">
                    <a:moveTo>
                      <a:pt x="23" y="52"/>
                    </a:moveTo>
                    <a:cubicBezTo>
                      <a:pt x="19" y="52"/>
                      <a:pt x="15" y="50"/>
                      <a:pt x="11" y="48"/>
                    </a:cubicBezTo>
                    <a:cubicBezTo>
                      <a:pt x="2" y="42"/>
                      <a:pt x="0" y="29"/>
                      <a:pt x="7" y="21"/>
                    </a:cubicBezTo>
                    <a:cubicBezTo>
                      <a:pt x="15" y="9"/>
                      <a:pt x="15" y="9"/>
                      <a:pt x="15" y="9"/>
                    </a:cubicBezTo>
                    <a:cubicBezTo>
                      <a:pt x="18" y="4"/>
                      <a:pt x="22" y="2"/>
                      <a:pt x="28" y="1"/>
                    </a:cubicBezTo>
                    <a:cubicBezTo>
                      <a:pt x="33" y="0"/>
                      <a:pt x="38" y="1"/>
                      <a:pt x="42" y="4"/>
                    </a:cubicBezTo>
                    <a:cubicBezTo>
                      <a:pt x="51" y="10"/>
                      <a:pt x="53" y="23"/>
                      <a:pt x="47" y="31"/>
                    </a:cubicBezTo>
                    <a:cubicBezTo>
                      <a:pt x="39" y="43"/>
                      <a:pt x="39" y="43"/>
                      <a:pt x="39" y="43"/>
                    </a:cubicBezTo>
                    <a:cubicBezTo>
                      <a:pt x="36" y="48"/>
                      <a:pt x="31" y="50"/>
                      <a:pt x="26" y="51"/>
                    </a:cubicBezTo>
                    <a:cubicBezTo>
                      <a:pt x="25" y="51"/>
                      <a:pt x="24" y="52"/>
                      <a:pt x="23" y="52"/>
                    </a:cubicBezTo>
                    <a:close/>
                    <a:moveTo>
                      <a:pt x="31" y="14"/>
                    </a:moveTo>
                    <a:cubicBezTo>
                      <a:pt x="31" y="14"/>
                      <a:pt x="30" y="14"/>
                      <a:pt x="30" y="14"/>
                    </a:cubicBezTo>
                    <a:cubicBezTo>
                      <a:pt x="28" y="14"/>
                      <a:pt x="27" y="15"/>
                      <a:pt x="26" y="16"/>
                    </a:cubicBezTo>
                    <a:cubicBezTo>
                      <a:pt x="17" y="28"/>
                      <a:pt x="17" y="28"/>
                      <a:pt x="17" y="28"/>
                    </a:cubicBezTo>
                    <a:cubicBezTo>
                      <a:pt x="15" y="31"/>
                      <a:pt x="16" y="35"/>
                      <a:pt x="19" y="37"/>
                    </a:cubicBezTo>
                    <a:cubicBezTo>
                      <a:pt x="20" y="38"/>
                      <a:pt x="22" y="39"/>
                      <a:pt x="24" y="38"/>
                    </a:cubicBezTo>
                    <a:cubicBezTo>
                      <a:pt x="25" y="38"/>
                      <a:pt x="27" y="37"/>
                      <a:pt x="28" y="36"/>
                    </a:cubicBezTo>
                    <a:cubicBezTo>
                      <a:pt x="36" y="24"/>
                      <a:pt x="36" y="24"/>
                      <a:pt x="36" y="24"/>
                    </a:cubicBezTo>
                    <a:cubicBezTo>
                      <a:pt x="38" y="21"/>
                      <a:pt x="38" y="17"/>
                      <a:pt x="35" y="15"/>
                    </a:cubicBezTo>
                    <a:cubicBezTo>
                      <a:pt x="34" y="14"/>
                      <a:pt x="32" y="14"/>
                      <a:pt x="31" y="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a60d5a985e_0_0"/>
              <p:cNvSpPr/>
              <p:nvPr/>
            </p:nvSpPr>
            <p:spPr>
              <a:xfrm>
                <a:off x="4041775" y="4864100"/>
                <a:ext cx="80962" cy="90488"/>
              </a:xfrm>
              <a:custGeom>
                <a:rect b="b" l="l" r="r" t="t"/>
                <a:pathLst>
                  <a:path extrusionOk="0" h="79" w="70">
                    <a:moveTo>
                      <a:pt x="23" y="79"/>
                    </a:moveTo>
                    <a:cubicBezTo>
                      <a:pt x="18" y="79"/>
                      <a:pt x="14" y="78"/>
                      <a:pt x="11" y="75"/>
                    </a:cubicBezTo>
                    <a:cubicBezTo>
                      <a:pt x="2" y="69"/>
                      <a:pt x="0" y="56"/>
                      <a:pt x="6" y="47"/>
                    </a:cubicBezTo>
                    <a:cubicBezTo>
                      <a:pt x="31" y="12"/>
                      <a:pt x="31" y="12"/>
                      <a:pt x="31" y="12"/>
                    </a:cubicBezTo>
                    <a:cubicBezTo>
                      <a:pt x="37" y="3"/>
                      <a:pt x="50" y="0"/>
                      <a:pt x="59" y="7"/>
                    </a:cubicBezTo>
                    <a:cubicBezTo>
                      <a:pt x="68" y="13"/>
                      <a:pt x="70" y="26"/>
                      <a:pt x="64" y="35"/>
                    </a:cubicBezTo>
                    <a:cubicBezTo>
                      <a:pt x="39" y="70"/>
                      <a:pt x="39" y="70"/>
                      <a:pt x="39" y="70"/>
                    </a:cubicBezTo>
                    <a:cubicBezTo>
                      <a:pt x="35" y="76"/>
                      <a:pt x="29" y="79"/>
                      <a:pt x="23" y="79"/>
                    </a:cubicBezTo>
                    <a:close/>
                    <a:moveTo>
                      <a:pt x="48" y="16"/>
                    </a:moveTo>
                    <a:cubicBezTo>
                      <a:pt x="45" y="16"/>
                      <a:pt x="43" y="17"/>
                      <a:pt x="42" y="19"/>
                    </a:cubicBezTo>
                    <a:cubicBezTo>
                      <a:pt x="17" y="55"/>
                      <a:pt x="17" y="55"/>
                      <a:pt x="17" y="55"/>
                    </a:cubicBezTo>
                    <a:cubicBezTo>
                      <a:pt x="15" y="58"/>
                      <a:pt x="15" y="62"/>
                      <a:pt x="18" y="64"/>
                    </a:cubicBezTo>
                    <a:cubicBezTo>
                      <a:pt x="22" y="67"/>
                      <a:pt x="26" y="66"/>
                      <a:pt x="28" y="63"/>
                    </a:cubicBezTo>
                    <a:cubicBezTo>
                      <a:pt x="53" y="27"/>
                      <a:pt x="53" y="27"/>
                      <a:pt x="53" y="27"/>
                    </a:cubicBezTo>
                    <a:cubicBezTo>
                      <a:pt x="56" y="24"/>
                      <a:pt x="55" y="20"/>
                      <a:pt x="52" y="18"/>
                    </a:cubicBezTo>
                    <a:cubicBezTo>
                      <a:pt x="50" y="17"/>
                      <a:pt x="49" y="16"/>
                      <a:pt x="48" y="1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a60d5a985e_0_0"/>
              <p:cNvSpPr/>
              <p:nvPr/>
            </p:nvSpPr>
            <p:spPr>
              <a:xfrm>
                <a:off x="4075113" y="4884738"/>
                <a:ext cx="68262" cy="77788"/>
              </a:xfrm>
              <a:custGeom>
                <a:rect b="b" l="l" r="r" t="t"/>
                <a:pathLst>
                  <a:path extrusionOk="0" h="68" w="61">
                    <a:moveTo>
                      <a:pt x="23" y="68"/>
                    </a:moveTo>
                    <a:cubicBezTo>
                      <a:pt x="19" y="68"/>
                      <a:pt x="15" y="67"/>
                      <a:pt x="11" y="65"/>
                    </a:cubicBezTo>
                    <a:cubicBezTo>
                      <a:pt x="2" y="58"/>
                      <a:pt x="0" y="45"/>
                      <a:pt x="6" y="36"/>
                    </a:cubicBezTo>
                    <a:cubicBezTo>
                      <a:pt x="24" y="11"/>
                      <a:pt x="24" y="11"/>
                      <a:pt x="24" y="11"/>
                    </a:cubicBezTo>
                    <a:cubicBezTo>
                      <a:pt x="30" y="2"/>
                      <a:pt x="43" y="0"/>
                      <a:pt x="52" y="6"/>
                    </a:cubicBezTo>
                    <a:cubicBezTo>
                      <a:pt x="57" y="10"/>
                      <a:pt x="59" y="14"/>
                      <a:pt x="60" y="19"/>
                    </a:cubicBezTo>
                    <a:cubicBezTo>
                      <a:pt x="61" y="25"/>
                      <a:pt x="60" y="30"/>
                      <a:pt x="57" y="35"/>
                    </a:cubicBezTo>
                    <a:cubicBezTo>
                      <a:pt x="39" y="60"/>
                      <a:pt x="39" y="60"/>
                      <a:pt x="39" y="60"/>
                    </a:cubicBezTo>
                    <a:cubicBezTo>
                      <a:pt x="35" y="65"/>
                      <a:pt x="29" y="68"/>
                      <a:pt x="23" y="68"/>
                    </a:cubicBezTo>
                    <a:close/>
                    <a:moveTo>
                      <a:pt x="41" y="16"/>
                    </a:moveTo>
                    <a:cubicBezTo>
                      <a:pt x="40" y="16"/>
                      <a:pt x="40" y="16"/>
                      <a:pt x="39" y="16"/>
                    </a:cubicBezTo>
                    <a:cubicBezTo>
                      <a:pt x="37" y="16"/>
                      <a:pt x="36" y="17"/>
                      <a:pt x="35" y="19"/>
                    </a:cubicBezTo>
                    <a:cubicBezTo>
                      <a:pt x="17" y="44"/>
                      <a:pt x="17" y="44"/>
                      <a:pt x="17" y="44"/>
                    </a:cubicBezTo>
                    <a:cubicBezTo>
                      <a:pt x="16" y="46"/>
                      <a:pt x="15" y="47"/>
                      <a:pt x="16" y="49"/>
                    </a:cubicBezTo>
                    <a:cubicBezTo>
                      <a:pt x="16" y="51"/>
                      <a:pt x="17" y="53"/>
                      <a:pt x="19" y="54"/>
                    </a:cubicBezTo>
                    <a:cubicBezTo>
                      <a:pt x="22" y="56"/>
                      <a:pt x="26" y="55"/>
                      <a:pt x="28" y="52"/>
                    </a:cubicBezTo>
                    <a:cubicBezTo>
                      <a:pt x="46" y="27"/>
                      <a:pt x="46" y="27"/>
                      <a:pt x="46" y="27"/>
                    </a:cubicBezTo>
                    <a:cubicBezTo>
                      <a:pt x="47" y="25"/>
                      <a:pt x="48" y="24"/>
                      <a:pt x="47" y="22"/>
                    </a:cubicBezTo>
                    <a:cubicBezTo>
                      <a:pt x="47" y="20"/>
                      <a:pt x="46" y="18"/>
                      <a:pt x="45" y="17"/>
                    </a:cubicBezTo>
                    <a:cubicBezTo>
                      <a:pt x="43" y="16"/>
                      <a:pt x="42" y="16"/>
                      <a:pt x="41" y="1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a60d5a985e_0_0"/>
              <p:cNvSpPr/>
              <p:nvPr/>
            </p:nvSpPr>
            <p:spPr>
              <a:xfrm>
                <a:off x="4102100" y="4908550"/>
                <a:ext cx="66675" cy="69850"/>
              </a:xfrm>
              <a:custGeom>
                <a:rect b="b" l="l" r="r" t="t"/>
                <a:pathLst>
                  <a:path extrusionOk="0" h="62" w="59">
                    <a:moveTo>
                      <a:pt x="23" y="62"/>
                    </a:moveTo>
                    <a:cubicBezTo>
                      <a:pt x="19" y="62"/>
                      <a:pt x="15" y="61"/>
                      <a:pt x="11" y="58"/>
                    </a:cubicBezTo>
                    <a:cubicBezTo>
                      <a:pt x="2" y="52"/>
                      <a:pt x="0" y="39"/>
                      <a:pt x="6" y="29"/>
                    </a:cubicBezTo>
                    <a:cubicBezTo>
                      <a:pt x="20" y="10"/>
                      <a:pt x="20" y="10"/>
                      <a:pt x="20" y="10"/>
                    </a:cubicBezTo>
                    <a:cubicBezTo>
                      <a:pt x="24" y="5"/>
                      <a:pt x="28" y="2"/>
                      <a:pt x="34" y="1"/>
                    </a:cubicBezTo>
                    <a:cubicBezTo>
                      <a:pt x="39" y="0"/>
                      <a:pt x="45" y="1"/>
                      <a:pt x="49" y="5"/>
                    </a:cubicBezTo>
                    <a:cubicBezTo>
                      <a:pt x="54" y="8"/>
                      <a:pt x="57" y="13"/>
                      <a:pt x="58" y="18"/>
                    </a:cubicBezTo>
                    <a:cubicBezTo>
                      <a:pt x="59" y="24"/>
                      <a:pt x="57" y="29"/>
                      <a:pt x="54" y="34"/>
                    </a:cubicBezTo>
                    <a:cubicBezTo>
                      <a:pt x="40" y="53"/>
                      <a:pt x="40" y="53"/>
                      <a:pt x="40" y="53"/>
                    </a:cubicBezTo>
                    <a:cubicBezTo>
                      <a:pt x="37" y="58"/>
                      <a:pt x="32" y="61"/>
                      <a:pt x="27" y="62"/>
                    </a:cubicBezTo>
                    <a:cubicBezTo>
                      <a:pt x="26" y="62"/>
                      <a:pt x="24" y="62"/>
                      <a:pt x="23" y="62"/>
                    </a:cubicBezTo>
                    <a:close/>
                    <a:moveTo>
                      <a:pt x="37" y="14"/>
                    </a:moveTo>
                    <a:cubicBezTo>
                      <a:pt x="37" y="14"/>
                      <a:pt x="36" y="14"/>
                      <a:pt x="36" y="14"/>
                    </a:cubicBezTo>
                    <a:cubicBezTo>
                      <a:pt x="34" y="14"/>
                      <a:pt x="32" y="16"/>
                      <a:pt x="31" y="17"/>
                    </a:cubicBezTo>
                    <a:cubicBezTo>
                      <a:pt x="17" y="37"/>
                      <a:pt x="17" y="37"/>
                      <a:pt x="17" y="37"/>
                    </a:cubicBezTo>
                    <a:cubicBezTo>
                      <a:pt x="15" y="40"/>
                      <a:pt x="15" y="45"/>
                      <a:pt x="19" y="48"/>
                    </a:cubicBezTo>
                    <a:cubicBezTo>
                      <a:pt x="20" y="49"/>
                      <a:pt x="23" y="49"/>
                      <a:pt x="24" y="49"/>
                    </a:cubicBezTo>
                    <a:cubicBezTo>
                      <a:pt x="26" y="49"/>
                      <a:pt x="28" y="47"/>
                      <a:pt x="29" y="46"/>
                    </a:cubicBezTo>
                    <a:cubicBezTo>
                      <a:pt x="43" y="26"/>
                      <a:pt x="43" y="26"/>
                      <a:pt x="43" y="26"/>
                    </a:cubicBezTo>
                    <a:cubicBezTo>
                      <a:pt x="45" y="24"/>
                      <a:pt x="45" y="22"/>
                      <a:pt x="45" y="20"/>
                    </a:cubicBezTo>
                    <a:cubicBezTo>
                      <a:pt x="44" y="18"/>
                      <a:pt x="43" y="17"/>
                      <a:pt x="42" y="15"/>
                    </a:cubicBezTo>
                    <a:cubicBezTo>
                      <a:pt x="40" y="15"/>
                      <a:pt x="39" y="14"/>
                      <a:pt x="37" y="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a60d5a985e_0_0"/>
              <p:cNvSpPr/>
              <p:nvPr/>
            </p:nvSpPr>
            <p:spPr>
              <a:xfrm>
                <a:off x="4146550" y="4924425"/>
                <a:ext cx="66675" cy="46038"/>
              </a:xfrm>
              <a:custGeom>
                <a:rect b="b" l="l" r="r" t="t"/>
                <a:pathLst>
                  <a:path extrusionOk="0" h="41" w="59">
                    <a:moveTo>
                      <a:pt x="42" y="41"/>
                    </a:moveTo>
                    <a:cubicBezTo>
                      <a:pt x="40" y="41"/>
                      <a:pt x="38" y="40"/>
                      <a:pt x="36" y="39"/>
                    </a:cubicBezTo>
                    <a:cubicBezTo>
                      <a:pt x="5" y="25"/>
                      <a:pt x="5" y="25"/>
                      <a:pt x="5" y="25"/>
                    </a:cubicBezTo>
                    <a:cubicBezTo>
                      <a:pt x="1" y="24"/>
                      <a:pt x="0" y="20"/>
                      <a:pt x="1" y="17"/>
                    </a:cubicBezTo>
                    <a:cubicBezTo>
                      <a:pt x="3" y="13"/>
                      <a:pt x="7" y="12"/>
                      <a:pt x="10" y="13"/>
                    </a:cubicBezTo>
                    <a:cubicBezTo>
                      <a:pt x="41" y="27"/>
                      <a:pt x="41" y="27"/>
                      <a:pt x="41" y="27"/>
                    </a:cubicBezTo>
                    <a:cubicBezTo>
                      <a:pt x="42" y="28"/>
                      <a:pt x="44" y="28"/>
                      <a:pt x="45" y="27"/>
                    </a:cubicBezTo>
                    <a:cubicBezTo>
                      <a:pt x="45" y="26"/>
                      <a:pt x="45" y="25"/>
                      <a:pt x="45" y="24"/>
                    </a:cubicBezTo>
                    <a:cubicBezTo>
                      <a:pt x="45" y="24"/>
                      <a:pt x="45" y="23"/>
                      <a:pt x="44" y="22"/>
                    </a:cubicBezTo>
                    <a:cubicBezTo>
                      <a:pt x="26" y="13"/>
                      <a:pt x="26" y="13"/>
                      <a:pt x="26" y="13"/>
                    </a:cubicBezTo>
                    <a:cubicBezTo>
                      <a:pt x="23" y="11"/>
                      <a:pt x="22" y="8"/>
                      <a:pt x="24" y="4"/>
                    </a:cubicBezTo>
                    <a:cubicBezTo>
                      <a:pt x="25" y="1"/>
                      <a:pt x="29" y="0"/>
                      <a:pt x="33" y="2"/>
                    </a:cubicBezTo>
                    <a:cubicBezTo>
                      <a:pt x="50" y="11"/>
                      <a:pt x="50" y="11"/>
                      <a:pt x="50" y="11"/>
                    </a:cubicBezTo>
                    <a:cubicBezTo>
                      <a:pt x="54" y="13"/>
                      <a:pt x="57" y="17"/>
                      <a:pt x="58" y="21"/>
                    </a:cubicBezTo>
                    <a:cubicBezTo>
                      <a:pt x="59" y="26"/>
                      <a:pt x="58" y="30"/>
                      <a:pt x="55" y="34"/>
                    </a:cubicBezTo>
                    <a:cubicBezTo>
                      <a:pt x="52" y="38"/>
                      <a:pt x="47" y="41"/>
                      <a:pt x="42" y="4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a60d5a985e_0_0"/>
              <p:cNvSpPr/>
              <p:nvPr/>
            </p:nvSpPr>
            <p:spPr>
              <a:xfrm>
                <a:off x="4164013" y="4884738"/>
                <a:ext cx="80962" cy="76200"/>
              </a:xfrm>
              <a:custGeom>
                <a:rect b="b" l="l" r="r" t="t"/>
                <a:pathLst>
                  <a:path extrusionOk="0" h="66" w="71">
                    <a:moveTo>
                      <a:pt x="52" y="66"/>
                    </a:moveTo>
                    <a:cubicBezTo>
                      <a:pt x="49" y="66"/>
                      <a:pt x="46" y="65"/>
                      <a:pt x="44" y="64"/>
                    </a:cubicBezTo>
                    <a:cubicBezTo>
                      <a:pt x="27" y="56"/>
                      <a:pt x="27" y="56"/>
                      <a:pt x="27" y="56"/>
                    </a:cubicBezTo>
                    <a:cubicBezTo>
                      <a:pt x="23" y="54"/>
                      <a:pt x="22" y="50"/>
                      <a:pt x="24" y="47"/>
                    </a:cubicBezTo>
                    <a:cubicBezTo>
                      <a:pt x="25" y="43"/>
                      <a:pt x="29" y="42"/>
                      <a:pt x="32" y="44"/>
                    </a:cubicBezTo>
                    <a:cubicBezTo>
                      <a:pt x="50" y="52"/>
                      <a:pt x="50" y="52"/>
                      <a:pt x="50" y="52"/>
                    </a:cubicBezTo>
                    <a:cubicBezTo>
                      <a:pt x="52" y="53"/>
                      <a:pt x="55" y="52"/>
                      <a:pt x="56" y="50"/>
                    </a:cubicBezTo>
                    <a:cubicBezTo>
                      <a:pt x="57" y="49"/>
                      <a:pt x="58" y="47"/>
                      <a:pt x="57" y="46"/>
                    </a:cubicBezTo>
                    <a:cubicBezTo>
                      <a:pt x="57" y="44"/>
                      <a:pt x="56" y="43"/>
                      <a:pt x="55" y="42"/>
                    </a:cubicBezTo>
                    <a:cubicBezTo>
                      <a:pt x="5" y="13"/>
                      <a:pt x="5" y="13"/>
                      <a:pt x="5" y="13"/>
                    </a:cubicBezTo>
                    <a:cubicBezTo>
                      <a:pt x="1" y="11"/>
                      <a:pt x="0" y="7"/>
                      <a:pt x="2" y="4"/>
                    </a:cubicBezTo>
                    <a:cubicBezTo>
                      <a:pt x="4" y="1"/>
                      <a:pt x="8" y="0"/>
                      <a:pt x="11" y="2"/>
                    </a:cubicBezTo>
                    <a:cubicBezTo>
                      <a:pt x="61" y="31"/>
                      <a:pt x="61" y="31"/>
                      <a:pt x="61" y="31"/>
                    </a:cubicBezTo>
                    <a:cubicBezTo>
                      <a:pt x="66" y="34"/>
                      <a:pt x="69" y="38"/>
                      <a:pt x="70" y="43"/>
                    </a:cubicBezTo>
                    <a:cubicBezTo>
                      <a:pt x="71" y="48"/>
                      <a:pt x="70" y="53"/>
                      <a:pt x="67" y="58"/>
                    </a:cubicBezTo>
                    <a:cubicBezTo>
                      <a:pt x="64" y="63"/>
                      <a:pt x="58" y="66"/>
                      <a:pt x="52" y="6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a60d5a985e_0_0"/>
              <p:cNvSpPr/>
              <p:nvPr/>
            </p:nvSpPr>
            <p:spPr>
              <a:xfrm>
                <a:off x="4181475" y="4862513"/>
                <a:ext cx="87312" cy="77788"/>
              </a:xfrm>
              <a:custGeom>
                <a:rect b="b" l="l" r="r" t="t"/>
                <a:pathLst>
                  <a:path extrusionOk="0" h="68" w="76">
                    <a:moveTo>
                      <a:pt x="54" y="68"/>
                    </a:moveTo>
                    <a:cubicBezTo>
                      <a:pt x="50" y="68"/>
                      <a:pt x="47" y="67"/>
                      <a:pt x="44" y="65"/>
                    </a:cubicBezTo>
                    <a:cubicBezTo>
                      <a:pt x="5" y="43"/>
                      <a:pt x="5" y="43"/>
                      <a:pt x="5" y="43"/>
                    </a:cubicBezTo>
                    <a:cubicBezTo>
                      <a:pt x="1" y="41"/>
                      <a:pt x="0" y="37"/>
                      <a:pt x="2" y="34"/>
                    </a:cubicBezTo>
                    <a:cubicBezTo>
                      <a:pt x="4" y="30"/>
                      <a:pt x="8" y="29"/>
                      <a:pt x="11" y="31"/>
                    </a:cubicBezTo>
                    <a:cubicBezTo>
                      <a:pt x="50" y="54"/>
                      <a:pt x="50" y="54"/>
                      <a:pt x="50" y="54"/>
                    </a:cubicBezTo>
                    <a:cubicBezTo>
                      <a:pt x="52" y="55"/>
                      <a:pt x="54" y="55"/>
                      <a:pt x="55" y="55"/>
                    </a:cubicBezTo>
                    <a:cubicBezTo>
                      <a:pt x="57" y="54"/>
                      <a:pt x="58" y="53"/>
                      <a:pt x="59" y="52"/>
                    </a:cubicBezTo>
                    <a:cubicBezTo>
                      <a:pt x="61" y="49"/>
                      <a:pt x="60" y="45"/>
                      <a:pt x="57" y="43"/>
                    </a:cubicBezTo>
                    <a:cubicBezTo>
                      <a:pt x="8" y="13"/>
                      <a:pt x="8" y="13"/>
                      <a:pt x="8" y="13"/>
                    </a:cubicBezTo>
                    <a:cubicBezTo>
                      <a:pt x="5" y="11"/>
                      <a:pt x="4" y="7"/>
                      <a:pt x="6" y="4"/>
                    </a:cubicBezTo>
                    <a:cubicBezTo>
                      <a:pt x="7" y="1"/>
                      <a:pt x="12" y="0"/>
                      <a:pt x="15" y="2"/>
                    </a:cubicBezTo>
                    <a:cubicBezTo>
                      <a:pt x="64" y="32"/>
                      <a:pt x="64" y="32"/>
                      <a:pt x="64" y="32"/>
                    </a:cubicBezTo>
                    <a:cubicBezTo>
                      <a:pt x="73" y="38"/>
                      <a:pt x="76" y="49"/>
                      <a:pt x="71" y="58"/>
                    </a:cubicBezTo>
                    <a:cubicBezTo>
                      <a:pt x="68" y="63"/>
                      <a:pt x="64" y="66"/>
                      <a:pt x="59" y="67"/>
                    </a:cubicBezTo>
                    <a:cubicBezTo>
                      <a:pt x="57" y="68"/>
                      <a:pt x="55" y="68"/>
                      <a:pt x="54" y="6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a60d5a985e_0_0"/>
              <p:cNvSpPr/>
              <p:nvPr/>
            </p:nvSpPr>
            <p:spPr>
              <a:xfrm>
                <a:off x="4225925" y="4843463"/>
                <a:ext cx="68262" cy="76200"/>
              </a:xfrm>
              <a:custGeom>
                <a:rect b="b" l="l" r="r" t="t"/>
                <a:pathLst>
                  <a:path extrusionOk="0" h="67" w="61">
                    <a:moveTo>
                      <a:pt x="35" y="67"/>
                    </a:moveTo>
                    <a:cubicBezTo>
                      <a:pt x="31" y="67"/>
                      <a:pt x="27" y="66"/>
                      <a:pt x="23" y="63"/>
                    </a:cubicBezTo>
                    <a:cubicBezTo>
                      <a:pt x="4" y="51"/>
                      <a:pt x="4" y="51"/>
                      <a:pt x="4" y="51"/>
                    </a:cubicBezTo>
                    <a:cubicBezTo>
                      <a:pt x="1" y="49"/>
                      <a:pt x="0" y="45"/>
                      <a:pt x="2" y="42"/>
                    </a:cubicBezTo>
                    <a:cubicBezTo>
                      <a:pt x="4" y="39"/>
                      <a:pt x="8" y="38"/>
                      <a:pt x="11" y="40"/>
                    </a:cubicBezTo>
                    <a:cubicBezTo>
                      <a:pt x="30" y="52"/>
                      <a:pt x="30" y="52"/>
                      <a:pt x="30" y="52"/>
                    </a:cubicBezTo>
                    <a:cubicBezTo>
                      <a:pt x="32" y="54"/>
                      <a:pt x="35" y="54"/>
                      <a:pt x="38" y="53"/>
                    </a:cubicBezTo>
                    <a:cubicBezTo>
                      <a:pt x="40" y="53"/>
                      <a:pt x="42" y="51"/>
                      <a:pt x="43" y="49"/>
                    </a:cubicBezTo>
                    <a:cubicBezTo>
                      <a:pt x="46" y="45"/>
                      <a:pt x="45" y="39"/>
                      <a:pt x="41" y="36"/>
                    </a:cubicBezTo>
                    <a:cubicBezTo>
                      <a:pt x="6" y="13"/>
                      <a:pt x="6" y="13"/>
                      <a:pt x="6" y="13"/>
                    </a:cubicBezTo>
                    <a:cubicBezTo>
                      <a:pt x="3" y="11"/>
                      <a:pt x="2" y="7"/>
                      <a:pt x="4" y="4"/>
                    </a:cubicBezTo>
                    <a:cubicBezTo>
                      <a:pt x="6" y="1"/>
                      <a:pt x="10" y="0"/>
                      <a:pt x="13" y="2"/>
                    </a:cubicBezTo>
                    <a:cubicBezTo>
                      <a:pt x="48" y="25"/>
                      <a:pt x="48" y="25"/>
                      <a:pt x="48" y="25"/>
                    </a:cubicBezTo>
                    <a:cubicBezTo>
                      <a:pt x="58" y="32"/>
                      <a:pt x="61" y="45"/>
                      <a:pt x="55" y="56"/>
                    </a:cubicBezTo>
                    <a:cubicBezTo>
                      <a:pt x="52" y="61"/>
                      <a:pt x="47" y="65"/>
                      <a:pt x="41" y="66"/>
                    </a:cubicBezTo>
                    <a:cubicBezTo>
                      <a:pt x="39" y="67"/>
                      <a:pt x="37" y="67"/>
                      <a:pt x="35" y="6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a60d5a985e_0_0"/>
              <p:cNvSpPr/>
              <p:nvPr/>
            </p:nvSpPr>
            <p:spPr>
              <a:xfrm>
                <a:off x="3935413" y="4737100"/>
                <a:ext cx="122237" cy="163513"/>
              </a:xfrm>
              <a:custGeom>
                <a:rect b="b" l="l" r="r" t="t"/>
                <a:pathLst>
                  <a:path extrusionOk="0" h="143" w="108">
                    <a:moveTo>
                      <a:pt x="56" y="143"/>
                    </a:moveTo>
                    <a:cubicBezTo>
                      <a:pt x="55" y="143"/>
                      <a:pt x="54" y="143"/>
                      <a:pt x="54" y="143"/>
                    </a:cubicBezTo>
                    <a:cubicBezTo>
                      <a:pt x="5" y="124"/>
                      <a:pt x="5" y="124"/>
                      <a:pt x="5" y="124"/>
                    </a:cubicBezTo>
                    <a:cubicBezTo>
                      <a:pt x="3" y="123"/>
                      <a:pt x="2" y="122"/>
                      <a:pt x="1" y="120"/>
                    </a:cubicBezTo>
                    <a:cubicBezTo>
                      <a:pt x="0" y="119"/>
                      <a:pt x="0" y="117"/>
                      <a:pt x="1" y="115"/>
                    </a:cubicBezTo>
                    <a:cubicBezTo>
                      <a:pt x="43" y="5"/>
                      <a:pt x="43" y="5"/>
                      <a:pt x="43" y="5"/>
                    </a:cubicBezTo>
                    <a:cubicBezTo>
                      <a:pt x="45" y="2"/>
                      <a:pt x="48" y="0"/>
                      <a:pt x="52" y="2"/>
                    </a:cubicBezTo>
                    <a:cubicBezTo>
                      <a:pt x="103" y="20"/>
                      <a:pt x="103" y="20"/>
                      <a:pt x="103" y="20"/>
                    </a:cubicBezTo>
                    <a:cubicBezTo>
                      <a:pt x="105" y="21"/>
                      <a:pt x="106" y="22"/>
                      <a:pt x="107" y="23"/>
                    </a:cubicBezTo>
                    <a:cubicBezTo>
                      <a:pt x="108" y="25"/>
                      <a:pt x="108" y="27"/>
                      <a:pt x="107" y="29"/>
                    </a:cubicBezTo>
                    <a:cubicBezTo>
                      <a:pt x="101" y="43"/>
                      <a:pt x="101" y="43"/>
                      <a:pt x="101" y="43"/>
                    </a:cubicBezTo>
                    <a:cubicBezTo>
                      <a:pt x="68" y="126"/>
                      <a:pt x="68" y="126"/>
                      <a:pt x="68" y="126"/>
                    </a:cubicBezTo>
                    <a:cubicBezTo>
                      <a:pt x="62" y="139"/>
                      <a:pt x="62" y="139"/>
                      <a:pt x="62" y="139"/>
                    </a:cubicBezTo>
                    <a:cubicBezTo>
                      <a:pt x="61" y="141"/>
                      <a:pt x="58" y="143"/>
                      <a:pt x="56" y="143"/>
                    </a:cubicBezTo>
                    <a:close/>
                    <a:moveTo>
                      <a:pt x="16" y="114"/>
                    </a:moveTo>
                    <a:cubicBezTo>
                      <a:pt x="52" y="128"/>
                      <a:pt x="52" y="128"/>
                      <a:pt x="52" y="128"/>
                    </a:cubicBezTo>
                    <a:cubicBezTo>
                      <a:pt x="55" y="121"/>
                      <a:pt x="55" y="121"/>
                      <a:pt x="55" y="121"/>
                    </a:cubicBezTo>
                    <a:cubicBezTo>
                      <a:pt x="89" y="38"/>
                      <a:pt x="89" y="38"/>
                      <a:pt x="89" y="38"/>
                    </a:cubicBezTo>
                    <a:cubicBezTo>
                      <a:pt x="89" y="38"/>
                      <a:pt x="92" y="30"/>
                      <a:pt x="92" y="30"/>
                    </a:cubicBezTo>
                    <a:cubicBezTo>
                      <a:pt x="53" y="16"/>
                      <a:pt x="53" y="16"/>
                      <a:pt x="53" y="16"/>
                    </a:cubicBezTo>
                    <a:lnTo>
                      <a:pt x="16" y="11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 name="Google Shape;220;ga60d5a985e_0_0"/>
            <p:cNvGrpSpPr/>
            <p:nvPr/>
          </p:nvGrpSpPr>
          <p:grpSpPr>
            <a:xfrm>
              <a:off x="5867021" y="4751091"/>
              <a:ext cx="689925" cy="508167"/>
              <a:chOff x="4681202" y="4156690"/>
              <a:chExt cx="736155" cy="542161"/>
            </a:xfrm>
          </p:grpSpPr>
          <p:sp>
            <p:nvSpPr>
              <p:cNvPr id="221" name="Google Shape;221;ga60d5a985e_0_0"/>
              <p:cNvSpPr/>
              <p:nvPr/>
            </p:nvSpPr>
            <p:spPr>
              <a:xfrm>
                <a:off x="4792493" y="4191405"/>
                <a:ext cx="264444" cy="243002"/>
              </a:xfrm>
              <a:custGeom>
                <a:rect b="b" l="l" r="r" t="t"/>
                <a:pathLst>
                  <a:path extrusionOk="0" h="330" w="359">
                    <a:moveTo>
                      <a:pt x="259" y="26"/>
                    </a:moveTo>
                    <a:cubicBezTo>
                      <a:pt x="232" y="9"/>
                      <a:pt x="202" y="0"/>
                      <a:pt x="171" y="0"/>
                    </a:cubicBezTo>
                    <a:cubicBezTo>
                      <a:pt x="114" y="0"/>
                      <a:pt x="61" y="29"/>
                      <a:pt x="31" y="77"/>
                    </a:cubicBezTo>
                    <a:cubicBezTo>
                      <a:pt x="7" y="114"/>
                      <a:pt x="0" y="158"/>
                      <a:pt x="9" y="201"/>
                    </a:cubicBezTo>
                    <a:cubicBezTo>
                      <a:pt x="19" y="245"/>
                      <a:pt x="45" y="281"/>
                      <a:pt x="82" y="305"/>
                    </a:cubicBezTo>
                    <a:cubicBezTo>
                      <a:pt x="92" y="311"/>
                      <a:pt x="103" y="316"/>
                      <a:pt x="114" y="320"/>
                    </a:cubicBezTo>
                    <a:cubicBezTo>
                      <a:pt x="132" y="327"/>
                      <a:pt x="151" y="330"/>
                      <a:pt x="170" y="330"/>
                    </a:cubicBezTo>
                    <a:cubicBezTo>
                      <a:pt x="170" y="330"/>
                      <a:pt x="170" y="330"/>
                      <a:pt x="170" y="330"/>
                    </a:cubicBezTo>
                    <a:cubicBezTo>
                      <a:pt x="227" y="330"/>
                      <a:pt x="280" y="302"/>
                      <a:pt x="310" y="254"/>
                    </a:cubicBezTo>
                    <a:cubicBezTo>
                      <a:pt x="359" y="177"/>
                      <a:pt x="336" y="74"/>
                      <a:pt x="259" y="26"/>
                    </a:cubicBezTo>
                    <a:close/>
                    <a:moveTo>
                      <a:pt x="250" y="39"/>
                    </a:moveTo>
                    <a:cubicBezTo>
                      <a:pt x="320" y="83"/>
                      <a:pt x="341" y="176"/>
                      <a:pt x="297" y="245"/>
                    </a:cubicBezTo>
                    <a:cubicBezTo>
                      <a:pt x="269" y="288"/>
                      <a:pt x="222" y="314"/>
                      <a:pt x="170" y="314"/>
                    </a:cubicBezTo>
                    <a:cubicBezTo>
                      <a:pt x="164" y="314"/>
                      <a:pt x="157" y="314"/>
                      <a:pt x="150" y="313"/>
                    </a:cubicBezTo>
                    <a:cubicBezTo>
                      <a:pt x="150" y="17"/>
                      <a:pt x="150" y="17"/>
                      <a:pt x="150" y="17"/>
                    </a:cubicBezTo>
                    <a:cubicBezTo>
                      <a:pt x="157" y="17"/>
                      <a:pt x="164" y="16"/>
                      <a:pt x="171" y="16"/>
                    </a:cubicBezTo>
                    <a:cubicBezTo>
                      <a:pt x="199" y="16"/>
                      <a:pt x="226" y="24"/>
                      <a:pt x="250" y="39"/>
                    </a:cubicBezTo>
                    <a:close/>
                    <a:moveTo>
                      <a:pt x="25" y="198"/>
                    </a:moveTo>
                    <a:cubicBezTo>
                      <a:pt x="16" y="159"/>
                      <a:pt x="23" y="119"/>
                      <a:pt x="45" y="85"/>
                    </a:cubicBezTo>
                    <a:cubicBezTo>
                      <a:pt x="65" y="53"/>
                      <a:pt x="97" y="30"/>
                      <a:pt x="134" y="21"/>
                    </a:cubicBezTo>
                    <a:cubicBezTo>
                      <a:pt x="134" y="310"/>
                      <a:pt x="134" y="310"/>
                      <a:pt x="134" y="310"/>
                    </a:cubicBezTo>
                    <a:cubicBezTo>
                      <a:pt x="119" y="306"/>
                      <a:pt x="104" y="300"/>
                      <a:pt x="91" y="291"/>
                    </a:cubicBezTo>
                    <a:cubicBezTo>
                      <a:pt x="57" y="270"/>
                      <a:pt x="34" y="237"/>
                      <a:pt x="25" y="198"/>
                    </a:cubicBezTo>
                    <a:close/>
                  </a:path>
                </a:pathLst>
              </a:custGeom>
              <a:solidFill>
                <a:srgbClr val="FFFFFF"/>
              </a:solid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94"/>
                  <a:buFont typeface="Arial"/>
                  <a:buNone/>
                </a:pPr>
                <a:r>
                  <a:t/>
                </a:r>
                <a:endParaRPr b="0" i="0" sz="394" u="none" cap="none" strike="noStrike">
                  <a:solidFill>
                    <a:srgbClr val="000000"/>
                  </a:solidFill>
                  <a:latin typeface="Arial"/>
                  <a:ea typeface="Arial"/>
                  <a:cs typeface="Arial"/>
                  <a:sym typeface="Arial"/>
                </a:endParaRPr>
              </a:p>
            </p:txBody>
          </p:sp>
          <p:sp>
            <p:nvSpPr>
              <p:cNvPr id="222" name="Google Shape;222;ga60d5a985e_0_0"/>
              <p:cNvSpPr/>
              <p:nvPr/>
            </p:nvSpPr>
            <p:spPr>
              <a:xfrm>
                <a:off x="4971172" y="4486479"/>
                <a:ext cx="273633" cy="11231"/>
              </a:xfrm>
              <a:custGeom>
                <a:rect b="b" l="l" r="r" t="t"/>
                <a:pathLst>
                  <a:path extrusionOk="0" h="16" w="372">
                    <a:moveTo>
                      <a:pt x="372" y="8"/>
                    </a:moveTo>
                    <a:cubicBezTo>
                      <a:pt x="372" y="4"/>
                      <a:pt x="368" y="0"/>
                      <a:pt x="364" y="0"/>
                    </a:cubicBezTo>
                    <a:cubicBezTo>
                      <a:pt x="8" y="0"/>
                      <a:pt x="8" y="0"/>
                      <a:pt x="8" y="0"/>
                    </a:cubicBezTo>
                    <a:cubicBezTo>
                      <a:pt x="3" y="0"/>
                      <a:pt x="0" y="4"/>
                      <a:pt x="0" y="8"/>
                    </a:cubicBezTo>
                    <a:cubicBezTo>
                      <a:pt x="0" y="13"/>
                      <a:pt x="3" y="16"/>
                      <a:pt x="8" y="16"/>
                    </a:cubicBezTo>
                    <a:cubicBezTo>
                      <a:pt x="364" y="16"/>
                      <a:pt x="364" y="16"/>
                      <a:pt x="364" y="16"/>
                    </a:cubicBezTo>
                    <a:cubicBezTo>
                      <a:pt x="368" y="16"/>
                      <a:pt x="372" y="13"/>
                      <a:pt x="372" y="8"/>
                    </a:cubicBezTo>
                    <a:close/>
                  </a:path>
                </a:pathLst>
              </a:custGeom>
              <a:solidFill>
                <a:srgbClr val="FFFFFF"/>
              </a:solid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94"/>
                  <a:buFont typeface="Arial"/>
                  <a:buNone/>
                </a:pPr>
                <a:r>
                  <a:t/>
                </a:r>
                <a:endParaRPr b="0" i="0" sz="394" u="none" cap="none" strike="noStrike">
                  <a:solidFill>
                    <a:srgbClr val="000000"/>
                  </a:solidFill>
                  <a:latin typeface="Arial"/>
                  <a:ea typeface="Arial"/>
                  <a:cs typeface="Arial"/>
                  <a:sym typeface="Arial"/>
                </a:endParaRPr>
              </a:p>
            </p:txBody>
          </p:sp>
          <p:sp>
            <p:nvSpPr>
              <p:cNvPr id="223" name="Google Shape;223;ga60d5a985e_0_0"/>
              <p:cNvSpPr/>
              <p:nvPr/>
            </p:nvSpPr>
            <p:spPr>
              <a:xfrm>
                <a:off x="4681202" y="4156690"/>
                <a:ext cx="736155" cy="542161"/>
              </a:xfrm>
              <a:custGeom>
                <a:rect b="b" l="l" r="r" t="t"/>
                <a:pathLst>
                  <a:path extrusionOk="0" h="738" w="1001">
                    <a:moveTo>
                      <a:pt x="993" y="722"/>
                    </a:moveTo>
                    <a:cubicBezTo>
                      <a:pt x="863" y="722"/>
                      <a:pt x="863" y="722"/>
                      <a:pt x="863" y="722"/>
                    </a:cubicBezTo>
                    <a:cubicBezTo>
                      <a:pt x="863" y="90"/>
                      <a:pt x="863" y="90"/>
                      <a:pt x="863" y="90"/>
                    </a:cubicBezTo>
                    <a:cubicBezTo>
                      <a:pt x="863" y="85"/>
                      <a:pt x="860" y="82"/>
                      <a:pt x="855" y="82"/>
                    </a:cubicBezTo>
                    <a:cubicBezTo>
                      <a:pt x="827" y="82"/>
                      <a:pt x="827" y="82"/>
                      <a:pt x="827" y="82"/>
                    </a:cubicBezTo>
                    <a:cubicBezTo>
                      <a:pt x="827" y="51"/>
                      <a:pt x="827" y="51"/>
                      <a:pt x="827" y="51"/>
                    </a:cubicBezTo>
                    <a:cubicBezTo>
                      <a:pt x="827" y="46"/>
                      <a:pt x="823" y="43"/>
                      <a:pt x="819" y="43"/>
                    </a:cubicBezTo>
                    <a:cubicBezTo>
                      <a:pt x="452" y="43"/>
                      <a:pt x="452" y="43"/>
                      <a:pt x="452" y="43"/>
                    </a:cubicBezTo>
                    <a:cubicBezTo>
                      <a:pt x="451" y="43"/>
                      <a:pt x="451" y="43"/>
                      <a:pt x="450" y="43"/>
                    </a:cubicBezTo>
                    <a:cubicBezTo>
                      <a:pt x="445" y="39"/>
                      <a:pt x="440" y="36"/>
                      <a:pt x="435" y="33"/>
                    </a:cubicBezTo>
                    <a:cubicBezTo>
                      <a:pt x="401" y="11"/>
                      <a:pt x="362" y="0"/>
                      <a:pt x="322" y="0"/>
                    </a:cubicBezTo>
                    <a:cubicBezTo>
                      <a:pt x="248" y="0"/>
                      <a:pt x="181" y="37"/>
                      <a:pt x="142" y="99"/>
                    </a:cubicBezTo>
                    <a:cubicBezTo>
                      <a:pt x="112" y="147"/>
                      <a:pt x="102" y="203"/>
                      <a:pt x="114" y="259"/>
                    </a:cubicBezTo>
                    <a:cubicBezTo>
                      <a:pt x="126" y="312"/>
                      <a:pt x="157" y="357"/>
                      <a:pt x="201" y="387"/>
                    </a:cubicBezTo>
                    <a:cubicBezTo>
                      <a:pt x="172" y="434"/>
                      <a:pt x="172" y="434"/>
                      <a:pt x="172" y="434"/>
                    </a:cubicBezTo>
                    <a:cubicBezTo>
                      <a:pt x="153" y="423"/>
                      <a:pt x="153" y="423"/>
                      <a:pt x="153" y="423"/>
                    </a:cubicBezTo>
                    <a:cubicBezTo>
                      <a:pt x="150" y="420"/>
                      <a:pt x="145" y="421"/>
                      <a:pt x="142" y="425"/>
                    </a:cubicBezTo>
                    <a:cubicBezTo>
                      <a:pt x="7" y="639"/>
                      <a:pt x="7" y="639"/>
                      <a:pt x="7" y="639"/>
                    </a:cubicBezTo>
                    <a:cubicBezTo>
                      <a:pt x="2" y="647"/>
                      <a:pt x="0" y="657"/>
                      <a:pt x="2" y="667"/>
                    </a:cubicBezTo>
                    <a:cubicBezTo>
                      <a:pt x="4" y="677"/>
                      <a:pt x="10" y="685"/>
                      <a:pt x="19" y="691"/>
                    </a:cubicBezTo>
                    <a:cubicBezTo>
                      <a:pt x="25" y="694"/>
                      <a:pt x="32" y="696"/>
                      <a:pt x="39" y="696"/>
                    </a:cubicBezTo>
                    <a:cubicBezTo>
                      <a:pt x="52" y="696"/>
                      <a:pt x="64" y="690"/>
                      <a:pt x="71" y="679"/>
                    </a:cubicBezTo>
                    <a:cubicBezTo>
                      <a:pt x="206" y="465"/>
                      <a:pt x="206" y="465"/>
                      <a:pt x="206" y="465"/>
                    </a:cubicBezTo>
                    <a:cubicBezTo>
                      <a:pt x="207" y="464"/>
                      <a:pt x="207" y="461"/>
                      <a:pt x="207" y="459"/>
                    </a:cubicBezTo>
                    <a:cubicBezTo>
                      <a:pt x="206" y="457"/>
                      <a:pt x="205" y="455"/>
                      <a:pt x="203" y="454"/>
                    </a:cubicBezTo>
                    <a:cubicBezTo>
                      <a:pt x="185" y="443"/>
                      <a:pt x="185" y="443"/>
                      <a:pt x="185" y="443"/>
                    </a:cubicBezTo>
                    <a:cubicBezTo>
                      <a:pt x="215" y="396"/>
                      <a:pt x="215" y="396"/>
                      <a:pt x="215" y="396"/>
                    </a:cubicBezTo>
                    <a:cubicBezTo>
                      <a:pt x="247" y="415"/>
                      <a:pt x="284" y="425"/>
                      <a:pt x="321" y="425"/>
                    </a:cubicBezTo>
                    <a:cubicBezTo>
                      <a:pt x="321" y="425"/>
                      <a:pt x="321" y="425"/>
                      <a:pt x="321" y="425"/>
                    </a:cubicBezTo>
                    <a:cubicBezTo>
                      <a:pt x="325" y="425"/>
                      <a:pt x="329" y="425"/>
                      <a:pt x="333" y="424"/>
                    </a:cubicBezTo>
                    <a:cubicBezTo>
                      <a:pt x="333" y="690"/>
                      <a:pt x="333" y="690"/>
                      <a:pt x="333" y="690"/>
                    </a:cubicBezTo>
                    <a:cubicBezTo>
                      <a:pt x="333" y="695"/>
                      <a:pt x="336" y="698"/>
                      <a:pt x="341" y="698"/>
                    </a:cubicBezTo>
                    <a:cubicBezTo>
                      <a:pt x="358" y="698"/>
                      <a:pt x="358" y="698"/>
                      <a:pt x="358" y="698"/>
                    </a:cubicBezTo>
                    <a:cubicBezTo>
                      <a:pt x="358" y="722"/>
                      <a:pt x="358" y="722"/>
                      <a:pt x="358" y="722"/>
                    </a:cubicBezTo>
                    <a:cubicBezTo>
                      <a:pt x="144" y="722"/>
                      <a:pt x="144" y="722"/>
                      <a:pt x="144" y="722"/>
                    </a:cubicBezTo>
                    <a:cubicBezTo>
                      <a:pt x="140" y="722"/>
                      <a:pt x="136" y="726"/>
                      <a:pt x="136" y="730"/>
                    </a:cubicBezTo>
                    <a:cubicBezTo>
                      <a:pt x="136" y="735"/>
                      <a:pt x="140" y="738"/>
                      <a:pt x="144" y="738"/>
                    </a:cubicBezTo>
                    <a:cubicBezTo>
                      <a:pt x="715" y="738"/>
                      <a:pt x="715" y="738"/>
                      <a:pt x="715" y="738"/>
                    </a:cubicBezTo>
                    <a:cubicBezTo>
                      <a:pt x="719" y="738"/>
                      <a:pt x="723" y="735"/>
                      <a:pt x="723" y="730"/>
                    </a:cubicBezTo>
                    <a:cubicBezTo>
                      <a:pt x="723" y="726"/>
                      <a:pt x="719" y="722"/>
                      <a:pt x="715" y="722"/>
                    </a:cubicBezTo>
                    <a:cubicBezTo>
                      <a:pt x="374" y="722"/>
                      <a:pt x="374" y="722"/>
                      <a:pt x="374" y="722"/>
                    </a:cubicBezTo>
                    <a:cubicBezTo>
                      <a:pt x="374" y="698"/>
                      <a:pt x="374" y="698"/>
                      <a:pt x="374" y="698"/>
                    </a:cubicBezTo>
                    <a:cubicBezTo>
                      <a:pt x="819" y="698"/>
                      <a:pt x="819" y="698"/>
                      <a:pt x="819" y="698"/>
                    </a:cubicBezTo>
                    <a:cubicBezTo>
                      <a:pt x="823" y="698"/>
                      <a:pt x="827" y="695"/>
                      <a:pt x="827" y="690"/>
                    </a:cubicBezTo>
                    <a:cubicBezTo>
                      <a:pt x="827" y="98"/>
                      <a:pt x="827" y="98"/>
                      <a:pt x="827" y="98"/>
                    </a:cubicBezTo>
                    <a:cubicBezTo>
                      <a:pt x="847" y="98"/>
                      <a:pt x="847" y="98"/>
                      <a:pt x="847" y="98"/>
                    </a:cubicBezTo>
                    <a:cubicBezTo>
                      <a:pt x="847" y="722"/>
                      <a:pt x="847" y="722"/>
                      <a:pt x="847" y="722"/>
                    </a:cubicBezTo>
                    <a:cubicBezTo>
                      <a:pt x="804" y="722"/>
                      <a:pt x="804" y="722"/>
                      <a:pt x="804" y="722"/>
                    </a:cubicBezTo>
                    <a:cubicBezTo>
                      <a:pt x="800" y="722"/>
                      <a:pt x="796" y="726"/>
                      <a:pt x="796" y="730"/>
                    </a:cubicBezTo>
                    <a:cubicBezTo>
                      <a:pt x="796" y="735"/>
                      <a:pt x="800" y="738"/>
                      <a:pt x="804" y="738"/>
                    </a:cubicBezTo>
                    <a:cubicBezTo>
                      <a:pt x="993" y="738"/>
                      <a:pt x="993" y="738"/>
                      <a:pt x="993" y="738"/>
                    </a:cubicBezTo>
                    <a:cubicBezTo>
                      <a:pt x="998" y="738"/>
                      <a:pt x="1001" y="735"/>
                      <a:pt x="1001" y="730"/>
                    </a:cubicBezTo>
                    <a:cubicBezTo>
                      <a:pt x="1001" y="726"/>
                      <a:pt x="998" y="722"/>
                      <a:pt x="993" y="722"/>
                    </a:cubicBezTo>
                    <a:close/>
                    <a:moveTo>
                      <a:pt x="73" y="646"/>
                    </a:moveTo>
                    <a:cubicBezTo>
                      <a:pt x="36" y="623"/>
                      <a:pt x="36" y="623"/>
                      <a:pt x="36" y="623"/>
                    </a:cubicBezTo>
                    <a:cubicBezTo>
                      <a:pt x="132" y="471"/>
                      <a:pt x="132" y="471"/>
                      <a:pt x="132" y="471"/>
                    </a:cubicBezTo>
                    <a:cubicBezTo>
                      <a:pt x="169" y="494"/>
                      <a:pt x="169" y="494"/>
                      <a:pt x="169" y="494"/>
                    </a:cubicBezTo>
                    <a:lnTo>
                      <a:pt x="73" y="646"/>
                    </a:lnTo>
                    <a:close/>
                    <a:moveTo>
                      <a:pt x="39" y="680"/>
                    </a:moveTo>
                    <a:cubicBezTo>
                      <a:pt x="35" y="680"/>
                      <a:pt x="31" y="679"/>
                      <a:pt x="27" y="677"/>
                    </a:cubicBezTo>
                    <a:cubicBezTo>
                      <a:pt x="22" y="674"/>
                      <a:pt x="19" y="669"/>
                      <a:pt x="18" y="664"/>
                    </a:cubicBezTo>
                    <a:cubicBezTo>
                      <a:pt x="17" y="658"/>
                      <a:pt x="18" y="652"/>
                      <a:pt x="21" y="647"/>
                    </a:cubicBezTo>
                    <a:cubicBezTo>
                      <a:pt x="28" y="636"/>
                      <a:pt x="28" y="636"/>
                      <a:pt x="28" y="636"/>
                    </a:cubicBezTo>
                    <a:cubicBezTo>
                      <a:pt x="64" y="659"/>
                      <a:pt x="64" y="659"/>
                      <a:pt x="64" y="659"/>
                    </a:cubicBezTo>
                    <a:cubicBezTo>
                      <a:pt x="57" y="670"/>
                      <a:pt x="57" y="670"/>
                      <a:pt x="57" y="670"/>
                    </a:cubicBezTo>
                    <a:cubicBezTo>
                      <a:pt x="53" y="677"/>
                      <a:pt x="46" y="680"/>
                      <a:pt x="39" y="680"/>
                    </a:cubicBezTo>
                    <a:close/>
                    <a:moveTo>
                      <a:pt x="177" y="480"/>
                    </a:moveTo>
                    <a:cubicBezTo>
                      <a:pt x="141" y="457"/>
                      <a:pt x="141" y="457"/>
                      <a:pt x="141" y="457"/>
                    </a:cubicBezTo>
                    <a:cubicBezTo>
                      <a:pt x="152" y="440"/>
                      <a:pt x="152" y="440"/>
                      <a:pt x="152" y="440"/>
                    </a:cubicBezTo>
                    <a:cubicBezTo>
                      <a:pt x="188" y="464"/>
                      <a:pt x="188" y="464"/>
                      <a:pt x="188" y="464"/>
                    </a:cubicBezTo>
                    <a:lnTo>
                      <a:pt x="177" y="480"/>
                    </a:lnTo>
                    <a:close/>
                    <a:moveTo>
                      <a:pt x="321" y="409"/>
                    </a:moveTo>
                    <a:cubicBezTo>
                      <a:pt x="285" y="409"/>
                      <a:pt x="250" y="399"/>
                      <a:pt x="219" y="380"/>
                    </a:cubicBezTo>
                    <a:cubicBezTo>
                      <a:pt x="218" y="379"/>
                      <a:pt x="218" y="378"/>
                      <a:pt x="217" y="378"/>
                    </a:cubicBezTo>
                    <a:cubicBezTo>
                      <a:pt x="216" y="377"/>
                      <a:pt x="215" y="377"/>
                      <a:pt x="214" y="377"/>
                    </a:cubicBezTo>
                    <a:cubicBezTo>
                      <a:pt x="171" y="349"/>
                      <a:pt x="141" y="306"/>
                      <a:pt x="130" y="255"/>
                    </a:cubicBezTo>
                    <a:cubicBezTo>
                      <a:pt x="118" y="204"/>
                      <a:pt x="127" y="152"/>
                      <a:pt x="155" y="107"/>
                    </a:cubicBezTo>
                    <a:cubicBezTo>
                      <a:pt x="192" y="50"/>
                      <a:pt x="254" y="16"/>
                      <a:pt x="322" y="16"/>
                    </a:cubicBezTo>
                    <a:cubicBezTo>
                      <a:pt x="359" y="16"/>
                      <a:pt x="395" y="26"/>
                      <a:pt x="427" y="46"/>
                    </a:cubicBezTo>
                    <a:cubicBezTo>
                      <a:pt x="471" y="74"/>
                      <a:pt x="502" y="118"/>
                      <a:pt x="513" y="169"/>
                    </a:cubicBezTo>
                    <a:cubicBezTo>
                      <a:pt x="525" y="220"/>
                      <a:pt x="516" y="273"/>
                      <a:pt x="488" y="317"/>
                    </a:cubicBezTo>
                    <a:cubicBezTo>
                      <a:pt x="451" y="375"/>
                      <a:pt x="389" y="409"/>
                      <a:pt x="321" y="409"/>
                    </a:cubicBezTo>
                    <a:cubicBezTo>
                      <a:pt x="321" y="409"/>
                      <a:pt x="321" y="409"/>
                      <a:pt x="321" y="409"/>
                    </a:cubicBezTo>
                    <a:close/>
                    <a:moveTo>
                      <a:pt x="349" y="682"/>
                    </a:moveTo>
                    <a:cubicBezTo>
                      <a:pt x="349" y="423"/>
                      <a:pt x="349" y="423"/>
                      <a:pt x="349" y="423"/>
                    </a:cubicBezTo>
                    <a:cubicBezTo>
                      <a:pt x="411" y="415"/>
                      <a:pt x="467" y="380"/>
                      <a:pt x="501" y="326"/>
                    </a:cubicBezTo>
                    <a:cubicBezTo>
                      <a:pt x="532" y="278"/>
                      <a:pt x="541" y="221"/>
                      <a:pt x="529" y="166"/>
                    </a:cubicBezTo>
                    <a:cubicBezTo>
                      <a:pt x="520" y="124"/>
                      <a:pt x="499" y="87"/>
                      <a:pt x="469" y="59"/>
                    </a:cubicBezTo>
                    <a:cubicBezTo>
                      <a:pt x="811" y="59"/>
                      <a:pt x="811" y="59"/>
                      <a:pt x="811" y="59"/>
                    </a:cubicBezTo>
                    <a:cubicBezTo>
                      <a:pt x="811" y="500"/>
                      <a:pt x="811" y="500"/>
                      <a:pt x="811" y="500"/>
                    </a:cubicBezTo>
                    <a:cubicBezTo>
                      <a:pt x="810" y="500"/>
                      <a:pt x="810" y="500"/>
                      <a:pt x="809" y="500"/>
                    </a:cubicBezTo>
                    <a:cubicBezTo>
                      <a:pt x="470" y="500"/>
                      <a:pt x="470" y="500"/>
                      <a:pt x="470" y="500"/>
                    </a:cubicBezTo>
                    <a:cubicBezTo>
                      <a:pt x="466" y="500"/>
                      <a:pt x="462" y="504"/>
                      <a:pt x="462" y="508"/>
                    </a:cubicBezTo>
                    <a:cubicBezTo>
                      <a:pt x="462" y="512"/>
                      <a:pt x="466" y="516"/>
                      <a:pt x="470" y="516"/>
                    </a:cubicBezTo>
                    <a:cubicBezTo>
                      <a:pt x="809" y="516"/>
                      <a:pt x="809" y="516"/>
                      <a:pt x="809" y="516"/>
                    </a:cubicBezTo>
                    <a:cubicBezTo>
                      <a:pt x="810" y="516"/>
                      <a:pt x="810" y="516"/>
                      <a:pt x="811" y="516"/>
                    </a:cubicBezTo>
                    <a:cubicBezTo>
                      <a:pt x="811" y="536"/>
                      <a:pt x="811" y="536"/>
                      <a:pt x="811" y="536"/>
                    </a:cubicBezTo>
                    <a:cubicBezTo>
                      <a:pt x="654" y="536"/>
                      <a:pt x="654" y="536"/>
                      <a:pt x="654" y="536"/>
                    </a:cubicBezTo>
                    <a:cubicBezTo>
                      <a:pt x="650" y="536"/>
                      <a:pt x="646" y="539"/>
                      <a:pt x="646" y="544"/>
                    </a:cubicBezTo>
                    <a:cubicBezTo>
                      <a:pt x="646" y="548"/>
                      <a:pt x="650" y="552"/>
                      <a:pt x="654" y="552"/>
                    </a:cubicBezTo>
                    <a:cubicBezTo>
                      <a:pt x="811" y="552"/>
                      <a:pt x="811" y="552"/>
                      <a:pt x="811" y="552"/>
                    </a:cubicBezTo>
                    <a:cubicBezTo>
                      <a:pt x="811" y="682"/>
                      <a:pt x="811" y="682"/>
                      <a:pt x="811" y="682"/>
                    </a:cubicBezTo>
                    <a:lnTo>
                      <a:pt x="349" y="682"/>
                    </a:lnTo>
                    <a:close/>
                  </a:path>
                </a:pathLst>
              </a:custGeom>
              <a:solidFill>
                <a:srgbClr val="FFFFFF"/>
              </a:solidFill>
              <a:ln cap="flat" cmpd="sng" w="9525">
                <a:solidFill>
                  <a:srgbClr val="FFFFFF"/>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94"/>
                  <a:buFont typeface="Arial"/>
                  <a:buNone/>
                </a:pPr>
                <a:r>
                  <a:t/>
                </a:r>
                <a:endParaRPr b="0" i="0" sz="394" u="none" cap="none" strike="noStrike">
                  <a:solidFill>
                    <a:srgbClr val="000000"/>
                  </a:solidFill>
                  <a:latin typeface="Arial"/>
                  <a:ea typeface="Arial"/>
                  <a:cs typeface="Arial"/>
                  <a:sym typeface="Arial"/>
                </a:endParaRPr>
              </a:p>
            </p:txBody>
          </p:sp>
        </p:grpSp>
        <p:pic>
          <p:nvPicPr>
            <p:cNvPr descr="Artificial Intelligence outline" id="224" name="Google Shape;224;ga60d5a985e_0_0"/>
            <p:cNvPicPr preferRelativeResize="0"/>
            <p:nvPr/>
          </p:nvPicPr>
          <p:blipFill rotWithShape="1">
            <a:blip r:embed="rId3">
              <a:alphaModFix/>
            </a:blip>
            <a:srcRect b="0" l="0" r="0" t="0"/>
            <a:stretch/>
          </p:blipFill>
          <p:spPr>
            <a:xfrm>
              <a:off x="8653451" y="3197843"/>
              <a:ext cx="732410" cy="732410"/>
            </a:xfrm>
            <a:prstGeom prst="rect">
              <a:avLst/>
            </a:prstGeom>
            <a:noFill/>
            <a:ln>
              <a:noFill/>
            </a:ln>
          </p:spPr>
        </p:pic>
        <p:grpSp>
          <p:nvGrpSpPr>
            <p:cNvPr id="225" name="Google Shape;225;ga60d5a985e_0_0"/>
            <p:cNvGrpSpPr/>
            <p:nvPr/>
          </p:nvGrpSpPr>
          <p:grpSpPr>
            <a:xfrm>
              <a:off x="8602557" y="4865341"/>
              <a:ext cx="543025" cy="429122"/>
              <a:chOff x="1979613" y="2311401"/>
              <a:chExt cx="325438" cy="257175"/>
            </a:xfrm>
          </p:grpSpPr>
          <p:sp>
            <p:nvSpPr>
              <p:cNvPr id="226" name="Google Shape;226;ga60d5a985e_0_0"/>
              <p:cNvSpPr/>
              <p:nvPr/>
            </p:nvSpPr>
            <p:spPr>
              <a:xfrm>
                <a:off x="2005013" y="2325688"/>
                <a:ext cx="47625" cy="47625"/>
              </a:xfrm>
              <a:custGeom>
                <a:rect b="b" l="l" r="r" t="t"/>
                <a:pathLst>
                  <a:path extrusionOk="0" h="56" w="57">
                    <a:moveTo>
                      <a:pt x="28" y="56"/>
                    </a:moveTo>
                    <a:cubicBezTo>
                      <a:pt x="13" y="56"/>
                      <a:pt x="0" y="43"/>
                      <a:pt x="0" y="28"/>
                    </a:cubicBezTo>
                    <a:cubicBezTo>
                      <a:pt x="0" y="12"/>
                      <a:pt x="13" y="0"/>
                      <a:pt x="28" y="0"/>
                    </a:cubicBezTo>
                    <a:cubicBezTo>
                      <a:pt x="44" y="0"/>
                      <a:pt x="57" y="12"/>
                      <a:pt x="57" y="28"/>
                    </a:cubicBezTo>
                    <a:cubicBezTo>
                      <a:pt x="57" y="43"/>
                      <a:pt x="44" y="56"/>
                      <a:pt x="28" y="56"/>
                    </a:cubicBezTo>
                    <a:close/>
                    <a:moveTo>
                      <a:pt x="28" y="11"/>
                    </a:moveTo>
                    <a:cubicBezTo>
                      <a:pt x="19" y="11"/>
                      <a:pt x="11" y="18"/>
                      <a:pt x="11" y="28"/>
                    </a:cubicBezTo>
                    <a:cubicBezTo>
                      <a:pt x="11" y="37"/>
                      <a:pt x="19" y="45"/>
                      <a:pt x="28" y="45"/>
                    </a:cubicBezTo>
                    <a:cubicBezTo>
                      <a:pt x="38" y="45"/>
                      <a:pt x="46" y="37"/>
                      <a:pt x="46" y="28"/>
                    </a:cubicBezTo>
                    <a:cubicBezTo>
                      <a:pt x="46" y="18"/>
                      <a:pt x="38" y="11"/>
                      <a:pt x="28" y="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a60d5a985e_0_0"/>
              <p:cNvSpPr/>
              <p:nvPr/>
            </p:nvSpPr>
            <p:spPr>
              <a:xfrm>
                <a:off x="1997076" y="2405063"/>
                <a:ext cx="9525" cy="57150"/>
              </a:xfrm>
              <a:custGeom>
                <a:rect b="b" l="l" r="r" t="t"/>
                <a:pathLst>
                  <a:path extrusionOk="0" h="69" w="11">
                    <a:moveTo>
                      <a:pt x="6" y="69"/>
                    </a:moveTo>
                    <a:cubicBezTo>
                      <a:pt x="3" y="69"/>
                      <a:pt x="0" y="66"/>
                      <a:pt x="0" y="63"/>
                    </a:cubicBezTo>
                    <a:cubicBezTo>
                      <a:pt x="0" y="5"/>
                      <a:pt x="0" y="5"/>
                      <a:pt x="0" y="5"/>
                    </a:cubicBezTo>
                    <a:cubicBezTo>
                      <a:pt x="0" y="2"/>
                      <a:pt x="3" y="0"/>
                      <a:pt x="6" y="0"/>
                    </a:cubicBezTo>
                    <a:cubicBezTo>
                      <a:pt x="9" y="0"/>
                      <a:pt x="11" y="2"/>
                      <a:pt x="11" y="5"/>
                    </a:cubicBezTo>
                    <a:cubicBezTo>
                      <a:pt x="11" y="63"/>
                      <a:pt x="11" y="63"/>
                      <a:pt x="11" y="63"/>
                    </a:cubicBezTo>
                    <a:cubicBezTo>
                      <a:pt x="11" y="66"/>
                      <a:pt x="9" y="69"/>
                      <a:pt x="6" y="6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a60d5a985e_0_0"/>
              <p:cNvSpPr/>
              <p:nvPr/>
            </p:nvSpPr>
            <p:spPr>
              <a:xfrm>
                <a:off x="1979613" y="2378076"/>
                <a:ext cx="77788" cy="190500"/>
              </a:xfrm>
              <a:custGeom>
                <a:rect b="b" l="l" r="r" t="t"/>
                <a:pathLst>
                  <a:path extrusionOk="0" h="230" w="93">
                    <a:moveTo>
                      <a:pt x="88" y="230"/>
                    </a:moveTo>
                    <a:cubicBezTo>
                      <a:pt x="65" y="230"/>
                      <a:pt x="65" y="230"/>
                      <a:pt x="65" y="230"/>
                    </a:cubicBezTo>
                    <a:cubicBezTo>
                      <a:pt x="62" y="230"/>
                      <a:pt x="59" y="228"/>
                      <a:pt x="59" y="225"/>
                    </a:cubicBezTo>
                    <a:cubicBezTo>
                      <a:pt x="59" y="130"/>
                      <a:pt x="59" y="130"/>
                      <a:pt x="59" y="130"/>
                    </a:cubicBezTo>
                    <a:cubicBezTo>
                      <a:pt x="59" y="130"/>
                      <a:pt x="59" y="129"/>
                      <a:pt x="59" y="129"/>
                    </a:cubicBezTo>
                    <a:cubicBezTo>
                      <a:pt x="58" y="129"/>
                      <a:pt x="58" y="128"/>
                      <a:pt x="57" y="128"/>
                    </a:cubicBezTo>
                    <a:cubicBezTo>
                      <a:pt x="56" y="129"/>
                      <a:pt x="55" y="130"/>
                      <a:pt x="55" y="131"/>
                    </a:cubicBezTo>
                    <a:cubicBezTo>
                      <a:pt x="55" y="225"/>
                      <a:pt x="55" y="225"/>
                      <a:pt x="55" y="225"/>
                    </a:cubicBezTo>
                    <a:cubicBezTo>
                      <a:pt x="55" y="228"/>
                      <a:pt x="53" y="230"/>
                      <a:pt x="50" y="230"/>
                    </a:cubicBezTo>
                    <a:cubicBezTo>
                      <a:pt x="27" y="230"/>
                      <a:pt x="27" y="230"/>
                      <a:pt x="27" y="230"/>
                    </a:cubicBezTo>
                    <a:cubicBezTo>
                      <a:pt x="24" y="230"/>
                      <a:pt x="21" y="228"/>
                      <a:pt x="21" y="225"/>
                    </a:cubicBezTo>
                    <a:cubicBezTo>
                      <a:pt x="21" y="111"/>
                      <a:pt x="21" y="111"/>
                      <a:pt x="21" y="111"/>
                    </a:cubicBezTo>
                    <a:cubicBezTo>
                      <a:pt x="19" y="112"/>
                      <a:pt x="16" y="113"/>
                      <a:pt x="13" y="112"/>
                    </a:cubicBezTo>
                    <a:cubicBezTo>
                      <a:pt x="5" y="111"/>
                      <a:pt x="0" y="104"/>
                      <a:pt x="0" y="96"/>
                    </a:cubicBezTo>
                    <a:cubicBezTo>
                      <a:pt x="0" y="37"/>
                      <a:pt x="0" y="37"/>
                      <a:pt x="0" y="37"/>
                    </a:cubicBezTo>
                    <a:cubicBezTo>
                      <a:pt x="0" y="19"/>
                      <a:pt x="14" y="3"/>
                      <a:pt x="33" y="1"/>
                    </a:cubicBezTo>
                    <a:cubicBezTo>
                      <a:pt x="38" y="0"/>
                      <a:pt x="47" y="0"/>
                      <a:pt x="57" y="0"/>
                    </a:cubicBezTo>
                    <a:cubicBezTo>
                      <a:pt x="60" y="0"/>
                      <a:pt x="63" y="2"/>
                      <a:pt x="63" y="5"/>
                    </a:cubicBezTo>
                    <a:cubicBezTo>
                      <a:pt x="63" y="8"/>
                      <a:pt x="60" y="11"/>
                      <a:pt x="57" y="11"/>
                    </a:cubicBezTo>
                    <a:cubicBezTo>
                      <a:pt x="47" y="11"/>
                      <a:pt x="39" y="11"/>
                      <a:pt x="34" y="12"/>
                    </a:cubicBezTo>
                    <a:cubicBezTo>
                      <a:pt x="21" y="13"/>
                      <a:pt x="11" y="24"/>
                      <a:pt x="11" y="37"/>
                    </a:cubicBezTo>
                    <a:cubicBezTo>
                      <a:pt x="11" y="96"/>
                      <a:pt x="11" y="96"/>
                      <a:pt x="11" y="96"/>
                    </a:cubicBezTo>
                    <a:cubicBezTo>
                      <a:pt x="11" y="98"/>
                      <a:pt x="13" y="101"/>
                      <a:pt x="15" y="101"/>
                    </a:cubicBezTo>
                    <a:cubicBezTo>
                      <a:pt x="17" y="102"/>
                      <a:pt x="19" y="101"/>
                      <a:pt x="19" y="100"/>
                    </a:cubicBezTo>
                    <a:cubicBezTo>
                      <a:pt x="21" y="99"/>
                      <a:pt x="21" y="98"/>
                      <a:pt x="21" y="96"/>
                    </a:cubicBezTo>
                    <a:cubicBezTo>
                      <a:pt x="21" y="93"/>
                      <a:pt x="24" y="91"/>
                      <a:pt x="27" y="91"/>
                    </a:cubicBezTo>
                    <a:cubicBezTo>
                      <a:pt x="30" y="91"/>
                      <a:pt x="32" y="93"/>
                      <a:pt x="32" y="96"/>
                    </a:cubicBezTo>
                    <a:cubicBezTo>
                      <a:pt x="32" y="219"/>
                      <a:pt x="32" y="219"/>
                      <a:pt x="32" y="219"/>
                    </a:cubicBezTo>
                    <a:cubicBezTo>
                      <a:pt x="44" y="219"/>
                      <a:pt x="44" y="219"/>
                      <a:pt x="44" y="219"/>
                    </a:cubicBezTo>
                    <a:cubicBezTo>
                      <a:pt x="44" y="131"/>
                      <a:pt x="44" y="131"/>
                      <a:pt x="44" y="131"/>
                    </a:cubicBezTo>
                    <a:cubicBezTo>
                      <a:pt x="44" y="124"/>
                      <a:pt x="49" y="119"/>
                      <a:pt x="55" y="118"/>
                    </a:cubicBezTo>
                    <a:cubicBezTo>
                      <a:pt x="59" y="117"/>
                      <a:pt x="63" y="118"/>
                      <a:pt x="66" y="121"/>
                    </a:cubicBezTo>
                    <a:cubicBezTo>
                      <a:pt x="69" y="123"/>
                      <a:pt x="70" y="127"/>
                      <a:pt x="70" y="130"/>
                    </a:cubicBezTo>
                    <a:cubicBezTo>
                      <a:pt x="70" y="219"/>
                      <a:pt x="70" y="219"/>
                      <a:pt x="70" y="219"/>
                    </a:cubicBezTo>
                    <a:cubicBezTo>
                      <a:pt x="82" y="219"/>
                      <a:pt x="82" y="219"/>
                      <a:pt x="82" y="219"/>
                    </a:cubicBezTo>
                    <a:cubicBezTo>
                      <a:pt x="82" y="96"/>
                      <a:pt x="82" y="96"/>
                      <a:pt x="82" y="96"/>
                    </a:cubicBezTo>
                    <a:cubicBezTo>
                      <a:pt x="82" y="93"/>
                      <a:pt x="85" y="91"/>
                      <a:pt x="88" y="91"/>
                    </a:cubicBezTo>
                    <a:cubicBezTo>
                      <a:pt x="91" y="91"/>
                      <a:pt x="93" y="93"/>
                      <a:pt x="93" y="96"/>
                    </a:cubicBezTo>
                    <a:cubicBezTo>
                      <a:pt x="93" y="225"/>
                      <a:pt x="93" y="225"/>
                      <a:pt x="93" y="225"/>
                    </a:cubicBezTo>
                    <a:cubicBezTo>
                      <a:pt x="93" y="228"/>
                      <a:pt x="91" y="230"/>
                      <a:pt x="88" y="23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a60d5a985e_0_0"/>
              <p:cNvSpPr/>
              <p:nvPr/>
            </p:nvSpPr>
            <p:spPr>
              <a:xfrm>
                <a:off x="2014538" y="2401888"/>
                <a:ext cx="26988" cy="50800"/>
              </a:xfrm>
              <a:custGeom>
                <a:rect b="b" l="l" r="r" t="t"/>
                <a:pathLst>
                  <a:path extrusionOk="0" h="61" w="32">
                    <a:moveTo>
                      <a:pt x="16" y="61"/>
                    </a:moveTo>
                    <a:cubicBezTo>
                      <a:pt x="14" y="61"/>
                      <a:pt x="12" y="60"/>
                      <a:pt x="11" y="58"/>
                    </a:cubicBezTo>
                    <a:cubicBezTo>
                      <a:pt x="1" y="38"/>
                      <a:pt x="1" y="38"/>
                      <a:pt x="1" y="38"/>
                    </a:cubicBezTo>
                    <a:cubicBezTo>
                      <a:pt x="1" y="37"/>
                      <a:pt x="0" y="36"/>
                      <a:pt x="1" y="35"/>
                    </a:cubicBezTo>
                    <a:cubicBezTo>
                      <a:pt x="4" y="5"/>
                      <a:pt x="4" y="5"/>
                      <a:pt x="4" y="5"/>
                    </a:cubicBezTo>
                    <a:cubicBezTo>
                      <a:pt x="4" y="2"/>
                      <a:pt x="7" y="0"/>
                      <a:pt x="10" y="0"/>
                    </a:cubicBezTo>
                    <a:cubicBezTo>
                      <a:pt x="13" y="0"/>
                      <a:pt x="15" y="3"/>
                      <a:pt x="15" y="6"/>
                    </a:cubicBezTo>
                    <a:cubicBezTo>
                      <a:pt x="12" y="35"/>
                      <a:pt x="12" y="35"/>
                      <a:pt x="12" y="35"/>
                    </a:cubicBezTo>
                    <a:cubicBezTo>
                      <a:pt x="16" y="44"/>
                      <a:pt x="16" y="44"/>
                      <a:pt x="16" y="44"/>
                    </a:cubicBezTo>
                    <a:cubicBezTo>
                      <a:pt x="21" y="35"/>
                      <a:pt x="21" y="35"/>
                      <a:pt x="21" y="35"/>
                    </a:cubicBezTo>
                    <a:cubicBezTo>
                      <a:pt x="18" y="6"/>
                      <a:pt x="18" y="6"/>
                      <a:pt x="18" y="6"/>
                    </a:cubicBezTo>
                    <a:cubicBezTo>
                      <a:pt x="18" y="3"/>
                      <a:pt x="20" y="1"/>
                      <a:pt x="23" y="0"/>
                    </a:cubicBezTo>
                    <a:cubicBezTo>
                      <a:pt x="26" y="0"/>
                      <a:pt x="29" y="2"/>
                      <a:pt x="29" y="5"/>
                    </a:cubicBezTo>
                    <a:cubicBezTo>
                      <a:pt x="32" y="35"/>
                      <a:pt x="32" y="35"/>
                      <a:pt x="32" y="35"/>
                    </a:cubicBezTo>
                    <a:cubicBezTo>
                      <a:pt x="32" y="36"/>
                      <a:pt x="32" y="37"/>
                      <a:pt x="32" y="38"/>
                    </a:cubicBezTo>
                    <a:cubicBezTo>
                      <a:pt x="21" y="58"/>
                      <a:pt x="21" y="58"/>
                      <a:pt x="21" y="58"/>
                    </a:cubicBezTo>
                    <a:cubicBezTo>
                      <a:pt x="20" y="60"/>
                      <a:pt x="18" y="61"/>
                      <a:pt x="16" y="6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a60d5a985e_0_0"/>
              <p:cNvSpPr/>
              <p:nvPr/>
            </p:nvSpPr>
            <p:spPr>
              <a:xfrm>
                <a:off x="1997076" y="2459038"/>
                <a:ext cx="60325" cy="7938"/>
              </a:xfrm>
              <a:custGeom>
                <a:rect b="b" l="l" r="r" t="t"/>
                <a:pathLst>
                  <a:path extrusionOk="0" h="11" w="72">
                    <a:moveTo>
                      <a:pt x="67" y="11"/>
                    </a:moveTo>
                    <a:cubicBezTo>
                      <a:pt x="6" y="11"/>
                      <a:pt x="6" y="11"/>
                      <a:pt x="6" y="11"/>
                    </a:cubicBezTo>
                    <a:cubicBezTo>
                      <a:pt x="3" y="11"/>
                      <a:pt x="0" y="9"/>
                      <a:pt x="0" y="6"/>
                    </a:cubicBezTo>
                    <a:cubicBezTo>
                      <a:pt x="0" y="3"/>
                      <a:pt x="3" y="0"/>
                      <a:pt x="6" y="0"/>
                    </a:cubicBezTo>
                    <a:cubicBezTo>
                      <a:pt x="67" y="0"/>
                      <a:pt x="67" y="0"/>
                      <a:pt x="67" y="0"/>
                    </a:cubicBezTo>
                    <a:cubicBezTo>
                      <a:pt x="70" y="0"/>
                      <a:pt x="72" y="3"/>
                      <a:pt x="72" y="6"/>
                    </a:cubicBezTo>
                    <a:cubicBezTo>
                      <a:pt x="72" y="9"/>
                      <a:pt x="70" y="11"/>
                      <a:pt x="67" y="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a60d5a985e_0_0"/>
              <p:cNvSpPr/>
              <p:nvPr/>
            </p:nvSpPr>
            <p:spPr>
              <a:xfrm>
                <a:off x="2024063" y="2378076"/>
                <a:ext cx="95250" cy="84138"/>
              </a:xfrm>
              <a:custGeom>
                <a:rect b="b" l="l" r="r" t="t"/>
                <a:pathLst>
                  <a:path extrusionOk="0" h="102" w="115">
                    <a:moveTo>
                      <a:pt x="36" y="102"/>
                    </a:moveTo>
                    <a:cubicBezTo>
                      <a:pt x="33" y="102"/>
                      <a:pt x="30" y="99"/>
                      <a:pt x="30" y="96"/>
                    </a:cubicBezTo>
                    <a:cubicBezTo>
                      <a:pt x="30" y="29"/>
                      <a:pt x="30" y="29"/>
                      <a:pt x="30" y="29"/>
                    </a:cubicBezTo>
                    <a:cubicBezTo>
                      <a:pt x="30" y="26"/>
                      <a:pt x="33" y="23"/>
                      <a:pt x="36" y="23"/>
                    </a:cubicBezTo>
                    <a:cubicBezTo>
                      <a:pt x="98" y="23"/>
                      <a:pt x="98" y="23"/>
                      <a:pt x="98" y="23"/>
                    </a:cubicBezTo>
                    <a:cubicBezTo>
                      <a:pt x="101" y="23"/>
                      <a:pt x="104" y="20"/>
                      <a:pt x="104" y="17"/>
                    </a:cubicBezTo>
                    <a:cubicBezTo>
                      <a:pt x="104" y="14"/>
                      <a:pt x="101" y="11"/>
                      <a:pt x="98" y="11"/>
                    </a:cubicBezTo>
                    <a:cubicBezTo>
                      <a:pt x="5" y="11"/>
                      <a:pt x="5" y="11"/>
                      <a:pt x="5" y="11"/>
                    </a:cubicBezTo>
                    <a:cubicBezTo>
                      <a:pt x="2" y="11"/>
                      <a:pt x="0" y="8"/>
                      <a:pt x="0" y="5"/>
                    </a:cubicBezTo>
                    <a:cubicBezTo>
                      <a:pt x="0" y="2"/>
                      <a:pt x="2" y="0"/>
                      <a:pt x="5" y="0"/>
                    </a:cubicBezTo>
                    <a:cubicBezTo>
                      <a:pt x="98" y="0"/>
                      <a:pt x="98" y="0"/>
                      <a:pt x="98" y="0"/>
                    </a:cubicBezTo>
                    <a:cubicBezTo>
                      <a:pt x="107" y="0"/>
                      <a:pt x="115" y="8"/>
                      <a:pt x="115" y="17"/>
                    </a:cubicBezTo>
                    <a:cubicBezTo>
                      <a:pt x="115" y="26"/>
                      <a:pt x="107" y="34"/>
                      <a:pt x="98" y="34"/>
                    </a:cubicBezTo>
                    <a:cubicBezTo>
                      <a:pt x="41" y="34"/>
                      <a:pt x="41" y="34"/>
                      <a:pt x="41" y="34"/>
                    </a:cubicBezTo>
                    <a:cubicBezTo>
                      <a:pt x="41" y="96"/>
                      <a:pt x="41" y="96"/>
                      <a:pt x="41" y="96"/>
                    </a:cubicBezTo>
                    <a:cubicBezTo>
                      <a:pt x="41" y="99"/>
                      <a:pt x="39" y="102"/>
                      <a:pt x="36" y="10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a60d5a985e_0_0"/>
              <p:cNvSpPr/>
              <p:nvPr/>
            </p:nvSpPr>
            <p:spPr>
              <a:xfrm>
                <a:off x="2093913" y="2311401"/>
                <a:ext cx="200025" cy="158750"/>
              </a:xfrm>
              <a:custGeom>
                <a:rect b="b" l="l" r="r" t="t"/>
                <a:pathLst>
                  <a:path extrusionOk="0" h="190" w="240">
                    <a:moveTo>
                      <a:pt x="234" y="190"/>
                    </a:moveTo>
                    <a:cubicBezTo>
                      <a:pt x="6" y="190"/>
                      <a:pt x="6" y="190"/>
                      <a:pt x="6" y="190"/>
                    </a:cubicBezTo>
                    <a:cubicBezTo>
                      <a:pt x="3" y="190"/>
                      <a:pt x="0" y="188"/>
                      <a:pt x="0" y="185"/>
                    </a:cubicBezTo>
                    <a:cubicBezTo>
                      <a:pt x="0" y="109"/>
                      <a:pt x="0" y="109"/>
                      <a:pt x="0" y="109"/>
                    </a:cubicBezTo>
                    <a:cubicBezTo>
                      <a:pt x="0" y="106"/>
                      <a:pt x="3" y="103"/>
                      <a:pt x="6" y="103"/>
                    </a:cubicBezTo>
                    <a:cubicBezTo>
                      <a:pt x="14" y="103"/>
                      <a:pt x="14" y="103"/>
                      <a:pt x="14" y="103"/>
                    </a:cubicBezTo>
                    <a:cubicBezTo>
                      <a:pt x="17" y="103"/>
                      <a:pt x="20" y="100"/>
                      <a:pt x="20" y="97"/>
                    </a:cubicBezTo>
                    <a:cubicBezTo>
                      <a:pt x="20" y="94"/>
                      <a:pt x="17" y="91"/>
                      <a:pt x="14" y="91"/>
                    </a:cubicBezTo>
                    <a:cubicBezTo>
                      <a:pt x="6" y="91"/>
                      <a:pt x="6" y="91"/>
                      <a:pt x="6" y="91"/>
                    </a:cubicBezTo>
                    <a:cubicBezTo>
                      <a:pt x="3" y="91"/>
                      <a:pt x="0" y="88"/>
                      <a:pt x="0" y="85"/>
                    </a:cubicBezTo>
                    <a:cubicBezTo>
                      <a:pt x="0" y="6"/>
                      <a:pt x="0" y="6"/>
                      <a:pt x="0" y="6"/>
                    </a:cubicBezTo>
                    <a:cubicBezTo>
                      <a:pt x="0" y="3"/>
                      <a:pt x="3" y="0"/>
                      <a:pt x="6" y="0"/>
                    </a:cubicBezTo>
                    <a:cubicBezTo>
                      <a:pt x="234" y="0"/>
                      <a:pt x="234" y="0"/>
                      <a:pt x="234" y="0"/>
                    </a:cubicBezTo>
                    <a:cubicBezTo>
                      <a:pt x="237" y="0"/>
                      <a:pt x="240" y="3"/>
                      <a:pt x="240" y="6"/>
                    </a:cubicBezTo>
                    <a:cubicBezTo>
                      <a:pt x="240" y="185"/>
                      <a:pt x="240" y="185"/>
                      <a:pt x="240" y="185"/>
                    </a:cubicBezTo>
                    <a:cubicBezTo>
                      <a:pt x="240" y="188"/>
                      <a:pt x="237" y="190"/>
                      <a:pt x="234" y="190"/>
                    </a:cubicBezTo>
                    <a:close/>
                    <a:moveTo>
                      <a:pt x="11" y="179"/>
                    </a:moveTo>
                    <a:cubicBezTo>
                      <a:pt x="229" y="179"/>
                      <a:pt x="229" y="179"/>
                      <a:pt x="229" y="179"/>
                    </a:cubicBezTo>
                    <a:cubicBezTo>
                      <a:pt x="229" y="11"/>
                      <a:pt x="229" y="11"/>
                      <a:pt x="229" y="11"/>
                    </a:cubicBezTo>
                    <a:cubicBezTo>
                      <a:pt x="11" y="11"/>
                      <a:pt x="11" y="11"/>
                      <a:pt x="11" y="11"/>
                    </a:cubicBezTo>
                    <a:cubicBezTo>
                      <a:pt x="11" y="80"/>
                      <a:pt x="11" y="80"/>
                      <a:pt x="11" y="80"/>
                    </a:cubicBezTo>
                    <a:cubicBezTo>
                      <a:pt x="14" y="80"/>
                      <a:pt x="14" y="80"/>
                      <a:pt x="14" y="80"/>
                    </a:cubicBezTo>
                    <a:cubicBezTo>
                      <a:pt x="23" y="80"/>
                      <a:pt x="31" y="88"/>
                      <a:pt x="31" y="97"/>
                    </a:cubicBezTo>
                    <a:cubicBezTo>
                      <a:pt x="31" y="106"/>
                      <a:pt x="23" y="114"/>
                      <a:pt x="14" y="114"/>
                    </a:cubicBezTo>
                    <a:cubicBezTo>
                      <a:pt x="11" y="114"/>
                      <a:pt x="11" y="114"/>
                      <a:pt x="11" y="114"/>
                    </a:cubicBezTo>
                    <a:lnTo>
                      <a:pt x="11" y="17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a60d5a985e_0_0"/>
              <p:cNvSpPr/>
              <p:nvPr/>
            </p:nvSpPr>
            <p:spPr>
              <a:xfrm>
                <a:off x="2211388" y="2325688"/>
                <a:ext cx="44450" cy="58738"/>
              </a:xfrm>
              <a:custGeom>
                <a:rect b="b" l="l" r="r" t="t"/>
                <a:pathLst>
                  <a:path extrusionOk="0" h="70" w="53">
                    <a:moveTo>
                      <a:pt x="5" y="70"/>
                    </a:moveTo>
                    <a:cubicBezTo>
                      <a:pt x="5" y="70"/>
                      <a:pt x="4" y="70"/>
                      <a:pt x="3" y="70"/>
                    </a:cubicBezTo>
                    <a:cubicBezTo>
                      <a:pt x="1" y="69"/>
                      <a:pt x="0" y="67"/>
                      <a:pt x="0" y="65"/>
                    </a:cubicBezTo>
                    <a:cubicBezTo>
                      <a:pt x="0" y="6"/>
                      <a:pt x="0" y="6"/>
                      <a:pt x="0" y="6"/>
                    </a:cubicBezTo>
                    <a:cubicBezTo>
                      <a:pt x="0" y="3"/>
                      <a:pt x="2" y="0"/>
                      <a:pt x="5" y="0"/>
                    </a:cubicBezTo>
                    <a:cubicBezTo>
                      <a:pt x="23" y="0"/>
                      <a:pt x="39" y="7"/>
                      <a:pt x="51" y="19"/>
                    </a:cubicBezTo>
                    <a:cubicBezTo>
                      <a:pt x="53" y="21"/>
                      <a:pt x="53" y="25"/>
                      <a:pt x="51" y="27"/>
                    </a:cubicBezTo>
                    <a:cubicBezTo>
                      <a:pt x="9" y="69"/>
                      <a:pt x="9" y="69"/>
                      <a:pt x="9" y="69"/>
                    </a:cubicBezTo>
                    <a:cubicBezTo>
                      <a:pt x="8" y="70"/>
                      <a:pt x="7" y="70"/>
                      <a:pt x="5" y="70"/>
                    </a:cubicBezTo>
                    <a:close/>
                    <a:moveTo>
                      <a:pt x="11" y="11"/>
                    </a:moveTo>
                    <a:cubicBezTo>
                      <a:pt x="11" y="51"/>
                      <a:pt x="11" y="51"/>
                      <a:pt x="11" y="51"/>
                    </a:cubicBezTo>
                    <a:cubicBezTo>
                      <a:pt x="39" y="23"/>
                      <a:pt x="39" y="23"/>
                      <a:pt x="39" y="23"/>
                    </a:cubicBezTo>
                    <a:cubicBezTo>
                      <a:pt x="31" y="17"/>
                      <a:pt x="21" y="13"/>
                      <a:pt x="11" y="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a60d5a985e_0_0"/>
              <p:cNvSpPr/>
              <p:nvPr/>
            </p:nvSpPr>
            <p:spPr>
              <a:xfrm>
                <a:off x="2149476" y="2336801"/>
                <a:ext cx="92075" cy="107950"/>
              </a:xfrm>
              <a:custGeom>
                <a:rect b="b" l="l" r="r" t="t"/>
                <a:pathLst>
                  <a:path extrusionOk="0" h="129" w="111">
                    <a:moveTo>
                      <a:pt x="64" y="129"/>
                    </a:moveTo>
                    <a:cubicBezTo>
                      <a:pt x="28" y="129"/>
                      <a:pt x="0" y="100"/>
                      <a:pt x="0" y="64"/>
                    </a:cubicBezTo>
                    <a:cubicBezTo>
                      <a:pt x="0" y="29"/>
                      <a:pt x="28" y="0"/>
                      <a:pt x="64" y="0"/>
                    </a:cubicBezTo>
                    <a:cubicBezTo>
                      <a:pt x="67" y="0"/>
                      <a:pt x="70" y="2"/>
                      <a:pt x="70" y="5"/>
                    </a:cubicBezTo>
                    <a:cubicBezTo>
                      <a:pt x="70" y="62"/>
                      <a:pt x="70" y="62"/>
                      <a:pt x="70" y="62"/>
                    </a:cubicBezTo>
                    <a:cubicBezTo>
                      <a:pt x="110" y="102"/>
                      <a:pt x="110" y="102"/>
                      <a:pt x="110" y="102"/>
                    </a:cubicBezTo>
                    <a:cubicBezTo>
                      <a:pt x="111" y="103"/>
                      <a:pt x="111" y="105"/>
                      <a:pt x="111" y="106"/>
                    </a:cubicBezTo>
                    <a:cubicBezTo>
                      <a:pt x="111" y="107"/>
                      <a:pt x="111" y="109"/>
                      <a:pt x="110" y="110"/>
                    </a:cubicBezTo>
                    <a:cubicBezTo>
                      <a:pt x="97" y="122"/>
                      <a:pt x="81" y="129"/>
                      <a:pt x="64" y="129"/>
                    </a:cubicBezTo>
                    <a:close/>
                    <a:moveTo>
                      <a:pt x="59" y="11"/>
                    </a:moveTo>
                    <a:cubicBezTo>
                      <a:pt x="32" y="14"/>
                      <a:pt x="11" y="37"/>
                      <a:pt x="11" y="64"/>
                    </a:cubicBezTo>
                    <a:cubicBezTo>
                      <a:pt x="11" y="94"/>
                      <a:pt x="35" y="118"/>
                      <a:pt x="64" y="118"/>
                    </a:cubicBezTo>
                    <a:cubicBezTo>
                      <a:pt x="76" y="118"/>
                      <a:pt x="88" y="114"/>
                      <a:pt x="98" y="106"/>
                    </a:cubicBezTo>
                    <a:cubicBezTo>
                      <a:pt x="60" y="68"/>
                      <a:pt x="60" y="68"/>
                      <a:pt x="60" y="68"/>
                    </a:cubicBezTo>
                    <a:cubicBezTo>
                      <a:pt x="59" y="67"/>
                      <a:pt x="59" y="66"/>
                      <a:pt x="59" y="64"/>
                    </a:cubicBezTo>
                    <a:lnTo>
                      <a:pt x="59"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a60d5a985e_0_0"/>
              <p:cNvSpPr/>
              <p:nvPr/>
            </p:nvSpPr>
            <p:spPr>
              <a:xfrm>
                <a:off x="2219326" y="2351088"/>
                <a:ext cx="58738" cy="77788"/>
              </a:xfrm>
              <a:custGeom>
                <a:rect b="b" l="l" r="r" t="t"/>
                <a:pathLst>
                  <a:path extrusionOk="0" h="94" w="71">
                    <a:moveTo>
                      <a:pt x="48" y="94"/>
                    </a:moveTo>
                    <a:cubicBezTo>
                      <a:pt x="47" y="94"/>
                      <a:pt x="45" y="94"/>
                      <a:pt x="44" y="93"/>
                    </a:cubicBezTo>
                    <a:cubicBezTo>
                      <a:pt x="2" y="51"/>
                      <a:pt x="2" y="51"/>
                      <a:pt x="2" y="51"/>
                    </a:cubicBezTo>
                    <a:cubicBezTo>
                      <a:pt x="0" y="49"/>
                      <a:pt x="0" y="46"/>
                      <a:pt x="2" y="43"/>
                    </a:cubicBezTo>
                    <a:cubicBezTo>
                      <a:pt x="44" y="2"/>
                      <a:pt x="44" y="2"/>
                      <a:pt x="44" y="2"/>
                    </a:cubicBezTo>
                    <a:cubicBezTo>
                      <a:pt x="46" y="0"/>
                      <a:pt x="49" y="0"/>
                      <a:pt x="51" y="1"/>
                    </a:cubicBezTo>
                    <a:cubicBezTo>
                      <a:pt x="52" y="2"/>
                      <a:pt x="71" y="16"/>
                      <a:pt x="71" y="47"/>
                    </a:cubicBezTo>
                    <a:cubicBezTo>
                      <a:pt x="71" y="65"/>
                      <a:pt x="64" y="81"/>
                      <a:pt x="52" y="93"/>
                    </a:cubicBezTo>
                    <a:cubicBezTo>
                      <a:pt x="51" y="94"/>
                      <a:pt x="49" y="94"/>
                      <a:pt x="48" y="94"/>
                    </a:cubicBezTo>
                    <a:close/>
                    <a:moveTo>
                      <a:pt x="14" y="47"/>
                    </a:moveTo>
                    <a:cubicBezTo>
                      <a:pt x="48" y="81"/>
                      <a:pt x="48" y="81"/>
                      <a:pt x="48" y="81"/>
                    </a:cubicBezTo>
                    <a:cubicBezTo>
                      <a:pt x="56" y="72"/>
                      <a:pt x="60" y="60"/>
                      <a:pt x="60" y="47"/>
                    </a:cubicBezTo>
                    <a:cubicBezTo>
                      <a:pt x="60" y="30"/>
                      <a:pt x="52" y="18"/>
                      <a:pt x="48" y="13"/>
                    </a:cubicBezTo>
                    <a:lnTo>
                      <a:pt x="14" y="4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a60d5a985e_0_0"/>
              <p:cNvSpPr/>
              <p:nvPr/>
            </p:nvSpPr>
            <p:spPr>
              <a:xfrm>
                <a:off x="2082801" y="2460626"/>
                <a:ext cx="222250" cy="25400"/>
              </a:xfrm>
              <a:custGeom>
                <a:rect b="b" l="l" r="r" t="t"/>
                <a:pathLst>
                  <a:path extrusionOk="0" h="31" w="268">
                    <a:moveTo>
                      <a:pt x="253" y="31"/>
                    </a:moveTo>
                    <a:cubicBezTo>
                      <a:pt x="15" y="31"/>
                      <a:pt x="15" y="31"/>
                      <a:pt x="15" y="31"/>
                    </a:cubicBezTo>
                    <a:cubicBezTo>
                      <a:pt x="7" y="31"/>
                      <a:pt x="0" y="24"/>
                      <a:pt x="0" y="15"/>
                    </a:cubicBezTo>
                    <a:cubicBezTo>
                      <a:pt x="0" y="7"/>
                      <a:pt x="7" y="0"/>
                      <a:pt x="15" y="0"/>
                    </a:cubicBezTo>
                    <a:cubicBezTo>
                      <a:pt x="253" y="0"/>
                      <a:pt x="253" y="0"/>
                      <a:pt x="253" y="0"/>
                    </a:cubicBezTo>
                    <a:cubicBezTo>
                      <a:pt x="261" y="0"/>
                      <a:pt x="268" y="7"/>
                      <a:pt x="268" y="15"/>
                    </a:cubicBezTo>
                    <a:cubicBezTo>
                      <a:pt x="268" y="24"/>
                      <a:pt x="261" y="31"/>
                      <a:pt x="253" y="31"/>
                    </a:cubicBezTo>
                    <a:close/>
                    <a:moveTo>
                      <a:pt x="15" y="11"/>
                    </a:moveTo>
                    <a:cubicBezTo>
                      <a:pt x="13" y="11"/>
                      <a:pt x="11" y="13"/>
                      <a:pt x="11" y="15"/>
                    </a:cubicBezTo>
                    <a:cubicBezTo>
                      <a:pt x="11" y="18"/>
                      <a:pt x="13" y="20"/>
                      <a:pt x="15" y="20"/>
                    </a:cubicBezTo>
                    <a:cubicBezTo>
                      <a:pt x="253" y="20"/>
                      <a:pt x="253" y="20"/>
                      <a:pt x="253" y="20"/>
                    </a:cubicBezTo>
                    <a:cubicBezTo>
                      <a:pt x="255" y="20"/>
                      <a:pt x="257" y="18"/>
                      <a:pt x="257" y="15"/>
                    </a:cubicBezTo>
                    <a:cubicBezTo>
                      <a:pt x="257" y="13"/>
                      <a:pt x="255" y="11"/>
                      <a:pt x="253" y="11"/>
                    </a:cubicBezTo>
                    <a:lnTo>
                      <a:pt x="15"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 name="Google Shape;237;ga60d5a985e_0_0"/>
            <p:cNvGrpSpPr/>
            <p:nvPr/>
          </p:nvGrpSpPr>
          <p:grpSpPr>
            <a:xfrm>
              <a:off x="7244864" y="5537499"/>
              <a:ext cx="610886" cy="474660"/>
              <a:chOff x="9166225" y="1958976"/>
              <a:chExt cx="455613" cy="354012"/>
            </a:xfrm>
          </p:grpSpPr>
          <p:sp>
            <p:nvSpPr>
              <p:cNvPr id="238" name="Google Shape;238;ga60d5a985e_0_0"/>
              <p:cNvSpPr/>
              <p:nvPr/>
            </p:nvSpPr>
            <p:spPr>
              <a:xfrm>
                <a:off x="9312275" y="2039938"/>
                <a:ext cx="160338" cy="273050"/>
              </a:xfrm>
              <a:custGeom>
                <a:rect b="b" l="l" r="r" t="t"/>
                <a:pathLst>
                  <a:path extrusionOk="0" h="240" w="139">
                    <a:moveTo>
                      <a:pt x="34" y="240"/>
                    </a:moveTo>
                    <a:cubicBezTo>
                      <a:pt x="32" y="240"/>
                      <a:pt x="30" y="239"/>
                      <a:pt x="29" y="238"/>
                    </a:cubicBezTo>
                    <a:cubicBezTo>
                      <a:pt x="28" y="237"/>
                      <a:pt x="27" y="235"/>
                      <a:pt x="27" y="233"/>
                    </a:cubicBezTo>
                    <a:cubicBezTo>
                      <a:pt x="27" y="127"/>
                      <a:pt x="27" y="127"/>
                      <a:pt x="27" y="127"/>
                    </a:cubicBezTo>
                    <a:cubicBezTo>
                      <a:pt x="7" y="127"/>
                      <a:pt x="7" y="127"/>
                      <a:pt x="7" y="127"/>
                    </a:cubicBezTo>
                    <a:cubicBezTo>
                      <a:pt x="5" y="127"/>
                      <a:pt x="3" y="126"/>
                      <a:pt x="2" y="125"/>
                    </a:cubicBezTo>
                    <a:cubicBezTo>
                      <a:pt x="1" y="124"/>
                      <a:pt x="0" y="122"/>
                      <a:pt x="0" y="120"/>
                    </a:cubicBezTo>
                    <a:cubicBezTo>
                      <a:pt x="0" y="41"/>
                      <a:pt x="0" y="41"/>
                      <a:pt x="0" y="41"/>
                    </a:cubicBezTo>
                    <a:cubicBezTo>
                      <a:pt x="0" y="18"/>
                      <a:pt x="18" y="0"/>
                      <a:pt x="41" y="0"/>
                    </a:cubicBezTo>
                    <a:cubicBezTo>
                      <a:pt x="98" y="0"/>
                      <a:pt x="98" y="0"/>
                      <a:pt x="98" y="0"/>
                    </a:cubicBezTo>
                    <a:cubicBezTo>
                      <a:pt x="109" y="0"/>
                      <a:pt x="119" y="4"/>
                      <a:pt x="127" y="12"/>
                    </a:cubicBezTo>
                    <a:cubicBezTo>
                      <a:pt x="135" y="19"/>
                      <a:pt x="139" y="29"/>
                      <a:pt x="139" y="40"/>
                    </a:cubicBezTo>
                    <a:cubicBezTo>
                      <a:pt x="139" y="120"/>
                      <a:pt x="139" y="120"/>
                      <a:pt x="139" y="120"/>
                    </a:cubicBezTo>
                    <a:cubicBezTo>
                      <a:pt x="139" y="122"/>
                      <a:pt x="138" y="123"/>
                      <a:pt x="137" y="125"/>
                    </a:cubicBezTo>
                    <a:cubicBezTo>
                      <a:pt x="136" y="126"/>
                      <a:pt x="134" y="126"/>
                      <a:pt x="133" y="126"/>
                    </a:cubicBezTo>
                    <a:cubicBezTo>
                      <a:pt x="113" y="127"/>
                      <a:pt x="113" y="127"/>
                      <a:pt x="113" y="127"/>
                    </a:cubicBezTo>
                    <a:cubicBezTo>
                      <a:pt x="113" y="233"/>
                      <a:pt x="113" y="233"/>
                      <a:pt x="113" y="233"/>
                    </a:cubicBezTo>
                    <a:cubicBezTo>
                      <a:pt x="113" y="237"/>
                      <a:pt x="110" y="240"/>
                      <a:pt x="106" y="240"/>
                    </a:cubicBezTo>
                    <a:cubicBezTo>
                      <a:pt x="34" y="240"/>
                      <a:pt x="34" y="240"/>
                      <a:pt x="34" y="240"/>
                    </a:cubicBezTo>
                    <a:cubicBezTo>
                      <a:pt x="34" y="240"/>
                      <a:pt x="34" y="240"/>
                      <a:pt x="34" y="240"/>
                    </a:cubicBezTo>
                    <a:close/>
                    <a:moveTo>
                      <a:pt x="33" y="114"/>
                    </a:moveTo>
                    <a:cubicBezTo>
                      <a:pt x="35" y="114"/>
                      <a:pt x="37" y="114"/>
                      <a:pt x="38" y="116"/>
                    </a:cubicBezTo>
                    <a:cubicBezTo>
                      <a:pt x="39" y="117"/>
                      <a:pt x="40" y="118"/>
                      <a:pt x="40" y="120"/>
                    </a:cubicBezTo>
                    <a:cubicBezTo>
                      <a:pt x="40" y="227"/>
                      <a:pt x="40" y="227"/>
                      <a:pt x="40" y="227"/>
                    </a:cubicBezTo>
                    <a:cubicBezTo>
                      <a:pt x="100" y="227"/>
                      <a:pt x="100" y="227"/>
                      <a:pt x="100" y="227"/>
                    </a:cubicBezTo>
                    <a:cubicBezTo>
                      <a:pt x="99" y="120"/>
                      <a:pt x="99" y="120"/>
                      <a:pt x="99" y="120"/>
                    </a:cubicBezTo>
                    <a:cubicBezTo>
                      <a:pt x="99" y="118"/>
                      <a:pt x="100" y="117"/>
                      <a:pt x="101" y="115"/>
                    </a:cubicBezTo>
                    <a:cubicBezTo>
                      <a:pt x="103" y="114"/>
                      <a:pt x="104" y="113"/>
                      <a:pt x="106" y="113"/>
                    </a:cubicBezTo>
                    <a:cubicBezTo>
                      <a:pt x="126" y="113"/>
                      <a:pt x="126" y="113"/>
                      <a:pt x="126" y="113"/>
                    </a:cubicBezTo>
                    <a:cubicBezTo>
                      <a:pt x="126" y="40"/>
                      <a:pt x="126" y="40"/>
                      <a:pt x="126" y="40"/>
                    </a:cubicBezTo>
                    <a:cubicBezTo>
                      <a:pt x="126" y="33"/>
                      <a:pt x="123" y="26"/>
                      <a:pt x="118" y="21"/>
                    </a:cubicBezTo>
                    <a:cubicBezTo>
                      <a:pt x="112" y="16"/>
                      <a:pt x="106" y="13"/>
                      <a:pt x="98" y="13"/>
                    </a:cubicBezTo>
                    <a:cubicBezTo>
                      <a:pt x="98" y="13"/>
                      <a:pt x="41" y="13"/>
                      <a:pt x="41" y="13"/>
                    </a:cubicBezTo>
                    <a:cubicBezTo>
                      <a:pt x="25" y="13"/>
                      <a:pt x="13" y="25"/>
                      <a:pt x="13" y="41"/>
                    </a:cubicBezTo>
                    <a:cubicBezTo>
                      <a:pt x="13" y="114"/>
                      <a:pt x="13" y="114"/>
                      <a:pt x="13" y="114"/>
                    </a:cubicBezTo>
                    <a:cubicBezTo>
                      <a:pt x="33" y="114"/>
                      <a:pt x="33" y="114"/>
                      <a:pt x="33" y="114"/>
                    </a:cubicBezTo>
                    <a:cubicBezTo>
                      <a:pt x="33" y="114"/>
                      <a:pt x="33" y="114"/>
                      <a:pt x="33" y="1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a60d5a985e_0_0"/>
              <p:cNvSpPr/>
              <p:nvPr/>
            </p:nvSpPr>
            <p:spPr>
              <a:xfrm>
                <a:off x="9385300" y="2189163"/>
                <a:ext cx="15875" cy="123825"/>
              </a:xfrm>
              <a:custGeom>
                <a:rect b="b" l="l" r="r" t="t"/>
                <a:pathLst>
                  <a:path extrusionOk="0" h="109" w="14">
                    <a:moveTo>
                      <a:pt x="7" y="109"/>
                    </a:moveTo>
                    <a:cubicBezTo>
                      <a:pt x="3" y="109"/>
                      <a:pt x="0" y="106"/>
                      <a:pt x="0" y="102"/>
                    </a:cubicBezTo>
                    <a:cubicBezTo>
                      <a:pt x="0" y="7"/>
                      <a:pt x="0" y="7"/>
                      <a:pt x="0" y="7"/>
                    </a:cubicBezTo>
                    <a:cubicBezTo>
                      <a:pt x="0" y="3"/>
                      <a:pt x="3" y="0"/>
                      <a:pt x="7" y="0"/>
                    </a:cubicBezTo>
                    <a:cubicBezTo>
                      <a:pt x="10" y="0"/>
                      <a:pt x="13" y="3"/>
                      <a:pt x="13" y="7"/>
                    </a:cubicBezTo>
                    <a:cubicBezTo>
                      <a:pt x="14" y="102"/>
                      <a:pt x="14" y="102"/>
                      <a:pt x="14" y="102"/>
                    </a:cubicBezTo>
                    <a:cubicBezTo>
                      <a:pt x="14" y="106"/>
                      <a:pt x="11" y="109"/>
                      <a:pt x="7" y="109"/>
                    </a:cubicBezTo>
                    <a:cubicBezTo>
                      <a:pt x="7" y="109"/>
                      <a:pt x="7" y="109"/>
                      <a:pt x="7" y="10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a60d5a985e_0_0"/>
              <p:cNvSpPr/>
              <p:nvPr/>
            </p:nvSpPr>
            <p:spPr>
              <a:xfrm>
                <a:off x="9344025" y="2089151"/>
                <a:ext cx="14288" cy="95250"/>
              </a:xfrm>
              <a:custGeom>
                <a:rect b="b" l="l" r="r" t="t"/>
                <a:pathLst>
                  <a:path extrusionOk="0" h="84" w="13">
                    <a:moveTo>
                      <a:pt x="6" y="84"/>
                    </a:moveTo>
                    <a:cubicBezTo>
                      <a:pt x="3" y="84"/>
                      <a:pt x="0" y="81"/>
                      <a:pt x="0" y="77"/>
                    </a:cubicBezTo>
                    <a:cubicBezTo>
                      <a:pt x="0" y="6"/>
                      <a:pt x="0" y="6"/>
                      <a:pt x="0" y="6"/>
                    </a:cubicBezTo>
                    <a:cubicBezTo>
                      <a:pt x="0" y="3"/>
                      <a:pt x="2" y="0"/>
                      <a:pt x="6" y="0"/>
                    </a:cubicBezTo>
                    <a:cubicBezTo>
                      <a:pt x="10" y="0"/>
                      <a:pt x="13" y="2"/>
                      <a:pt x="13" y="6"/>
                    </a:cubicBezTo>
                    <a:cubicBezTo>
                      <a:pt x="13" y="77"/>
                      <a:pt x="13" y="77"/>
                      <a:pt x="13" y="77"/>
                    </a:cubicBezTo>
                    <a:cubicBezTo>
                      <a:pt x="13" y="81"/>
                      <a:pt x="10" y="84"/>
                      <a:pt x="6" y="84"/>
                    </a:cubicBezTo>
                    <a:cubicBezTo>
                      <a:pt x="6" y="84"/>
                      <a:pt x="6" y="84"/>
                      <a:pt x="6" y="8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a60d5a985e_0_0"/>
              <p:cNvSpPr/>
              <p:nvPr/>
            </p:nvSpPr>
            <p:spPr>
              <a:xfrm>
                <a:off x="9426575" y="2087563"/>
                <a:ext cx="15875" cy="96838"/>
              </a:xfrm>
              <a:custGeom>
                <a:rect b="b" l="l" r="r" t="t"/>
                <a:pathLst>
                  <a:path extrusionOk="0" h="85" w="14">
                    <a:moveTo>
                      <a:pt x="7" y="85"/>
                    </a:moveTo>
                    <a:cubicBezTo>
                      <a:pt x="3" y="85"/>
                      <a:pt x="0" y="82"/>
                      <a:pt x="0" y="78"/>
                    </a:cubicBezTo>
                    <a:cubicBezTo>
                      <a:pt x="0" y="7"/>
                      <a:pt x="0" y="7"/>
                      <a:pt x="0" y="7"/>
                    </a:cubicBezTo>
                    <a:cubicBezTo>
                      <a:pt x="0" y="3"/>
                      <a:pt x="3" y="0"/>
                      <a:pt x="7" y="0"/>
                    </a:cubicBezTo>
                    <a:cubicBezTo>
                      <a:pt x="10" y="0"/>
                      <a:pt x="13" y="3"/>
                      <a:pt x="13" y="7"/>
                    </a:cubicBezTo>
                    <a:cubicBezTo>
                      <a:pt x="14" y="78"/>
                      <a:pt x="14" y="78"/>
                      <a:pt x="14" y="78"/>
                    </a:cubicBezTo>
                    <a:cubicBezTo>
                      <a:pt x="14" y="82"/>
                      <a:pt x="11" y="85"/>
                      <a:pt x="7" y="85"/>
                    </a:cubicBezTo>
                    <a:cubicBezTo>
                      <a:pt x="7" y="85"/>
                      <a:pt x="7" y="85"/>
                      <a:pt x="7" y="8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a60d5a985e_0_0"/>
              <p:cNvSpPr/>
              <p:nvPr/>
            </p:nvSpPr>
            <p:spPr>
              <a:xfrm>
                <a:off x="9426575" y="2147888"/>
                <a:ext cx="46038" cy="15875"/>
              </a:xfrm>
              <a:custGeom>
                <a:rect b="b" l="l" r="r" t="t"/>
                <a:pathLst>
                  <a:path extrusionOk="0" h="13" w="40">
                    <a:moveTo>
                      <a:pt x="7" y="13"/>
                    </a:moveTo>
                    <a:cubicBezTo>
                      <a:pt x="3" y="13"/>
                      <a:pt x="0" y="10"/>
                      <a:pt x="0" y="6"/>
                    </a:cubicBezTo>
                    <a:cubicBezTo>
                      <a:pt x="0" y="3"/>
                      <a:pt x="3" y="0"/>
                      <a:pt x="7" y="0"/>
                    </a:cubicBezTo>
                    <a:cubicBezTo>
                      <a:pt x="33" y="0"/>
                      <a:pt x="33" y="0"/>
                      <a:pt x="33" y="0"/>
                    </a:cubicBezTo>
                    <a:cubicBezTo>
                      <a:pt x="37" y="0"/>
                      <a:pt x="40" y="3"/>
                      <a:pt x="40" y="6"/>
                    </a:cubicBezTo>
                    <a:cubicBezTo>
                      <a:pt x="40" y="10"/>
                      <a:pt x="37" y="13"/>
                      <a:pt x="33" y="13"/>
                    </a:cubicBezTo>
                    <a:cubicBezTo>
                      <a:pt x="7" y="13"/>
                      <a:pt x="7" y="13"/>
                      <a:pt x="7" y="13"/>
                    </a:cubicBezTo>
                    <a:cubicBezTo>
                      <a:pt x="7" y="13"/>
                      <a:pt x="7" y="13"/>
                      <a:pt x="7" y="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a60d5a985e_0_0"/>
              <p:cNvSpPr/>
              <p:nvPr/>
            </p:nvSpPr>
            <p:spPr>
              <a:xfrm>
                <a:off x="9312275" y="2147888"/>
                <a:ext cx="46038" cy="15875"/>
              </a:xfrm>
              <a:custGeom>
                <a:rect b="b" l="l" r="r" t="t"/>
                <a:pathLst>
                  <a:path extrusionOk="0" h="13" w="40">
                    <a:moveTo>
                      <a:pt x="7" y="13"/>
                    </a:moveTo>
                    <a:cubicBezTo>
                      <a:pt x="3" y="13"/>
                      <a:pt x="0" y="10"/>
                      <a:pt x="0" y="7"/>
                    </a:cubicBezTo>
                    <a:cubicBezTo>
                      <a:pt x="0" y="3"/>
                      <a:pt x="3" y="0"/>
                      <a:pt x="7" y="0"/>
                    </a:cubicBezTo>
                    <a:cubicBezTo>
                      <a:pt x="33" y="0"/>
                      <a:pt x="33" y="0"/>
                      <a:pt x="33" y="0"/>
                    </a:cubicBezTo>
                    <a:cubicBezTo>
                      <a:pt x="37" y="0"/>
                      <a:pt x="40" y="3"/>
                      <a:pt x="40" y="7"/>
                    </a:cubicBezTo>
                    <a:cubicBezTo>
                      <a:pt x="40" y="10"/>
                      <a:pt x="37" y="13"/>
                      <a:pt x="33" y="13"/>
                    </a:cubicBezTo>
                    <a:cubicBezTo>
                      <a:pt x="7" y="13"/>
                      <a:pt x="7" y="13"/>
                      <a:pt x="7" y="13"/>
                    </a:cubicBezTo>
                    <a:cubicBezTo>
                      <a:pt x="7" y="13"/>
                      <a:pt x="7" y="13"/>
                      <a:pt x="7" y="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a60d5a985e_0_0"/>
              <p:cNvSpPr/>
              <p:nvPr/>
            </p:nvSpPr>
            <p:spPr>
              <a:xfrm>
                <a:off x="9358313" y="1958976"/>
                <a:ext cx="71438" cy="76200"/>
              </a:xfrm>
              <a:custGeom>
                <a:rect b="b" l="l" r="r" t="t"/>
                <a:pathLst>
                  <a:path extrusionOk="0" h="68" w="62">
                    <a:moveTo>
                      <a:pt x="30" y="68"/>
                    </a:moveTo>
                    <a:cubicBezTo>
                      <a:pt x="23" y="68"/>
                      <a:pt x="13" y="65"/>
                      <a:pt x="6" y="50"/>
                    </a:cubicBezTo>
                    <a:cubicBezTo>
                      <a:pt x="2" y="43"/>
                      <a:pt x="0" y="34"/>
                      <a:pt x="0" y="25"/>
                    </a:cubicBezTo>
                    <a:cubicBezTo>
                      <a:pt x="0" y="17"/>
                      <a:pt x="0" y="17"/>
                      <a:pt x="0" y="17"/>
                    </a:cubicBezTo>
                    <a:cubicBezTo>
                      <a:pt x="0" y="16"/>
                      <a:pt x="0" y="15"/>
                      <a:pt x="1" y="14"/>
                    </a:cubicBezTo>
                    <a:cubicBezTo>
                      <a:pt x="4" y="9"/>
                      <a:pt x="16" y="0"/>
                      <a:pt x="31" y="0"/>
                    </a:cubicBezTo>
                    <a:cubicBezTo>
                      <a:pt x="40" y="0"/>
                      <a:pt x="48" y="3"/>
                      <a:pt x="51" y="5"/>
                    </a:cubicBezTo>
                    <a:cubicBezTo>
                      <a:pt x="56" y="8"/>
                      <a:pt x="62" y="12"/>
                      <a:pt x="62" y="18"/>
                    </a:cubicBezTo>
                    <a:cubicBezTo>
                      <a:pt x="62" y="25"/>
                      <a:pt x="62" y="25"/>
                      <a:pt x="62" y="25"/>
                    </a:cubicBezTo>
                    <a:cubicBezTo>
                      <a:pt x="62" y="34"/>
                      <a:pt x="60" y="43"/>
                      <a:pt x="56" y="50"/>
                    </a:cubicBezTo>
                    <a:cubicBezTo>
                      <a:pt x="48" y="65"/>
                      <a:pt x="38" y="68"/>
                      <a:pt x="31" y="68"/>
                    </a:cubicBezTo>
                    <a:cubicBezTo>
                      <a:pt x="31" y="68"/>
                      <a:pt x="30" y="68"/>
                      <a:pt x="30" y="68"/>
                    </a:cubicBezTo>
                    <a:close/>
                    <a:moveTo>
                      <a:pt x="13" y="20"/>
                    </a:moveTo>
                    <a:cubicBezTo>
                      <a:pt x="13" y="25"/>
                      <a:pt x="13" y="25"/>
                      <a:pt x="13" y="25"/>
                    </a:cubicBezTo>
                    <a:cubicBezTo>
                      <a:pt x="13" y="32"/>
                      <a:pt x="14" y="39"/>
                      <a:pt x="17" y="44"/>
                    </a:cubicBezTo>
                    <a:cubicBezTo>
                      <a:pt x="21" y="51"/>
                      <a:pt x="26" y="55"/>
                      <a:pt x="31" y="55"/>
                    </a:cubicBezTo>
                    <a:cubicBezTo>
                      <a:pt x="36" y="55"/>
                      <a:pt x="41" y="51"/>
                      <a:pt x="45" y="44"/>
                    </a:cubicBezTo>
                    <a:cubicBezTo>
                      <a:pt x="47" y="39"/>
                      <a:pt x="49" y="32"/>
                      <a:pt x="49" y="25"/>
                    </a:cubicBezTo>
                    <a:cubicBezTo>
                      <a:pt x="49" y="19"/>
                      <a:pt x="49" y="19"/>
                      <a:pt x="49" y="19"/>
                    </a:cubicBezTo>
                    <a:cubicBezTo>
                      <a:pt x="47" y="17"/>
                      <a:pt x="40" y="13"/>
                      <a:pt x="31" y="13"/>
                    </a:cubicBezTo>
                    <a:cubicBezTo>
                      <a:pt x="23" y="13"/>
                      <a:pt x="16" y="17"/>
                      <a:pt x="13" y="2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a60d5a985e_0_0"/>
              <p:cNvSpPr/>
              <p:nvPr/>
            </p:nvSpPr>
            <p:spPr>
              <a:xfrm>
                <a:off x="9499600" y="2211388"/>
                <a:ext cx="68263" cy="66675"/>
              </a:xfrm>
              <a:custGeom>
                <a:rect b="b" l="l" r="r" t="t"/>
                <a:pathLst>
                  <a:path extrusionOk="0" h="59" w="59">
                    <a:moveTo>
                      <a:pt x="30" y="59"/>
                    </a:moveTo>
                    <a:cubicBezTo>
                      <a:pt x="14" y="59"/>
                      <a:pt x="0" y="46"/>
                      <a:pt x="0" y="29"/>
                    </a:cubicBezTo>
                    <a:cubicBezTo>
                      <a:pt x="0" y="24"/>
                      <a:pt x="2" y="18"/>
                      <a:pt x="5" y="13"/>
                    </a:cubicBezTo>
                    <a:cubicBezTo>
                      <a:pt x="7" y="10"/>
                      <a:pt x="11" y="9"/>
                      <a:pt x="14" y="11"/>
                    </a:cubicBezTo>
                    <a:cubicBezTo>
                      <a:pt x="17" y="13"/>
                      <a:pt x="18" y="17"/>
                      <a:pt x="16" y="20"/>
                    </a:cubicBezTo>
                    <a:cubicBezTo>
                      <a:pt x="14" y="23"/>
                      <a:pt x="13" y="26"/>
                      <a:pt x="13" y="29"/>
                    </a:cubicBezTo>
                    <a:cubicBezTo>
                      <a:pt x="13" y="34"/>
                      <a:pt x="15" y="38"/>
                      <a:pt x="18" y="41"/>
                    </a:cubicBezTo>
                    <a:cubicBezTo>
                      <a:pt x="21" y="44"/>
                      <a:pt x="25" y="46"/>
                      <a:pt x="30" y="46"/>
                    </a:cubicBezTo>
                    <a:cubicBezTo>
                      <a:pt x="34" y="46"/>
                      <a:pt x="38" y="44"/>
                      <a:pt x="41" y="41"/>
                    </a:cubicBezTo>
                    <a:cubicBezTo>
                      <a:pt x="45" y="38"/>
                      <a:pt x="46" y="34"/>
                      <a:pt x="46" y="29"/>
                    </a:cubicBezTo>
                    <a:cubicBezTo>
                      <a:pt x="46" y="25"/>
                      <a:pt x="44" y="21"/>
                      <a:pt x="41" y="18"/>
                    </a:cubicBezTo>
                    <a:cubicBezTo>
                      <a:pt x="38" y="15"/>
                      <a:pt x="34" y="13"/>
                      <a:pt x="30" y="13"/>
                    </a:cubicBezTo>
                    <a:cubicBezTo>
                      <a:pt x="28" y="13"/>
                      <a:pt x="27" y="13"/>
                      <a:pt x="26" y="13"/>
                    </a:cubicBezTo>
                    <a:cubicBezTo>
                      <a:pt x="22" y="14"/>
                      <a:pt x="19" y="12"/>
                      <a:pt x="18" y="9"/>
                    </a:cubicBezTo>
                    <a:cubicBezTo>
                      <a:pt x="17" y="5"/>
                      <a:pt x="19" y="2"/>
                      <a:pt x="22" y="1"/>
                    </a:cubicBezTo>
                    <a:cubicBezTo>
                      <a:pt x="25" y="0"/>
                      <a:pt x="27" y="0"/>
                      <a:pt x="30" y="0"/>
                    </a:cubicBezTo>
                    <a:cubicBezTo>
                      <a:pt x="38" y="0"/>
                      <a:pt x="45" y="3"/>
                      <a:pt x="51" y="8"/>
                    </a:cubicBezTo>
                    <a:cubicBezTo>
                      <a:pt x="56" y="14"/>
                      <a:pt x="59" y="21"/>
                      <a:pt x="59" y="29"/>
                    </a:cubicBezTo>
                    <a:cubicBezTo>
                      <a:pt x="59" y="46"/>
                      <a:pt x="46" y="59"/>
                      <a:pt x="30" y="59"/>
                    </a:cubicBezTo>
                    <a:cubicBezTo>
                      <a:pt x="30" y="59"/>
                      <a:pt x="30" y="59"/>
                      <a:pt x="30" y="5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a60d5a985e_0_0"/>
              <p:cNvSpPr/>
              <p:nvPr/>
            </p:nvSpPr>
            <p:spPr>
              <a:xfrm>
                <a:off x="9540875" y="2114551"/>
                <a:ext cx="80963" cy="82550"/>
              </a:xfrm>
              <a:custGeom>
                <a:rect b="b" l="l" r="r" t="t"/>
                <a:pathLst>
                  <a:path extrusionOk="0" h="72" w="71">
                    <a:moveTo>
                      <a:pt x="36" y="72"/>
                    </a:moveTo>
                    <a:cubicBezTo>
                      <a:pt x="31" y="72"/>
                      <a:pt x="26" y="71"/>
                      <a:pt x="22" y="69"/>
                    </a:cubicBezTo>
                    <a:cubicBezTo>
                      <a:pt x="19" y="68"/>
                      <a:pt x="17" y="64"/>
                      <a:pt x="18" y="60"/>
                    </a:cubicBezTo>
                    <a:cubicBezTo>
                      <a:pt x="20" y="57"/>
                      <a:pt x="24" y="55"/>
                      <a:pt x="27" y="57"/>
                    </a:cubicBezTo>
                    <a:cubicBezTo>
                      <a:pt x="30" y="58"/>
                      <a:pt x="33" y="59"/>
                      <a:pt x="36" y="59"/>
                    </a:cubicBezTo>
                    <a:cubicBezTo>
                      <a:pt x="48" y="59"/>
                      <a:pt x="58" y="48"/>
                      <a:pt x="58" y="36"/>
                    </a:cubicBezTo>
                    <a:cubicBezTo>
                      <a:pt x="58" y="30"/>
                      <a:pt x="56" y="24"/>
                      <a:pt x="52" y="20"/>
                    </a:cubicBezTo>
                    <a:cubicBezTo>
                      <a:pt x="47" y="16"/>
                      <a:pt x="42" y="13"/>
                      <a:pt x="36" y="14"/>
                    </a:cubicBezTo>
                    <a:cubicBezTo>
                      <a:pt x="23" y="14"/>
                      <a:pt x="13" y="24"/>
                      <a:pt x="13" y="36"/>
                    </a:cubicBezTo>
                    <a:cubicBezTo>
                      <a:pt x="13" y="39"/>
                      <a:pt x="14" y="42"/>
                      <a:pt x="15" y="44"/>
                    </a:cubicBezTo>
                    <a:cubicBezTo>
                      <a:pt x="16" y="48"/>
                      <a:pt x="14" y="51"/>
                      <a:pt x="11" y="53"/>
                    </a:cubicBezTo>
                    <a:cubicBezTo>
                      <a:pt x="8" y="54"/>
                      <a:pt x="4" y="52"/>
                      <a:pt x="2" y="49"/>
                    </a:cubicBezTo>
                    <a:cubicBezTo>
                      <a:pt x="1" y="45"/>
                      <a:pt x="0" y="41"/>
                      <a:pt x="0" y="36"/>
                    </a:cubicBezTo>
                    <a:cubicBezTo>
                      <a:pt x="0" y="17"/>
                      <a:pt x="16" y="1"/>
                      <a:pt x="36" y="0"/>
                    </a:cubicBezTo>
                    <a:cubicBezTo>
                      <a:pt x="55" y="0"/>
                      <a:pt x="71" y="16"/>
                      <a:pt x="71" y="36"/>
                    </a:cubicBezTo>
                    <a:cubicBezTo>
                      <a:pt x="71" y="56"/>
                      <a:pt x="55" y="72"/>
                      <a:pt x="36" y="72"/>
                    </a:cubicBezTo>
                    <a:cubicBezTo>
                      <a:pt x="36" y="72"/>
                      <a:pt x="36" y="72"/>
                      <a:pt x="36" y="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a60d5a985e_0_0"/>
              <p:cNvSpPr/>
              <p:nvPr/>
            </p:nvSpPr>
            <p:spPr>
              <a:xfrm>
                <a:off x="9483725" y="2047876"/>
                <a:ext cx="58738" cy="58738"/>
              </a:xfrm>
              <a:custGeom>
                <a:rect b="b" l="l" r="r" t="t"/>
                <a:pathLst>
                  <a:path extrusionOk="0" h="52" w="52">
                    <a:moveTo>
                      <a:pt x="26" y="52"/>
                    </a:moveTo>
                    <a:cubicBezTo>
                      <a:pt x="19" y="52"/>
                      <a:pt x="13" y="49"/>
                      <a:pt x="8" y="44"/>
                    </a:cubicBezTo>
                    <a:cubicBezTo>
                      <a:pt x="3" y="39"/>
                      <a:pt x="0" y="33"/>
                      <a:pt x="0" y="26"/>
                    </a:cubicBezTo>
                    <a:cubicBezTo>
                      <a:pt x="0" y="19"/>
                      <a:pt x="3" y="12"/>
                      <a:pt x="8" y="8"/>
                    </a:cubicBezTo>
                    <a:cubicBezTo>
                      <a:pt x="13" y="3"/>
                      <a:pt x="19" y="0"/>
                      <a:pt x="26" y="0"/>
                    </a:cubicBezTo>
                    <a:cubicBezTo>
                      <a:pt x="33" y="0"/>
                      <a:pt x="40" y="3"/>
                      <a:pt x="45" y="7"/>
                    </a:cubicBezTo>
                    <a:cubicBezTo>
                      <a:pt x="50" y="12"/>
                      <a:pt x="52" y="19"/>
                      <a:pt x="52" y="26"/>
                    </a:cubicBezTo>
                    <a:cubicBezTo>
                      <a:pt x="52" y="29"/>
                      <a:pt x="52" y="32"/>
                      <a:pt x="51" y="35"/>
                    </a:cubicBezTo>
                    <a:cubicBezTo>
                      <a:pt x="49" y="39"/>
                      <a:pt x="46" y="40"/>
                      <a:pt x="42" y="39"/>
                    </a:cubicBezTo>
                    <a:cubicBezTo>
                      <a:pt x="39" y="38"/>
                      <a:pt x="37" y="34"/>
                      <a:pt x="38" y="31"/>
                    </a:cubicBezTo>
                    <a:cubicBezTo>
                      <a:pt x="39" y="29"/>
                      <a:pt x="39" y="27"/>
                      <a:pt x="39" y="26"/>
                    </a:cubicBezTo>
                    <a:cubicBezTo>
                      <a:pt x="39" y="22"/>
                      <a:pt x="38" y="19"/>
                      <a:pt x="35" y="17"/>
                    </a:cubicBezTo>
                    <a:cubicBezTo>
                      <a:pt x="33" y="14"/>
                      <a:pt x="30" y="13"/>
                      <a:pt x="26" y="13"/>
                    </a:cubicBezTo>
                    <a:cubicBezTo>
                      <a:pt x="19" y="13"/>
                      <a:pt x="13" y="19"/>
                      <a:pt x="13" y="26"/>
                    </a:cubicBezTo>
                    <a:cubicBezTo>
                      <a:pt x="13" y="29"/>
                      <a:pt x="15" y="33"/>
                      <a:pt x="17" y="35"/>
                    </a:cubicBezTo>
                    <a:cubicBezTo>
                      <a:pt x="20" y="37"/>
                      <a:pt x="23" y="39"/>
                      <a:pt x="26" y="39"/>
                    </a:cubicBezTo>
                    <a:cubicBezTo>
                      <a:pt x="28" y="39"/>
                      <a:pt x="30" y="38"/>
                      <a:pt x="31" y="38"/>
                    </a:cubicBezTo>
                    <a:cubicBezTo>
                      <a:pt x="35" y="36"/>
                      <a:pt x="39" y="38"/>
                      <a:pt x="40" y="41"/>
                    </a:cubicBezTo>
                    <a:cubicBezTo>
                      <a:pt x="41" y="45"/>
                      <a:pt x="40" y="48"/>
                      <a:pt x="37" y="50"/>
                    </a:cubicBezTo>
                    <a:cubicBezTo>
                      <a:pt x="33" y="51"/>
                      <a:pt x="30" y="52"/>
                      <a:pt x="26" y="52"/>
                    </a:cubicBezTo>
                    <a:cubicBezTo>
                      <a:pt x="26" y="52"/>
                      <a:pt x="26" y="52"/>
                      <a:pt x="26" y="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a60d5a985e_0_0"/>
              <p:cNvSpPr/>
              <p:nvPr/>
            </p:nvSpPr>
            <p:spPr>
              <a:xfrm>
                <a:off x="9526588" y="1963738"/>
                <a:ext cx="66675" cy="65088"/>
              </a:xfrm>
              <a:custGeom>
                <a:rect b="b" l="l" r="r" t="t"/>
                <a:pathLst>
                  <a:path extrusionOk="0" h="57" w="58">
                    <a:moveTo>
                      <a:pt x="29" y="57"/>
                    </a:moveTo>
                    <a:cubicBezTo>
                      <a:pt x="22" y="57"/>
                      <a:pt x="14" y="54"/>
                      <a:pt x="9" y="49"/>
                    </a:cubicBezTo>
                    <a:cubicBezTo>
                      <a:pt x="3" y="44"/>
                      <a:pt x="0" y="36"/>
                      <a:pt x="0" y="29"/>
                    </a:cubicBezTo>
                    <a:cubicBezTo>
                      <a:pt x="0" y="20"/>
                      <a:pt x="4" y="11"/>
                      <a:pt x="11" y="6"/>
                    </a:cubicBezTo>
                    <a:cubicBezTo>
                      <a:pt x="14" y="4"/>
                      <a:pt x="18" y="4"/>
                      <a:pt x="21" y="7"/>
                    </a:cubicBezTo>
                    <a:cubicBezTo>
                      <a:pt x="23" y="10"/>
                      <a:pt x="22" y="14"/>
                      <a:pt x="19" y="16"/>
                    </a:cubicBezTo>
                    <a:cubicBezTo>
                      <a:pt x="16" y="19"/>
                      <a:pt x="14" y="24"/>
                      <a:pt x="14" y="29"/>
                    </a:cubicBezTo>
                    <a:cubicBezTo>
                      <a:pt x="14" y="33"/>
                      <a:pt x="15" y="37"/>
                      <a:pt x="18" y="40"/>
                    </a:cubicBezTo>
                    <a:cubicBezTo>
                      <a:pt x="21" y="43"/>
                      <a:pt x="25" y="44"/>
                      <a:pt x="29" y="44"/>
                    </a:cubicBezTo>
                    <a:cubicBezTo>
                      <a:pt x="33" y="44"/>
                      <a:pt x="37" y="43"/>
                      <a:pt x="40" y="40"/>
                    </a:cubicBezTo>
                    <a:cubicBezTo>
                      <a:pt x="43" y="37"/>
                      <a:pt x="45" y="33"/>
                      <a:pt x="45" y="28"/>
                    </a:cubicBezTo>
                    <a:cubicBezTo>
                      <a:pt x="45" y="24"/>
                      <a:pt x="43" y="20"/>
                      <a:pt x="40" y="17"/>
                    </a:cubicBezTo>
                    <a:cubicBezTo>
                      <a:pt x="37" y="14"/>
                      <a:pt x="33" y="13"/>
                      <a:pt x="29" y="13"/>
                    </a:cubicBezTo>
                    <a:cubicBezTo>
                      <a:pt x="26" y="13"/>
                      <a:pt x="23" y="10"/>
                      <a:pt x="23" y="6"/>
                    </a:cubicBezTo>
                    <a:cubicBezTo>
                      <a:pt x="23" y="3"/>
                      <a:pt x="26" y="0"/>
                      <a:pt x="29" y="0"/>
                    </a:cubicBezTo>
                    <a:cubicBezTo>
                      <a:pt x="37" y="0"/>
                      <a:pt x="44" y="3"/>
                      <a:pt x="50" y="8"/>
                    </a:cubicBezTo>
                    <a:cubicBezTo>
                      <a:pt x="55" y="14"/>
                      <a:pt x="58" y="21"/>
                      <a:pt x="58" y="28"/>
                    </a:cubicBezTo>
                    <a:cubicBezTo>
                      <a:pt x="58" y="36"/>
                      <a:pt x="55" y="43"/>
                      <a:pt x="50" y="49"/>
                    </a:cubicBezTo>
                    <a:cubicBezTo>
                      <a:pt x="44" y="54"/>
                      <a:pt x="37" y="57"/>
                      <a:pt x="29" y="57"/>
                    </a:cubicBezTo>
                    <a:cubicBezTo>
                      <a:pt x="29" y="57"/>
                      <a:pt x="29" y="57"/>
                      <a:pt x="29" y="5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a60d5a985e_0_0"/>
              <p:cNvSpPr/>
              <p:nvPr/>
            </p:nvSpPr>
            <p:spPr>
              <a:xfrm>
                <a:off x="9456738" y="1989138"/>
                <a:ext cx="85725" cy="41275"/>
              </a:xfrm>
              <a:custGeom>
                <a:rect b="b" l="l" r="r" t="t"/>
                <a:pathLst>
                  <a:path extrusionOk="0" h="36" w="75">
                    <a:moveTo>
                      <a:pt x="6" y="36"/>
                    </a:moveTo>
                    <a:cubicBezTo>
                      <a:pt x="3" y="36"/>
                      <a:pt x="0" y="33"/>
                      <a:pt x="0" y="29"/>
                    </a:cubicBezTo>
                    <a:cubicBezTo>
                      <a:pt x="0" y="25"/>
                      <a:pt x="3" y="22"/>
                      <a:pt x="6" y="22"/>
                    </a:cubicBezTo>
                    <a:cubicBezTo>
                      <a:pt x="28" y="22"/>
                      <a:pt x="28" y="22"/>
                      <a:pt x="28" y="22"/>
                    </a:cubicBezTo>
                    <a:cubicBezTo>
                      <a:pt x="28" y="7"/>
                      <a:pt x="28" y="7"/>
                      <a:pt x="28" y="7"/>
                    </a:cubicBezTo>
                    <a:cubicBezTo>
                      <a:pt x="28" y="3"/>
                      <a:pt x="31" y="0"/>
                      <a:pt x="35" y="0"/>
                    </a:cubicBezTo>
                    <a:cubicBezTo>
                      <a:pt x="68" y="0"/>
                      <a:pt x="68" y="0"/>
                      <a:pt x="68" y="0"/>
                    </a:cubicBezTo>
                    <a:cubicBezTo>
                      <a:pt x="72" y="0"/>
                      <a:pt x="75" y="3"/>
                      <a:pt x="75" y="7"/>
                    </a:cubicBezTo>
                    <a:cubicBezTo>
                      <a:pt x="75" y="10"/>
                      <a:pt x="72" y="13"/>
                      <a:pt x="68" y="13"/>
                    </a:cubicBezTo>
                    <a:cubicBezTo>
                      <a:pt x="41" y="13"/>
                      <a:pt x="41" y="13"/>
                      <a:pt x="41" y="13"/>
                    </a:cubicBezTo>
                    <a:cubicBezTo>
                      <a:pt x="41" y="29"/>
                      <a:pt x="41" y="29"/>
                      <a:pt x="41" y="29"/>
                    </a:cubicBezTo>
                    <a:cubicBezTo>
                      <a:pt x="41" y="31"/>
                      <a:pt x="41" y="32"/>
                      <a:pt x="39" y="34"/>
                    </a:cubicBezTo>
                    <a:cubicBezTo>
                      <a:pt x="38" y="35"/>
                      <a:pt x="36" y="35"/>
                      <a:pt x="35" y="36"/>
                    </a:cubicBezTo>
                    <a:cubicBezTo>
                      <a:pt x="6" y="36"/>
                      <a:pt x="6" y="36"/>
                      <a:pt x="6" y="36"/>
                    </a:cubicBezTo>
                    <a:cubicBezTo>
                      <a:pt x="6" y="36"/>
                      <a:pt x="6" y="36"/>
                      <a:pt x="6" y="3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a60d5a985e_0_0"/>
              <p:cNvSpPr/>
              <p:nvPr/>
            </p:nvSpPr>
            <p:spPr>
              <a:xfrm>
                <a:off x="9456738" y="2068513"/>
                <a:ext cx="41275" cy="15875"/>
              </a:xfrm>
              <a:custGeom>
                <a:rect b="b" l="l" r="r" t="t"/>
                <a:pathLst>
                  <a:path extrusionOk="0" h="14" w="36">
                    <a:moveTo>
                      <a:pt x="6" y="14"/>
                    </a:moveTo>
                    <a:cubicBezTo>
                      <a:pt x="3" y="14"/>
                      <a:pt x="0" y="11"/>
                      <a:pt x="0" y="7"/>
                    </a:cubicBezTo>
                    <a:cubicBezTo>
                      <a:pt x="0" y="3"/>
                      <a:pt x="3" y="0"/>
                      <a:pt x="6" y="0"/>
                    </a:cubicBezTo>
                    <a:cubicBezTo>
                      <a:pt x="30" y="0"/>
                      <a:pt x="30" y="0"/>
                      <a:pt x="30" y="0"/>
                    </a:cubicBezTo>
                    <a:cubicBezTo>
                      <a:pt x="34" y="0"/>
                      <a:pt x="36" y="3"/>
                      <a:pt x="36" y="7"/>
                    </a:cubicBezTo>
                    <a:cubicBezTo>
                      <a:pt x="36" y="11"/>
                      <a:pt x="34" y="13"/>
                      <a:pt x="30" y="14"/>
                    </a:cubicBezTo>
                    <a:cubicBezTo>
                      <a:pt x="6" y="14"/>
                      <a:pt x="6" y="14"/>
                      <a:pt x="6" y="14"/>
                    </a:cubicBezTo>
                    <a:cubicBezTo>
                      <a:pt x="6" y="14"/>
                      <a:pt x="6" y="14"/>
                      <a:pt x="6" y="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a60d5a985e_0_0"/>
              <p:cNvSpPr/>
              <p:nvPr/>
            </p:nvSpPr>
            <p:spPr>
              <a:xfrm>
                <a:off x="9480550" y="2147888"/>
                <a:ext cx="74613" cy="36513"/>
              </a:xfrm>
              <a:custGeom>
                <a:rect b="b" l="l" r="r" t="t"/>
                <a:pathLst>
                  <a:path extrusionOk="0" h="31" w="66">
                    <a:moveTo>
                      <a:pt x="7" y="31"/>
                    </a:moveTo>
                    <a:cubicBezTo>
                      <a:pt x="3" y="31"/>
                      <a:pt x="0" y="28"/>
                      <a:pt x="0" y="25"/>
                    </a:cubicBezTo>
                    <a:cubicBezTo>
                      <a:pt x="0" y="21"/>
                      <a:pt x="3" y="18"/>
                      <a:pt x="7" y="18"/>
                    </a:cubicBezTo>
                    <a:cubicBezTo>
                      <a:pt x="18" y="18"/>
                      <a:pt x="18" y="18"/>
                      <a:pt x="18" y="18"/>
                    </a:cubicBezTo>
                    <a:cubicBezTo>
                      <a:pt x="18" y="6"/>
                      <a:pt x="18" y="6"/>
                      <a:pt x="18" y="6"/>
                    </a:cubicBezTo>
                    <a:cubicBezTo>
                      <a:pt x="18" y="5"/>
                      <a:pt x="19" y="3"/>
                      <a:pt x="20" y="2"/>
                    </a:cubicBezTo>
                    <a:cubicBezTo>
                      <a:pt x="21" y="0"/>
                      <a:pt x="23" y="0"/>
                      <a:pt x="25" y="0"/>
                    </a:cubicBezTo>
                    <a:cubicBezTo>
                      <a:pt x="60" y="0"/>
                      <a:pt x="60" y="0"/>
                      <a:pt x="60" y="0"/>
                    </a:cubicBezTo>
                    <a:cubicBezTo>
                      <a:pt x="63" y="0"/>
                      <a:pt x="66" y="3"/>
                      <a:pt x="66" y="6"/>
                    </a:cubicBezTo>
                    <a:cubicBezTo>
                      <a:pt x="66" y="10"/>
                      <a:pt x="63" y="13"/>
                      <a:pt x="60" y="13"/>
                    </a:cubicBezTo>
                    <a:cubicBezTo>
                      <a:pt x="31" y="13"/>
                      <a:pt x="31" y="13"/>
                      <a:pt x="31" y="13"/>
                    </a:cubicBezTo>
                    <a:cubicBezTo>
                      <a:pt x="31" y="24"/>
                      <a:pt x="31" y="24"/>
                      <a:pt x="31" y="24"/>
                    </a:cubicBezTo>
                    <a:cubicBezTo>
                      <a:pt x="31" y="26"/>
                      <a:pt x="31" y="28"/>
                      <a:pt x="29" y="29"/>
                    </a:cubicBezTo>
                    <a:cubicBezTo>
                      <a:pt x="28" y="30"/>
                      <a:pt x="26" y="31"/>
                      <a:pt x="25" y="31"/>
                    </a:cubicBezTo>
                    <a:cubicBezTo>
                      <a:pt x="7" y="31"/>
                      <a:pt x="7" y="31"/>
                      <a:pt x="7" y="31"/>
                    </a:cubicBezTo>
                    <a:cubicBezTo>
                      <a:pt x="7" y="31"/>
                      <a:pt x="7" y="31"/>
                      <a:pt x="7" y="3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a60d5a985e_0_0"/>
              <p:cNvSpPr/>
              <p:nvPr/>
            </p:nvSpPr>
            <p:spPr>
              <a:xfrm>
                <a:off x="9448800" y="2236788"/>
                <a:ext cx="66675" cy="15875"/>
              </a:xfrm>
              <a:custGeom>
                <a:rect b="b" l="l" r="r" t="t"/>
                <a:pathLst>
                  <a:path extrusionOk="0" h="13" w="58">
                    <a:moveTo>
                      <a:pt x="6" y="13"/>
                    </a:moveTo>
                    <a:cubicBezTo>
                      <a:pt x="3" y="13"/>
                      <a:pt x="0" y="10"/>
                      <a:pt x="0" y="6"/>
                    </a:cubicBezTo>
                    <a:cubicBezTo>
                      <a:pt x="0" y="3"/>
                      <a:pt x="3" y="0"/>
                      <a:pt x="6" y="0"/>
                    </a:cubicBezTo>
                    <a:cubicBezTo>
                      <a:pt x="52" y="0"/>
                      <a:pt x="52" y="0"/>
                      <a:pt x="52" y="0"/>
                    </a:cubicBezTo>
                    <a:cubicBezTo>
                      <a:pt x="55" y="0"/>
                      <a:pt x="58" y="3"/>
                      <a:pt x="58" y="6"/>
                    </a:cubicBezTo>
                    <a:cubicBezTo>
                      <a:pt x="58" y="10"/>
                      <a:pt x="56" y="13"/>
                      <a:pt x="52" y="13"/>
                    </a:cubicBezTo>
                    <a:cubicBezTo>
                      <a:pt x="6" y="13"/>
                      <a:pt x="6" y="13"/>
                      <a:pt x="6" y="13"/>
                    </a:cubicBezTo>
                    <a:cubicBezTo>
                      <a:pt x="6" y="13"/>
                      <a:pt x="6" y="13"/>
                      <a:pt x="6" y="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a60d5a985e_0_0"/>
              <p:cNvSpPr/>
              <p:nvPr/>
            </p:nvSpPr>
            <p:spPr>
              <a:xfrm>
                <a:off x="9221788" y="2211388"/>
                <a:ext cx="66675" cy="66675"/>
              </a:xfrm>
              <a:custGeom>
                <a:rect b="b" l="l" r="r" t="t"/>
                <a:pathLst>
                  <a:path extrusionOk="0" h="59" w="59">
                    <a:moveTo>
                      <a:pt x="29" y="59"/>
                    </a:moveTo>
                    <a:cubicBezTo>
                      <a:pt x="13" y="59"/>
                      <a:pt x="0" y="46"/>
                      <a:pt x="0" y="30"/>
                    </a:cubicBezTo>
                    <a:cubicBezTo>
                      <a:pt x="0" y="22"/>
                      <a:pt x="3" y="15"/>
                      <a:pt x="8" y="9"/>
                    </a:cubicBezTo>
                    <a:cubicBezTo>
                      <a:pt x="14" y="4"/>
                      <a:pt x="21" y="0"/>
                      <a:pt x="29" y="0"/>
                    </a:cubicBezTo>
                    <a:cubicBezTo>
                      <a:pt x="31" y="0"/>
                      <a:pt x="34" y="1"/>
                      <a:pt x="36" y="1"/>
                    </a:cubicBezTo>
                    <a:cubicBezTo>
                      <a:pt x="40" y="2"/>
                      <a:pt x="42" y="6"/>
                      <a:pt x="41" y="9"/>
                    </a:cubicBezTo>
                    <a:cubicBezTo>
                      <a:pt x="40" y="13"/>
                      <a:pt x="37" y="15"/>
                      <a:pt x="33" y="14"/>
                    </a:cubicBezTo>
                    <a:cubicBezTo>
                      <a:pt x="32" y="14"/>
                      <a:pt x="31" y="13"/>
                      <a:pt x="29" y="14"/>
                    </a:cubicBezTo>
                    <a:cubicBezTo>
                      <a:pt x="25" y="14"/>
                      <a:pt x="21" y="15"/>
                      <a:pt x="17" y="18"/>
                    </a:cubicBezTo>
                    <a:cubicBezTo>
                      <a:pt x="14" y="21"/>
                      <a:pt x="13" y="26"/>
                      <a:pt x="13" y="30"/>
                    </a:cubicBezTo>
                    <a:cubicBezTo>
                      <a:pt x="13" y="34"/>
                      <a:pt x="14" y="38"/>
                      <a:pt x="18" y="42"/>
                    </a:cubicBezTo>
                    <a:cubicBezTo>
                      <a:pt x="21" y="45"/>
                      <a:pt x="25" y="46"/>
                      <a:pt x="29" y="46"/>
                    </a:cubicBezTo>
                    <a:cubicBezTo>
                      <a:pt x="34" y="46"/>
                      <a:pt x="38" y="45"/>
                      <a:pt x="41" y="41"/>
                    </a:cubicBezTo>
                    <a:cubicBezTo>
                      <a:pt x="44" y="38"/>
                      <a:pt x="45" y="34"/>
                      <a:pt x="45" y="30"/>
                    </a:cubicBezTo>
                    <a:cubicBezTo>
                      <a:pt x="45" y="27"/>
                      <a:pt x="45" y="24"/>
                      <a:pt x="43" y="21"/>
                    </a:cubicBezTo>
                    <a:cubicBezTo>
                      <a:pt x="41" y="18"/>
                      <a:pt x="42" y="14"/>
                      <a:pt x="45" y="12"/>
                    </a:cubicBezTo>
                    <a:cubicBezTo>
                      <a:pt x="48" y="10"/>
                      <a:pt x="52" y="11"/>
                      <a:pt x="54" y="14"/>
                    </a:cubicBezTo>
                    <a:cubicBezTo>
                      <a:pt x="57" y="19"/>
                      <a:pt x="59" y="24"/>
                      <a:pt x="59" y="30"/>
                    </a:cubicBezTo>
                    <a:cubicBezTo>
                      <a:pt x="59" y="46"/>
                      <a:pt x="45" y="59"/>
                      <a:pt x="29" y="59"/>
                    </a:cubicBezTo>
                    <a:cubicBezTo>
                      <a:pt x="29" y="59"/>
                      <a:pt x="29" y="59"/>
                      <a:pt x="29" y="5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a60d5a985e_0_0"/>
              <p:cNvSpPr/>
              <p:nvPr/>
            </p:nvSpPr>
            <p:spPr>
              <a:xfrm>
                <a:off x="9166225" y="2116138"/>
                <a:ext cx="80963" cy="80963"/>
              </a:xfrm>
              <a:custGeom>
                <a:rect b="b" l="l" r="r" t="t"/>
                <a:pathLst>
                  <a:path extrusionOk="0" h="72" w="71">
                    <a:moveTo>
                      <a:pt x="36" y="72"/>
                    </a:moveTo>
                    <a:cubicBezTo>
                      <a:pt x="16" y="72"/>
                      <a:pt x="0" y="56"/>
                      <a:pt x="0" y="36"/>
                    </a:cubicBezTo>
                    <a:cubicBezTo>
                      <a:pt x="0" y="16"/>
                      <a:pt x="16" y="0"/>
                      <a:pt x="36" y="0"/>
                    </a:cubicBezTo>
                    <a:cubicBezTo>
                      <a:pt x="45" y="0"/>
                      <a:pt x="54" y="4"/>
                      <a:pt x="61" y="11"/>
                    </a:cubicBezTo>
                    <a:cubicBezTo>
                      <a:pt x="68" y="17"/>
                      <a:pt x="71" y="26"/>
                      <a:pt x="71" y="36"/>
                    </a:cubicBezTo>
                    <a:cubicBezTo>
                      <a:pt x="71" y="40"/>
                      <a:pt x="71" y="44"/>
                      <a:pt x="69" y="49"/>
                    </a:cubicBezTo>
                    <a:cubicBezTo>
                      <a:pt x="68" y="52"/>
                      <a:pt x="64" y="54"/>
                      <a:pt x="61" y="52"/>
                    </a:cubicBezTo>
                    <a:cubicBezTo>
                      <a:pt x="57" y="51"/>
                      <a:pt x="56" y="47"/>
                      <a:pt x="57" y="44"/>
                    </a:cubicBezTo>
                    <a:cubicBezTo>
                      <a:pt x="58" y="41"/>
                      <a:pt x="58" y="39"/>
                      <a:pt x="58" y="36"/>
                    </a:cubicBezTo>
                    <a:cubicBezTo>
                      <a:pt x="58" y="30"/>
                      <a:pt x="56" y="24"/>
                      <a:pt x="52" y="20"/>
                    </a:cubicBezTo>
                    <a:cubicBezTo>
                      <a:pt x="47" y="16"/>
                      <a:pt x="42" y="13"/>
                      <a:pt x="36" y="13"/>
                    </a:cubicBezTo>
                    <a:cubicBezTo>
                      <a:pt x="23" y="14"/>
                      <a:pt x="13" y="24"/>
                      <a:pt x="13" y="36"/>
                    </a:cubicBezTo>
                    <a:cubicBezTo>
                      <a:pt x="13" y="42"/>
                      <a:pt x="16" y="48"/>
                      <a:pt x="20" y="52"/>
                    </a:cubicBezTo>
                    <a:cubicBezTo>
                      <a:pt x="24" y="56"/>
                      <a:pt x="30" y="58"/>
                      <a:pt x="36" y="58"/>
                    </a:cubicBezTo>
                    <a:cubicBezTo>
                      <a:pt x="39" y="58"/>
                      <a:pt x="42" y="58"/>
                      <a:pt x="45" y="57"/>
                    </a:cubicBezTo>
                    <a:cubicBezTo>
                      <a:pt x="48" y="55"/>
                      <a:pt x="52" y="57"/>
                      <a:pt x="53" y="60"/>
                    </a:cubicBezTo>
                    <a:cubicBezTo>
                      <a:pt x="55" y="63"/>
                      <a:pt x="53" y="67"/>
                      <a:pt x="50" y="69"/>
                    </a:cubicBezTo>
                    <a:cubicBezTo>
                      <a:pt x="45" y="71"/>
                      <a:pt x="41" y="72"/>
                      <a:pt x="36" y="72"/>
                    </a:cubicBezTo>
                    <a:cubicBezTo>
                      <a:pt x="36" y="72"/>
                      <a:pt x="36" y="72"/>
                      <a:pt x="36" y="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a60d5a985e_0_0"/>
              <p:cNvSpPr/>
              <p:nvPr/>
            </p:nvSpPr>
            <p:spPr>
              <a:xfrm>
                <a:off x="9245600" y="2047876"/>
                <a:ext cx="58738" cy="58738"/>
              </a:xfrm>
              <a:custGeom>
                <a:rect b="b" l="l" r="r" t="t"/>
                <a:pathLst>
                  <a:path extrusionOk="0" h="52" w="52">
                    <a:moveTo>
                      <a:pt x="26" y="52"/>
                    </a:moveTo>
                    <a:cubicBezTo>
                      <a:pt x="22" y="52"/>
                      <a:pt x="19" y="52"/>
                      <a:pt x="16" y="50"/>
                    </a:cubicBezTo>
                    <a:cubicBezTo>
                      <a:pt x="12" y="49"/>
                      <a:pt x="11" y="45"/>
                      <a:pt x="12" y="42"/>
                    </a:cubicBezTo>
                    <a:cubicBezTo>
                      <a:pt x="14" y="39"/>
                      <a:pt x="17" y="37"/>
                      <a:pt x="21" y="38"/>
                    </a:cubicBezTo>
                    <a:cubicBezTo>
                      <a:pt x="22" y="39"/>
                      <a:pt x="24" y="39"/>
                      <a:pt x="26" y="39"/>
                    </a:cubicBezTo>
                    <a:cubicBezTo>
                      <a:pt x="29" y="39"/>
                      <a:pt x="33" y="38"/>
                      <a:pt x="35" y="36"/>
                    </a:cubicBezTo>
                    <a:cubicBezTo>
                      <a:pt x="37" y="33"/>
                      <a:pt x="39" y="30"/>
                      <a:pt x="39" y="26"/>
                    </a:cubicBezTo>
                    <a:cubicBezTo>
                      <a:pt x="39" y="19"/>
                      <a:pt x="33" y="14"/>
                      <a:pt x="26" y="14"/>
                    </a:cubicBezTo>
                    <a:cubicBezTo>
                      <a:pt x="19" y="14"/>
                      <a:pt x="13" y="19"/>
                      <a:pt x="13" y="26"/>
                    </a:cubicBezTo>
                    <a:cubicBezTo>
                      <a:pt x="13" y="28"/>
                      <a:pt x="13" y="30"/>
                      <a:pt x="14" y="31"/>
                    </a:cubicBezTo>
                    <a:cubicBezTo>
                      <a:pt x="15" y="34"/>
                      <a:pt x="13" y="38"/>
                      <a:pt x="10" y="40"/>
                    </a:cubicBezTo>
                    <a:cubicBezTo>
                      <a:pt x="7" y="41"/>
                      <a:pt x="3" y="39"/>
                      <a:pt x="2" y="36"/>
                    </a:cubicBezTo>
                    <a:cubicBezTo>
                      <a:pt x="0" y="33"/>
                      <a:pt x="0" y="30"/>
                      <a:pt x="0" y="26"/>
                    </a:cubicBezTo>
                    <a:cubicBezTo>
                      <a:pt x="0" y="12"/>
                      <a:pt x="11" y="0"/>
                      <a:pt x="26" y="0"/>
                    </a:cubicBezTo>
                    <a:cubicBezTo>
                      <a:pt x="33" y="0"/>
                      <a:pt x="39" y="3"/>
                      <a:pt x="44" y="8"/>
                    </a:cubicBezTo>
                    <a:cubicBezTo>
                      <a:pt x="49" y="13"/>
                      <a:pt x="52" y="19"/>
                      <a:pt x="52" y="26"/>
                    </a:cubicBezTo>
                    <a:cubicBezTo>
                      <a:pt x="52" y="33"/>
                      <a:pt x="49" y="40"/>
                      <a:pt x="44" y="45"/>
                    </a:cubicBezTo>
                    <a:cubicBezTo>
                      <a:pt x="39" y="50"/>
                      <a:pt x="33" y="52"/>
                      <a:pt x="26" y="52"/>
                    </a:cubicBezTo>
                    <a:cubicBezTo>
                      <a:pt x="26" y="52"/>
                      <a:pt x="26" y="52"/>
                      <a:pt x="26" y="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a60d5a985e_0_0"/>
              <p:cNvSpPr/>
              <p:nvPr/>
            </p:nvSpPr>
            <p:spPr>
              <a:xfrm>
                <a:off x="9194800" y="1963738"/>
                <a:ext cx="65088" cy="66675"/>
              </a:xfrm>
              <a:custGeom>
                <a:rect b="b" l="l" r="r" t="t"/>
                <a:pathLst>
                  <a:path extrusionOk="0" h="58" w="57">
                    <a:moveTo>
                      <a:pt x="29" y="58"/>
                    </a:moveTo>
                    <a:cubicBezTo>
                      <a:pt x="13" y="58"/>
                      <a:pt x="0" y="45"/>
                      <a:pt x="0" y="29"/>
                    </a:cubicBezTo>
                    <a:cubicBezTo>
                      <a:pt x="0" y="22"/>
                      <a:pt x="3" y="14"/>
                      <a:pt x="8" y="9"/>
                    </a:cubicBezTo>
                    <a:cubicBezTo>
                      <a:pt x="14" y="3"/>
                      <a:pt x="21" y="0"/>
                      <a:pt x="29" y="0"/>
                    </a:cubicBezTo>
                    <a:cubicBezTo>
                      <a:pt x="32" y="0"/>
                      <a:pt x="35" y="3"/>
                      <a:pt x="35" y="7"/>
                    </a:cubicBezTo>
                    <a:cubicBezTo>
                      <a:pt x="35" y="11"/>
                      <a:pt x="32" y="14"/>
                      <a:pt x="29" y="14"/>
                    </a:cubicBezTo>
                    <a:cubicBezTo>
                      <a:pt x="24" y="14"/>
                      <a:pt x="20" y="15"/>
                      <a:pt x="17" y="18"/>
                    </a:cubicBezTo>
                    <a:cubicBezTo>
                      <a:pt x="15" y="21"/>
                      <a:pt x="13" y="25"/>
                      <a:pt x="13" y="29"/>
                    </a:cubicBezTo>
                    <a:cubicBezTo>
                      <a:pt x="13" y="38"/>
                      <a:pt x="20" y="45"/>
                      <a:pt x="29" y="45"/>
                    </a:cubicBezTo>
                    <a:cubicBezTo>
                      <a:pt x="37" y="45"/>
                      <a:pt x="44" y="38"/>
                      <a:pt x="44" y="29"/>
                    </a:cubicBezTo>
                    <a:cubicBezTo>
                      <a:pt x="44" y="24"/>
                      <a:pt x="42" y="20"/>
                      <a:pt x="38" y="17"/>
                    </a:cubicBezTo>
                    <a:cubicBezTo>
                      <a:pt x="35" y="15"/>
                      <a:pt x="35" y="11"/>
                      <a:pt x="37" y="8"/>
                    </a:cubicBezTo>
                    <a:cubicBezTo>
                      <a:pt x="39" y="5"/>
                      <a:pt x="43" y="4"/>
                      <a:pt x="46" y="7"/>
                    </a:cubicBezTo>
                    <a:cubicBezTo>
                      <a:pt x="53" y="12"/>
                      <a:pt x="57" y="20"/>
                      <a:pt x="57" y="29"/>
                    </a:cubicBezTo>
                    <a:cubicBezTo>
                      <a:pt x="57" y="45"/>
                      <a:pt x="45" y="58"/>
                      <a:pt x="29" y="58"/>
                    </a:cubicBezTo>
                    <a:cubicBezTo>
                      <a:pt x="29" y="58"/>
                      <a:pt x="29" y="58"/>
                      <a:pt x="29" y="5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a60d5a985e_0_0"/>
              <p:cNvSpPr/>
              <p:nvPr/>
            </p:nvSpPr>
            <p:spPr>
              <a:xfrm>
                <a:off x="9245600" y="1990726"/>
                <a:ext cx="85725" cy="39688"/>
              </a:xfrm>
              <a:custGeom>
                <a:rect b="b" l="l" r="r" t="t"/>
                <a:pathLst>
                  <a:path extrusionOk="0" h="35" w="75">
                    <a:moveTo>
                      <a:pt x="40" y="35"/>
                    </a:moveTo>
                    <a:cubicBezTo>
                      <a:pt x="37" y="35"/>
                      <a:pt x="34" y="32"/>
                      <a:pt x="34" y="28"/>
                    </a:cubicBezTo>
                    <a:cubicBezTo>
                      <a:pt x="34" y="13"/>
                      <a:pt x="34" y="13"/>
                      <a:pt x="34" y="13"/>
                    </a:cubicBezTo>
                    <a:cubicBezTo>
                      <a:pt x="7" y="13"/>
                      <a:pt x="7" y="13"/>
                      <a:pt x="7" y="13"/>
                    </a:cubicBezTo>
                    <a:cubicBezTo>
                      <a:pt x="3" y="13"/>
                      <a:pt x="0" y="10"/>
                      <a:pt x="0" y="6"/>
                    </a:cubicBezTo>
                    <a:cubicBezTo>
                      <a:pt x="0" y="3"/>
                      <a:pt x="3" y="0"/>
                      <a:pt x="7" y="0"/>
                    </a:cubicBezTo>
                    <a:cubicBezTo>
                      <a:pt x="40" y="0"/>
                      <a:pt x="40" y="0"/>
                      <a:pt x="40" y="0"/>
                    </a:cubicBezTo>
                    <a:cubicBezTo>
                      <a:pt x="44" y="0"/>
                      <a:pt x="47" y="2"/>
                      <a:pt x="47" y="6"/>
                    </a:cubicBezTo>
                    <a:cubicBezTo>
                      <a:pt x="47" y="22"/>
                      <a:pt x="47" y="22"/>
                      <a:pt x="47" y="22"/>
                    </a:cubicBezTo>
                    <a:cubicBezTo>
                      <a:pt x="69" y="22"/>
                      <a:pt x="69" y="22"/>
                      <a:pt x="69" y="22"/>
                    </a:cubicBezTo>
                    <a:cubicBezTo>
                      <a:pt x="72" y="22"/>
                      <a:pt x="75" y="25"/>
                      <a:pt x="75" y="28"/>
                    </a:cubicBezTo>
                    <a:cubicBezTo>
                      <a:pt x="75" y="32"/>
                      <a:pt x="72" y="35"/>
                      <a:pt x="69" y="35"/>
                    </a:cubicBezTo>
                    <a:cubicBezTo>
                      <a:pt x="40" y="35"/>
                      <a:pt x="40" y="35"/>
                      <a:pt x="40" y="35"/>
                    </a:cubicBezTo>
                    <a:cubicBezTo>
                      <a:pt x="40" y="35"/>
                      <a:pt x="40" y="35"/>
                      <a:pt x="40" y="3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a60d5a985e_0_0"/>
              <p:cNvSpPr/>
              <p:nvPr/>
            </p:nvSpPr>
            <p:spPr>
              <a:xfrm>
                <a:off x="9290050" y="2070101"/>
                <a:ext cx="41275" cy="14288"/>
              </a:xfrm>
              <a:custGeom>
                <a:rect b="b" l="l" r="r" t="t"/>
                <a:pathLst>
                  <a:path extrusionOk="0" h="13" w="36">
                    <a:moveTo>
                      <a:pt x="6" y="13"/>
                    </a:moveTo>
                    <a:cubicBezTo>
                      <a:pt x="3" y="13"/>
                      <a:pt x="0" y="10"/>
                      <a:pt x="0" y="6"/>
                    </a:cubicBezTo>
                    <a:cubicBezTo>
                      <a:pt x="0" y="3"/>
                      <a:pt x="3" y="0"/>
                      <a:pt x="6" y="0"/>
                    </a:cubicBezTo>
                    <a:cubicBezTo>
                      <a:pt x="30" y="0"/>
                      <a:pt x="30" y="0"/>
                      <a:pt x="30" y="0"/>
                    </a:cubicBezTo>
                    <a:cubicBezTo>
                      <a:pt x="34" y="0"/>
                      <a:pt x="36" y="3"/>
                      <a:pt x="36" y="6"/>
                    </a:cubicBezTo>
                    <a:cubicBezTo>
                      <a:pt x="36" y="10"/>
                      <a:pt x="34" y="13"/>
                      <a:pt x="30" y="13"/>
                    </a:cubicBezTo>
                    <a:cubicBezTo>
                      <a:pt x="6" y="13"/>
                      <a:pt x="6" y="13"/>
                      <a:pt x="6" y="13"/>
                    </a:cubicBezTo>
                    <a:cubicBezTo>
                      <a:pt x="6" y="13"/>
                      <a:pt x="6" y="13"/>
                      <a:pt x="6" y="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a60d5a985e_0_0"/>
              <p:cNvSpPr/>
              <p:nvPr/>
            </p:nvSpPr>
            <p:spPr>
              <a:xfrm>
                <a:off x="9232900" y="2147888"/>
                <a:ext cx="76200" cy="36513"/>
              </a:xfrm>
              <a:custGeom>
                <a:rect b="b" l="l" r="r" t="t"/>
                <a:pathLst>
                  <a:path extrusionOk="0" h="32" w="67">
                    <a:moveTo>
                      <a:pt x="42" y="32"/>
                    </a:moveTo>
                    <a:cubicBezTo>
                      <a:pt x="40" y="32"/>
                      <a:pt x="38" y="31"/>
                      <a:pt x="37" y="30"/>
                    </a:cubicBezTo>
                    <a:cubicBezTo>
                      <a:pt x="36" y="28"/>
                      <a:pt x="35" y="27"/>
                      <a:pt x="35" y="25"/>
                    </a:cubicBezTo>
                    <a:cubicBezTo>
                      <a:pt x="35" y="13"/>
                      <a:pt x="35" y="13"/>
                      <a:pt x="35" y="13"/>
                    </a:cubicBezTo>
                    <a:cubicBezTo>
                      <a:pt x="7" y="13"/>
                      <a:pt x="7" y="13"/>
                      <a:pt x="7" y="13"/>
                    </a:cubicBezTo>
                    <a:cubicBezTo>
                      <a:pt x="3" y="13"/>
                      <a:pt x="0" y="11"/>
                      <a:pt x="0" y="7"/>
                    </a:cubicBezTo>
                    <a:cubicBezTo>
                      <a:pt x="0" y="3"/>
                      <a:pt x="3" y="0"/>
                      <a:pt x="7" y="0"/>
                    </a:cubicBezTo>
                    <a:cubicBezTo>
                      <a:pt x="42" y="0"/>
                      <a:pt x="42" y="0"/>
                      <a:pt x="42" y="0"/>
                    </a:cubicBezTo>
                    <a:cubicBezTo>
                      <a:pt x="44" y="0"/>
                      <a:pt x="45" y="1"/>
                      <a:pt x="46" y="2"/>
                    </a:cubicBezTo>
                    <a:cubicBezTo>
                      <a:pt x="48" y="3"/>
                      <a:pt x="48" y="5"/>
                      <a:pt x="48" y="7"/>
                    </a:cubicBezTo>
                    <a:cubicBezTo>
                      <a:pt x="48" y="18"/>
                      <a:pt x="48" y="18"/>
                      <a:pt x="48" y="18"/>
                    </a:cubicBezTo>
                    <a:cubicBezTo>
                      <a:pt x="60" y="18"/>
                      <a:pt x="60" y="18"/>
                      <a:pt x="60" y="18"/>
                    </a:cubicBezTo>
                    <a:cubicBezTo>
                      <a:pt x="64" y="18"/>
                      <a:pt x="67" y="21"/>
                      <a:pt x="67" y="25"/>
                    </a:cubicBezTo>
                    <a:cubicBezTo>
                      <a:pt x="67" y="29"/>
                      <a:pt x="64" y="32"/>
                      <a:pt x="60" y="32"/>
                    </a:cubicBezTo>
                    <a:cubicBezTo>
                      <a:pt x="42" y="32"/>
                      <a:pt x="42" y="32"/>
                      <a:pt x="42" y="32"/>
                    </a:cubicBezTo>
                    <a:cubicBezTo>
                      <a:pt x="42" y="32"/>
                      <a:pt x="42" y="32"/>
                      <a:pt x="42" y="3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a60d5a985e_0_0"/>
              <p:cNvSpPr/>
              <p:nvPr/>
            </p:nvSpPr>
            <p:spPr>
              <a:xfrm>
                <a:off x="9272588" y="2236788"/>
                <a:ext cx="68263" cy="15875"/>
              </a:xfrm>
              <a:custGeom>
                <a:rect b="b" l="l" r="r" t="t"/>
                <a:pathLst>
                  <a:path extrusionOk="0" h="13" w="59">
                    <a:moveTo>
                      <a:pt x="7" y="13"/>
                    </a:moveTo>
                    <a:cubicBezTo>
                      <a:pt x="3" y="13"/>
                      <a:pt x="0" y="11"/>
                      <a:pt x="0" y="7"/>
                    </a:cubicBezTo>
                    <a:cubicBezTo>
                      <a:pt x="0" y="3"/>
                      <a:pt x="3" y="0"/>
                      <a:pt x="7" y="0"/>
                    </a:cubicBezTo>
                    <a:cubicBezTo>
                      <a:pt x="53" y="0"/>
                      <a:pt x="53" y="0"/>
                      <a:pt x="53" y="0"/>
                    </a:cubicBezTo>
                    <a:cubicBezTo>
                      <a:pt x="56" y="0"/>
                      <a:pt x="59" y="3"/>
                      <a:pt x="59" y="7"/>
                    </a:cubicBezTo>
                    <a:cubicBezTo>
                      <a:pt x="59" y="10"/>
                      <a:pt x="56" y="13"/>
                      <a:pt x="53" y="13"/>
                    </a:cubicBezTo>
                    <a:cubicBezTo>
                      <a:pt x="7" y="13"/>
                      <a:pt x="7" y="13"/>
                      <a:pt x="7" y="13"/>
                    </a:cubicBezTo>
                    <a:cubicBezTo>
                      <a:pt x="7" y="13"/>
                      <a:pt x="7" y="13"/>
                      <a:pt x="7" y="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a60d5a985e_0_0"/>
              <p:cNvSpPr/>
              <p:nvPr/>
            </p:nvSpPr>
            <p:spPr>
              <a:xfrm>
                <a:off x="9301163" y="2297113"/>
                <a:ext cx="187325" cy="15875"/>
              </a:xfrm>
              <a:custGeom>
                <a:rect b="b" l="l" r="r" t="t"/>
                <a:pathLst>
                  <a:path extrusionOk="0" h="14" w="163">
                    <a:moveTo>
                      <a:pt x="7" y="14"/>
                    </a:moveTo>
                    <a:cubicBezTo>
                      <a:pt x="3" y="14"/>
                      <a:pt x="0" y="11"/>
                      <a:pt x="0" y="7"/>
                    </a:cubicBezTo>
                    <a:cubicBezTo>
                      <a:pt x="0" y="4"/>
                      <a:pt x="3" y="1"/>
                      <a:pt x="7" y="1"/>
                    </a:cubicBezTo>
                    <a:cubicBezTo>
                      <a:pt x="156" y="0"/>
                      <a:pt x="156" y="0"/>
                      <a:pt x="156" y="0"/>
                    </a:cubicBezTo>
                    <a:cubicBezTo>
                      <a:pt x="160" y="0"/>
                      <a:pt x="163" y="3"/>
                      <a:pt x="163" y="7"/>
                    </a:cubicBezTo>
                    <a:cubicBezTo>
                      <a:pt x="163" y="11"/>
                      <a:pt x="160" y="14"/>
                      <a:pt x="156" y="14"/>
                    </a:cubicBezTo>
                    <a:cubicBezTo>
                      <a:pt x="7" y="14"/>
                      <a:pt x="7" y="14"/>
                      <a:pt x="7" y="14"/>
                    </a:cubicBezTo>
                    <a:cubicBezTo>
                      <a:pt x="7" y="14"/>
                      <a:pt x="7" y="14"/>
                      <a:pt x="7" y="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 name="Google Shape;262;ga60d5a985e_0_0"/>
            <p:cNvGrpSpPr/>
            <p:nvPr/>
          </p:nvGrpSpPr>
          <p:grpSpPr>
            <a:xfrm>
              <a:off x="5888021" y="3388686"/>
              <a:ext cx="487709" cy="487709"/>
              <a:chOff x="4429126" y="2814638"/>
              <a:chExt cx="234950" cy="234950"/>
            </a:xfrm>
          </p:grpSpPr>
          <p:sp>
            <p:nvSpPr>
              <p:cNvPr id="263" name="Google Shape;263;ga60d5a985e_0_0"/>
              <p:cNvSpPr/>
              <p:nvPr/>
            </p:nvSpPr>
            <p:spPr>
              <a:xfrm>
                <a:off x="4429126" y="2814638"/>
                <a:ext cx="234950" cy="234950"/>
              </a:xfrm>
              <a:custGeom>
                <a:rect b="b" l="l" r="r" t="t"/>
                <a:pathLst>
                  <a:path extrusionOk="0" h="363" w="363">
                    <a:moveTo>
                      <a:pt x="29" y="302"/>
                    </a:moveTo>
                    <a:cubicBezTo>
                      <a:pt x="144" y="302"/>
                      <a:pt x="144" y="302"/>
                      <a:pt x="144" y="302"/>
                    </a:cubicBezTo>
                    <a:cubicBezTo>
                      <a:pt x="139" y="321"/>
                      <a:pt x="139" y="321"/>
                      <a:pt x="139" y="321"/>
                    </a:cubicBezTo>
                    <a:cubicBezTo>
                      <a:pt x="120" y="321"/>
                      <a:pt x="120" y="321"/>
                      <a:pt x="120" y="321"/>
                    </a:cubicBezTo>
                    <a:cubicBezTo>
                      <a:pt x="109" y="321"/>
                      <a:pt x="99" y="330"/>
                      <a:pt x="99" y="342"/>
                    </a:cubicBezTo>
                    <a:cubicBezTo>
                      <a:pt x="99" y="357"/>
                      <a:pt x="99" y="357"/>
                      <a:pt x="99" y="357"/>
                    </a:cubicBezTo>
                    <a:cubicBezTo>
                      <a:pt x="99" y="360"/>
                      <a:pt x="102" y="363"/>
                      <a:pt x="105" y="363"/>
                    </a:cubicBezTo>
                    <a:cubicBezTo>
                      <a:pt x="258" y="363"/>
                      <a:pt x="258" y="363"/>
                      <a:pt x="258" y="363"/>
                    </a:cubicBezTo>
                    <a:cubicBezTo>
                      <a:pt x="261" y="363"/>
                      <a:pt x="263" y="360"/>
                      <a:pt x="263" y="357"/>
                    </a:cubicBezTo>
                    <a:cubicBezTo>
                      <a:pt x="263" y="342"/>
                      <a:pt x="263" y="342"/>
                      <a:pt x="263" y="342"/>
                    </a:cubicBezTo>
                    <a:cubicBezTo>
                      <a:pt x="263" y="330"/>
                      <a:pt x="254" y="321"/>
                      <a:pt x="242" y="321"/>
                    </a:cubicBezTo>
                    <a:cubicBezTo>
                      <a:pt x="224" y="321"/>
                      <a:pt x="224" y="321"/>
                      <a:pt x="224" y="321"/>
                    </a:cubicBezTo>
                    <a:cubicBezTo>
                      <a:pt x="219" y="302"/>
                      <a:pt x="219" y="302"/>
                      <a:pt x="219" y="302"/>
                    </a:cubicBezTo>
                    <a:cubicBezTo>
                      <a:pt x="334" y="302"/>
                      <a:pt x="334" y="302"/>
                      <a:pt x="334" y="302"/>
                    </a:cubicBezTo>
                    <a:cubicBezTo>
                      <a:pt x="350" y="302"/>
                      <a:pt x="363" y="289"/>
                      <a:pt x="363" y="273"/>
                    </a:cubicBezTo>
                    <a:cubicBezTo>
                      <a:pt x="363" y="258"/>
                      <a:pt x="363" y="258"/>
                      <a:pt x="363" y="258"/>
                    </a:cubicBezTo>
                    <a:cubicBezTo>
                      <a:pt x="363" y="67"/>
                      <a:pt x="363" y="67"/>
                      <a:pt x="363" y="67"/>
                    </a:cubicBezTo>
                    <a:cubicBezTo>
                      <a:pt x="363" y="51"/>
                      <a:pt x="350" y="38"/>
                      <a:pt x="334" y="38"/>
                    </a:cubicBezTo>
                    <a:cubicBezTo>
                      <a:pt x="189" y="38"/>
                      <a:pt x="189" y="38"/>
                      <a:pt x="189" y="38"/>
                    </a:cubicBezTo>
                    <a:cubicBezTo>
                      <a:pt x="128" y="38"/>
                      <a:pt x="128" y="38"/>
                      <a:pt x="128" y="38"/>
                    </a:cubicBezTo>
                    <a:cubicBezTo>
                      <a:pt x="102" y="3"/>
                      <a:pt x="102" y="3"/>
                      <a:pt x="102" y="3"/>
                    </a:cubicBezTo>
                    <a:cubicBezTo>
                      <a:pt x="100" y="0"/>
                      <a:pt x="95" y="0"/>
                      <a:pt x="93" y="3"/>
                    </a:cubicBezTo>
                    <a:cubicBezTo>
                      <a:pt x="67" y="38"/>
                      <a:pt x="67" y="38"/>
                      <a:pt x="67" y="38"/>
                    </a:cubicBezTo>
                    <a:cubicBezTo>
                      <a:pt x="29" y="38"/>
                      <a:pt x="29" y="38"/>
                      <a:pt x="29" y="38"/>
                    </a:cubicBezTo>
                    <a:cubicBezTo>
                      <a:pt x="13" y="38"/>
                      <a:pt x="0" y="51"/>
                      <a:pt x="0" y="67"/>
                    </a:cubicBezTo>
                    <a:cubicBezTo>
                      <a:pt x="0" y="258"/>
                      <a:pt x="0" y="258"/>
                      <a:pt x="0" y="258"/>
                    </a:cubicBezTo>
                    <a:cubicBezTo>
                      <a:pt x="0" y="273"/>
                      <a:pt x="0" y="273"/>
                      <a:pt x="0" y="273"/>
                    </a:cubicBezTo>
                    <a:cubicBezTo>
                      <a:pt x="0" y="289"/>
                      <a:pt x="13" y="302"/>
                      <a:pt x="29" y="302"/>
                    </a:cubicBezTo>
                    <a:close/>
                    <a:moveTo>
                      <a:pt x="12" y="67"/>
                    </a:moveTo>
                    <a:cubicBezTo>
                      <a:pt x="12" y="58"/>
                      <a:pt x="19" y="50"/>
                      <a:pt x="29" y="50"/>
                    </a:cubicBezTo>
                    <a:cubicBezTo>
                      <a:pt x="59" y="50"/>
                      <a:pt x="59" y="50"/>
                      <a:pt x="59" y="50"/>
                    </a:cubicBezTo>
                    <a:cubicBezTo>
                      <a:pt x="55" y="56"/>
                      <a:pt x="55" y="56"/>
                      <a:pt x="55" y="56"/>
                    </a:cubicBezTo>
                    <a:cubicBezTo>
                      <a:pt x="53" y="58"/>
                      <a:pt x="53" y="60"/>
                      <a:pt x="54" y="62"/>
                    </a:cubicBezTo>
                    <a:cubicBezTo>
                      <a:pt x="55" y="64"/>
                      <a:pt x="57" y="65"/>
                      <a:pt x="59" y="65"/>
                    </a:cubicBezTo>
                    <a:cubicBezTo>
                      <a:pt x="77" y="65"/>
                      <a:pt x="77" y="65"/>
                      <a:pt x="77" y="65"/>
                    </a:cubicBezTo>
                    <a:cubicBezTo>
                      <a:pt x="77" y="138"/>
                      <a:pt x="77" y="138"/>
                      <a:pt x="77" y="138"/>
                    </a:cubicBezTo>
                    <a:cubicBezTo>
                      <a:pt x="52" y="138"/>
                      <a:pt x="52" y="138"/>
                      <a:pt x="52" y="138"/>
                    </a:cubicBezTo>
                    <a:cubicBezTo>
                      <a:pt x="49" y="138"/>
                      <a:pt x="46" y="140"/>
                      <a:pt x="46" y="143"/>
                    </a:cubicBezTo>
                    <a:cubicBezTo>
                      <a:pt x="46" y="227"/>
                      <a:pt x="46" y="227"/>
                      <a:pt x="46" y="227"/>
                    </a:cubicBezTo>
                    <a:cubicBezTo>
                      <a:pt x="46" y="230"/>
                      <a:pt x="49" y="233"/>
                      <a:pt x="52" y="233"/>
                    </a:cubicBezTo>
                    <a:cubicBezTo>
                      <a:pt x="143" y="233"/>
                      <a:pt x="143" y="233"/>
                      <a:pt x="143" y="233"/>
                    </a:cubicBezTo>
                    <a:cubicBezTo>
                      <a:pt x="146" y="233"/>
                      <a:pt x="149" y="230"/>
                      <a:pt x="149" y="227"/>
                    </a:cubicBezTo>
                    <a:cubicBezTo>
                      <a:pt x="149" y="143"/>
                      <a:pt x="149" y="143"/>
                      <a:pt x="149" y="143"/>
                    </a:cubicBezTo>
                    <a:cubicBezTo>
                      <a:pt x="149" y="140"/>
                      <a:pt x="146" y="138"/>
                      <a:pt x="143" y="138"/>
                    </a:cubicBezTo>
                    <a:cubicBezTo>
                      <a:pt x="118" y="138"/>
                      <a:pt x="118" y="138"/>
                      <a:pt x="118" y="138"/>
                    </a:cubicBezTo>
                    <a:cubicBezTo>
                      <a:pt x="118" y="65"/>
                      <a:pt x="118" y="65"/>
                      <a:pt x="118" y="65"/>
                    </a:cubicBezTo>
                    <a:cubicBezTo>
                      <a:pt x="136" y="65"/>
                      <a:pt x="136" y="65"/>
                      <a:pt x="136" y="65"/>
                    </a:cubicBezTo>
                    <a:cubicBezTo>
                      <a:pt x="138" y="65"/>
                      <a:pt x="140" y="64"/>
                      <a:pt x="141" y="62"/>
                    </a:cubicBezTo>
                    <a:cubicBezTo>
                      <a:pt x="142" y="60"/>
                      <a:pt x="142" y="58"/>
                      <a:pt x="140" y="56"/>
                    </a:cubicBezTo>
                    <a:cubicBezTo>
                      <a:pt x="136" y="50"/>
                      <a:pt x="136" y="50"/>
                      <a:pt x="136" y="50"/>
                    </a:cubicBezTo>
                    <a:cubicBezTo>
                      <a:pt x="183" y="50"/>
                      <a:pt x="183" y="50"/>
                      <a:pt x="183" y="50"/>
                    </a:cubicBezTo>
                    <a:cubicBezTo>
                      <a:pt x="183" y="252"/>
                      <a:pt x="183" y="252"/>
                      <a:pt x="183" y="252"/>
                    </a:cubicBezTo>
                    <a:cubicBezTo>
                      <a:pt x="12" y="252"/>
                      <a:pt x="12" y="252"/>
                      <a:pt x="12" y="252"/>
                    </a:cubicBezTo>
                    <a:lnTo>
                      <a:pt x="12" y="67"/>
                    </a:lnTo>
                    <a:close/>
                    <a:moveTo>
                      <a:pt x="81" y="38"/>
                    </a:moveTo>
                    <a:cubicBezTo>
                      <a:pt x="97" y="16"/>
                      <a:pt x="97" y="16"/>
                      <a:pt x="97" y="16"/>
                    </a:cubicBezTo>
                    <a:cubicBezTo>
                      <a:pt x="114" y="38"/>
                      <a:pt x="114" y="38"/>
                      <a:pt x="114" y="38"/>
                    </a:cubicBezTo>
                    <a:cubicBezTo>
                      <a:pt x="118" y="44"/>
                      <a:pt x="118" y="44"/>
                      <a:pt x="118" y="44"/>
                    </a:cubicBezTo>
                    <a:cubicBezTo>
                      <a:pt x="122" y="50"/>
                      <a:pt x="122" y="50"/>
                      <a:pt x="122" y="50"/>
                    </a:cubicBezTo>
                    <a:cubicBezTo>
                      <a:pt x="125" y="54"/>
                      <a:pt x="125" y="54"/>
                      <a:pt x="125" y="54"/>
                    </a:cubicBezTo>
                    <a:cubicBezTo>
                      <a:pt x="113" y="54"/>
                      <a:pt x="113" y="54"/>
                      <a:pt x="113" y="54"/>
                    </a:cubicBezTo>
                    <a:cubicBezTo>
                      <a:pt x="110" y="54"/>
                      <a:pt x="107" y="56"/>
                      <a:pt x="107" y="59"/>
                    </a:cubicBezTo>
                    <a:cubicBezTo>
                      <a:pt x="107" y="138"/>
                      <a:pt x="107" y="138"/>
                      <a:pt x="107" y="138"/>
                    </a:cubicBezTo>
                    <a:cubicBezTo>
                      <a:pt x="88" y="138"/>
                      <a:pt x="88" y="138"/>
                      <a:pt x="88" y="138"/>
                    </a:cubicBezTo>
                    <a:cubicBezTo>
                      <a:pt x="88" y="59"/>
                      <a:pt x="88" y="59"/>
                      <a:pt x="88" y="59"/>
                    </a:cubicBezTo>
                    <a:cubicBezTo>
                      <a:pt x="88" y="56"/>
                      <a:pt x="85" y="54"/>
                      <a:pt x="82" y="54"/>
                    </a:cubicBezTo>
                    <a:cubicBezTo>
                      <a:pt x="70" y="54"/>
                      <a:pt x="70" y="54"/>
                      <a:pt x="70" y="54"/>
                    </a:cubicBezTo>
                    <a:cubicBezTo>
                      <a:pt x="73" y="50"/>
                      <a:pt x="73" y="50"/>
                      <a:pt x="73" y="50"/>
                    </a:cubicBezTo>
                    <a:cubicBezTo>
                      <a:pt x="77" y="44"/>
                      <a:pt x="77" y="44"/>
                      <a:pt x="77" y="44"/>
                    </a:cubicBezTo>
                    <a:lnTo>
                      <a:pt x="81" y="38"/>
                    </a:lnTo>
                    <a:close/>
                    <a:moveTo>
                      <a:pt x="107" y="172"/>
                    </a:moveTo>
                    <a:cubicBezTo>
                      <a:pt x="101" y="169"/>
                      <a:pt x="101" y="169"/>
                      <a:pt x="101" y="169"/>
                    </a:cubicBezTo>
                    <a:cubicBezTo>
                      <a:pt x="99" y="168"/>
                      <a:pt x="97" y="168"/>
                      <a:pt x="95" y="169"/>
                    </a:cubicBezTo>
                    <a:cubicBezTo>
                      <a:pt x="88" y="172"/>
                      <a:pt x="88" y="172"/>
                      <a:pt x="88" y="172"/>
                    </a:cubicBezTo>
                    <a:cubicBezTo>
                      <a:pt x="88" y="149"/>
                      <a:pt x="88" y="149"/>
                      <a:pt x="88" y="149"/>
                    </a:cubicBezTo>
                    <a:cubicBezTo>
                      <a:pt x="107" y="149"/>
                      <a:pt x="107" y="149"/>
                      <a:pt x="107" y="149"/>
                    </a:cubicBezTo>
                    <a:lnTo>
                      <a:pt x="107" y="172"/>
                    </a:lnTo>
                    <a:close/>
                    <a:moveTo>
                      <a:pt x="79" y="186"/>
                    </a:moveTo>
                    <a:cubicBezTo>
                      <a:pt x="80" y="187"/>
                      <a:pt x="81" y="187"/>
                      <a:pt x="82" y="187"/>
                    </a:cubicBezTo>
                    <a:cubicBezTo>
                      <a:pt x="83" y="187"/>
                      <a:pt x="84" y="187"/>
                      <a:pt x="85" y="187"/>
                    </a:cubicBezTo>
                    <a:cubicBezTo>
                      <a:pt x="98" y="180"/>
                      <a:pt x="98" y="180"/>
                      <a:pt x="98" y="180"/>
                    </a:cubicBezTo>
                    <a:cubicBezTo>
                      <a:pt x="110" y="187"/>
                      <a:pt x="110" y="187"/>
                      <a:pt x="110" y="187"/>
                    </a:cubicBezTo>
                    <a:cubicBezTo>
                      <a:pt x="112" y="187"/>
                      <a:pt x="114" y="187"/>
                      <a:pt x="116" y="186"/>
                    </a:cubicBezTo>
                    <a:cubicBezTo>
                      <a:pt x="117" y="185"/>
                      <a:pt x="118" y="183"/>
                      <a:pt x="118" y="181"/>
                    </a:cubicBezTo>
                    <a:cubicBezTo>
                      <a:pt x="118" y="149"/>
                      <a:pt x="118" y="149"/>
                      <a:pt x="118" y="149"/>
                    </a:cubicBezTo>
                    <a:cubicBezTo>
                      <a:pt x="138" y="149"/>
                      <a:pt x="138" y="149"/>
                      <a:pt x="138" y="149"/>
                    </a:cubicBezTo>
                    <a:cubicBezTo>
                      <a:pt x="138" y="222"/>
                      <a:pt x="138" y="222"/>
                      <a:pt x="138" y="222"/>
                    </a:cubicBezTo>
                    <a:cubicBezTo>
                      <a:pt x="57" y="222"/>
                      <a:pt x="57" y="222"/>
                      <a:pt x="57" y="222"/>
                    </a:cubicBezTo>
                    <a:cubicBezTo>
                      <a:pt x="57" y="149"/>
                      <a:pt x="57" y="149"/>
                      <a:pt x="57" y="149"/>
                    </a:cubicBezTo>
                    <a:cubicBezTo>
                      <a:pt x="77" y="149"/>
                      <a:pt x="77" y="149"/>
                      <a:pt x="77" y="149"/>
                    </a:cubicBezTo>
                    <a:cubicBezTo>
                      <a:pt x="77" y="181"/>
                      <a:pt x="77" y="181"/>
                      <a:pt x="77" y="181"/>
                    </a:cubicBezTo>
                    <a:cubicBezTo>
                      <a:pt x="77" y="183"/>
                      <a:pt x="78" y="185"/>
                      <a:pt x="79" y="186"/>
                    </a:cubicBezTo>
                    <a:close/>
                    <a:moveTo>
                      <a:pt x="351" y="273"/>
                    </a:moveTo>
                    <a:cubicBezTo>
                      <a:pt x="351" y="282"/>
                      <a:pt x="344" y="290"/>
                      <a:pt x="334" y="290"/>
                    </a:cubicBezTo>
                    <a:cubicBezTo>
                      <a:pt x="212" y="290"/>
                      <a:pt x="212" y="290"/>
                      <a:pt x="212" y="290"/>
                    </a:cubicBezTo>
                    <a:cubicBezTo>
                      <a:pt x="151" y="290"/>
                      <a:pt x="151" y="290"/>
                      <a:pt x="151" y="290"/>
                    </a:cubicBezTo>
                    <a:cubicBezTo>
                      <a:pt x="29" y="290"/>
                      <a:pt x="29" y="290"/>
                      <a:pt x="29" y="290"/>
                    </a:cubicBezTo>
                    <a:cubicBezTo>
                      <a:pt x="19" y="290"/>
                      <a:pt x="12" y="282"/>
                      <a:pt x="12" y="273"/>
                    </a:cubicBezTo>
                    <a:cubicBezTo>
                      <a:pt x="12" y="263"/>
                      <a:pt x="12" y="263"/>
                      <a:pt x="12" y="263"/>
                    </a:cubicBezTo>
                    <a:cubicBezTo>
                      <a:pt x="189" y="263"/>
                      <a:pt x="189" y="263"/>
                      <a:pt x="189" y="263"/>
                    </a:cubicBezTo>
                    <a:cubicBezTo>
                      <a:pt x="351" y="263"/>
                      <a:pt x="351" y="263"/>
                      <a:pt x="351" y="263"/>
                    </a:cubicBezTo>
                    <a:lnTo>
                      <a:pt x="351" y="273"/>
                    </a:lnTo>
                    <a:close/>
                    <a:moveTo>
                      <a:pt x="212" y="321"/>
                    </a:moveTo>
                    <a:cubicBezTo>
                      <a:pt x="151" y="321"/>
                      <a:pt x="151" y="321"/>
                      <a:pt x="151" y="321"/>
                    </a:cubicBezTo>
                    <a:cubicBezTo>
                      <a:pt x="155" y="302"/>
                      <a:pt x="155" y="302"/>
                      <a:pt x="155" y="302"/>
                    </a:cubicBezTo>
                    <a:cubicBezTo>
                      <a:pt x="207" y="302"/>
                      <a:pt x="207" y="302"/>
                      <a:pt x="207" y="302"/>
                    </a:cubicBezTo>
                    <a:lnTo>
                      <a:pt x="212" y="321"/>
                    </a:lnTo>
                    <a:close/>
                    <a:moveTo>
                      <a:pt x="252" y="342"/>
                    </a:moveTo>
                    <a:cubicBezTo>
                      <a:pt x="252" y="351"/>
                      <a:pt x="252" y="351"/>
                      <a:pt x="252" y="351"/>
                    </a:cubicBezTo>
                    <a:cubicBezTo>
                      <a:pt x="111" y="351"/>
                      <a:pt x="111" y="351"/>
                      <a:pt x="111" y="351"/>
                    </a:cubicBezTo>
                    <a:cubicBezTo>
                      <a:pt x="111" y="342"/>
                      <a:pt x="111" y="342"/>
                      <a:pt x="111" y="342"/>
                    </a:cubicBezTo>
                    <a:cubicBezTo>
                      <a:pt x="111" y="336"/>
                      <a:pt x="115" y="332"/>
                      <a:pt x="120" y="332"/>
                    </a:cubicBezTo>
                    <a:cubicBezTo>
                      <a:pt x="143" y="332"/>
                      <a:pt x="143" y="332"/>
                      <a:pt x="143" y="332"/>
                    </a:cubicBezTo>
                    <a:cubicBezTo>
                      <a:pt x="220" y="332"/>
                      <a:pt x="220" y="332"/>
                      <a:pt x="220" y="332"/>
                    </a:cubicBezTo>
                    <a:cubicBezTo>
                      <a:pt x="220" y="332"/>
                      <a:pt x="220" y="332"/>
                      <a:pt x="220" y="332"/>
                    </a:cubicBezTo>
                    <a:cubicBezTo>
                      <a:pt x="242" y="332"/>
                      <a:pt x="242" y="332"/>
                      <a:pt x="242" y="332"/>
                    </a:cubicBezTo>
                    <a:cubicBezTo>
                      <a:pt x="248" y="332"/>
                      <a:pt x="252" y="336"/>
                      <a:pt x="252" y="342"/>
                    </a:cubicBezTo>
                    <a:close/>
                    <a:moveTo>
                      <a:pt x="351" y="252"/>
                    </a:moveTo>
                    <a:cubicBezTo>
                      <a:pt x="195" y="252"/>
                      <a:pt x="195" y="252"/>
                      <a:pt x="195" y="252"/>
                    </a:cubicBezTo>
                    <a:cubicBezTo>
                      <a:pt x="195" y="50"/>
                      <a:pt x="195" y="50"/>
                      <a:pt x="195" y="50"/>
                    </a:cubicBezTo>
                    <a:cubicBezTo>
                      <a:pt x="334" y="50"/>
                      <a:pt x="334" y="50"/>
                      <a:pt x="334" y="50"/>
                    </a:cubicBezTo>
                    <a:cubicBezTo>
                      <a:pt x="344" y="50"/>
                      <a:pt x="351" y="58"/>
                      <a:pt x="351" y="67"/>
                    </a:cubicBezTo>
                    <a:lnTo>
                      <a:pt x="351" y="25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a60d5a985e_0_0"/>
              <p:cNvSpPr/>
              <p:nvPr/>
            </p:nvSpPr>
            <p:spPr>
              <a:xfrm>
                <a:off x="4567238" y="2859088"/>
                <a:ext cx="77788" cy="26988"/>
              </a:xfrm>
              <a:custGeom>
                <a:rect b="b" l="l" r="r" t="t"/>
                <a:pathLst>
                  <a:path extrusionOk="0" h="42" w="118">
                    <a:moveTo>
                      <a:pt x="97" y="0"/>
                    </a:moveTo>
                    <a:cubicBezTo>
                      <a:pt x="21" y="0"/>
                      <a:pt x="21" y="0"/>
                      <a:pt x="21" y="0"/>
                    </a:cubicBezTo>
                    <a:cubicBezTo>
                      <a:pt x="9" y="0"/>
                      <a:pt x="0" y="9"/>
                      <a:pt x="0" y="21"/>
                    </a:cubicBezTo>
                    <a:cubicBezTo>
                      <a:pt x="0" y="32"/>
                      <a:pt x="9" y="42"/>
                      <a:pt x="21" y="42"/>
                    </a:cubicBezTo>
                    <a:cubicBezTo>
                      <a:pt x="97" y="42"/>
                      <a:pt x="97" y="42"/>
                      <a:pt x="97" y="42"/>
                    </a:cubicBezTo>
                    <a:cubicBezTo>
                      <a:pt x="109" y="42"/>
                      <a:pt x="118" y="32"/>
                      <a:pt x="118" y="21"/>
                    </a:cubicBezTo>
                    <a:cubicBezTo>
                      <a:pt x="118" y="9"/>
                      <a:pt x="109" y="0"/>
                      <a:pt x="97" y="0"/>
                    </a:cubicBezTo>
                    <a:close/>
                    <a:moveTo>
                      <a:pt x="97" y="30"/>
                    </a:moveTo>
                    <a:cubicBezTo>
                      <a:pt x="21" y="30"/>
                      <a:pt x="21" y="30"/>
                      <a:pt x="21" y="30"/>
                    </a:cubicBezTo>
                    <a:cubicBezTo>
                      <a:pt x="16" y="30"/>
                      <a:pt x="11" y="26"/>
                      <a:pt x="11" y="21"/>
                    </a:cubicBezTo>
                    <a:cubicBezTo>
                      <a:pt x="11" y="16"/>
                      <a:pt x="16" y="11"/>
                      <a:pt x="21" y="11"/>
                    </a:cubicBezTo>
                    <a:cubicBezTo>
                      <a:pt x="97" y="11"/>
                      <a:pt x="97" y="11"/>
                      <a:pt x="97" y="11"/>
                    </a:cubicBezTo>
                    <a:cubicBezTo>
                      <a:pt x="102" y="11"/>
                      <a:pt x="107" y="16"/>
                      <a:pt x="107" y="21"/>
                    </a:cubicBezTo>
                    <a:cubicBezTo>
                      <a:pt x="107" y="26"/>
                      <a:pt x="102" y="30"/>
                      <a:pt x="97" y="3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a60d5a985e_0_0"/>
              <p:cNvSpPr/>
              <p:nvPr/>
            </p:nvSpPr>
            <p:spPr>
              <a:xfrm>
                <a:off x="4567238" y="2898776"/>
                <a:ext cx="77788" cy="26988"/>
              </a:xfrm>
              <a:custGeom>
                <a:rect b="b" l="l" r="r" t="t"/>
                <a:pathLst>
                  <a:path extrusionOk="0" h="42" w="118">
                    <a:moveTo>
                      <a:pt x="97" y="0"/>
                    </a:moveTo>
                    <a:cubicBezTo>
                      <a:pt x="21" y="0"/>
                      <a:pt x="21" y="0"/>
                      <a:pt x="21" y="0"/>
                    </a:cubicBezTo>
                    <a:cubicBezTo>
                      <a:pt x="9" y="0"/>
                      <a:pt x="0" y="9"/>
                      <a:pt x="0" y="21"/>
                    </a:cubicBezTo>
                    <a:cubicBezTo>
                      <a:pt x="0" y="33"/>
                      <a:pt x="9" y="42"/>
                      <a:pt x="21" y="42"/>
                    </a:cubicBezTo>
                    <a:cubicBezTo>
                      <a:pt x="97" y="42"/>
                      <a:pt x="97" y="42"/>
                      <a:pt x="97" y="42"/>
                    </a:cubicBezTo>
                    <a:cubicBezTo>
                      <a:pt x="109" y="42"/>
                      <a:pt x="118" y="33"/>
                      <a:pt x="118" y="21"/>
                    </a:cubicBezTo>
                    <a:cubicBezTo>
                      <a:pt x="118" y="9"/>
                      <a:pt x="109" y="0"/>
                      <a:pt x="97" y="0"/>
                    </a:cubicBezTo>
                    <a:close/>
                    <a:moveTo>
                      <a:pt x="97" y="30"/>
                    </a:moveTo>
                    <a:cubicBezTo>
                      <a:pt x="21" y="30"/>
                      <a:pt x="21" y="30"/>
                      <a:pt x="21" y="30"/>
                    </a:cubicBezTo>
                    <a:cubicBezTo>
                      <a:pt x="16" y="30"/>
                      <a:pt x="11" y="26"/>
                      <a:pt x="11" y="21"/>
                    </a:cubicBezTo>
                    <a:cubicBezTo>
                      <a:pt x="11" y="16"/>
                      <a:pt x="16" y="11"/>
                      <a:pt x="21" y="11"/>
                    </a:cubicBezTo>
                    <a:cubicBezTo>
                      <a:pt x="97" y="11"/>
                      <a:pt x="97" y="11"/>
                      <a:pt x="97" y="11"/>
                    </a:cubicBezTo>
                    <a:cubicBezTo>
                      <a:pt x="102" y="11"/>
                      <a:pt x="107" y="16"/>
                      <a:pt x="107" y="21"/>
                    </a:cubicBezTo>
                    <a:cubicBezTo>
                      <a:pt x="107" y="26"/>
                      <a:pt x="102" y="30"/>
                      <a:pt x="97" y="3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a60d5a985e_0_0"/>
              <p:cNvSpPr/>
              <p:nvPr/>
            </p:nvSpPr>
            <p:spPr>
              <a:xfrm>
                <a:off x="4567238" y="2938463"/>
                <a:ext cx="28575" cy="6350"/>
              </a:xfrm>
              <a:custGeom>
                <a:rect b="b" l="l" r="r" t="t"/>
                <a:pathLst>
                  <a:path extrusionOk="0" h="11" w="42">
                    <a:moveTo>
                      <a:pt x="6" y="11"/>
                    </a:moveTo>
                    <a:cubicBezTo>
                      <a:pt x="36" y="11"/>
                      <a:pt x="36" y="11"/>
                      <a:pt x="36" y="11"/>
                    </a:cubicBezTo>
                    <a:cubicBezTo>
                      <a:pt x="39" y="11"/>
                      <a:pt x="42" y="9"/>
                      <a:pt x="42" y="6"/>
                    </a:cubicBezTo>
                    <a:cubicBezTo>
                      <a:pt x="42" y="3"/>
                      <a:pt x="39" y="0"/>
                      <a:pt x="36" y="0"/>
                    </a:cubicBezTo>
                    <a:cubicBezTo>
                      <a:pt x="6" y="0"/>
                      <a:pt x="6" y="0"/>
                      <a:pt x="6" y="0"/>
                    </a:cubicBezTo>
                    <a:cubicBezTo>
                      <a:pt x="2" y="0"/>
                      <a:pt x="0" y="3"/>
                      <a:pt x="0" y="6"/>
                    </a:cubicBezTo>
                    <a:cubicBezTo>
                      <a:pt x="0" y="9"/>
                      <a:pt x="2" y="11"/>
                      <a:pt x="6" y="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a60d5a985e_0_0"/>
              <p:cNvSpPr/>
              <p:nvPr/>
            </p:nvSpPr>
            <p:spPr>
              <a:xfrm>
                <a:off x="4602163" y="2938463"/>
                <a:ext cx="12700" cy="6350"/>
              </a:xfrm>
              <a:custGeom>
                <a:rect b="b" l="l" r="r" t="t"/>
                <a:pathLst>
                  <a:path extrusionOk="0" h="11" w="19">
                    <a:moveTo>
                      <a:pt x="14" y="11"/>
                    </a:moveTo>
                    <a:cubicBezTo>
                      <a:pt x="17" y="11"/>
                      <a:pt x="19" y="9"/>
                      <a:pt x="19" y="6"/>
                    </a:cubicBezTo>
                    <a:cubicBezTo>
                      <a:pt x="19" y="3"/>
                      <a:pt x="17" y="0"/>
                      <a:pt x="14" y="0"/>
                    </a:cubicBezTo>
                    <a:cubicBezTo>
                      <a:pt x="6" y="0"/>
                      <a:pt x="6" y="0"/>
                      <a:pt x="6" y="0"/>
                    </a:cubicBezTo>
                    <a:cubicBezTo>
                      <a:pt x="3" y="0"/>
                      <a:pt x="0" y="3"/>
                      <a:pt x="0" y="6"/>
                    </a:cubicBezTo>
                    <a:cubicBezTo>
                      <a:pt x="0" y="9"/>
                      <a:pt x="3" y="11"/>
                      <a:pt x="6" y="11"/>
                    </a:cubicBezTo>
                    <a:lnTo>
                      <a:pt x="14"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a60d5a985e_0_0"/>
              <p:cNvSpPr/>
              <p:nvPr/>
            </p:nvSpPr>
            <p:spPr>
              <a:xfrm>
                <a:off x="4622801" y="2938463"/>
                <a:ext cx="22225" cy="6350"/>
              </a:xfrm>
              <a:custGeom>
                <a:rect b="b" l="l" r="r" t="t"/>
                <a:pathLst>
                  <a:path extrusionOk="0" h="11" w="34">
                    <a:moveTo>
                      <a:pt x="28" y="0"/>
                    </a:moveTo>
                    <a:cubicBezTo>
                      <a:pt x="6" y="0"/>
                      <a:pt x="6" y="0"/>
                      <a:pt x="6" y="0"/>
                    </a:cubicBezTo>
                    <a:cubicBezTo>
                      <a:pt x="2" y="0"/>
                      <a:pt x="0" y="3"/>
                      <a:pt x="0" y="6"/>
                    </a:cubicBezTo>
                    <a:cubicBezTo>
                      <a:pt x="0" y="9"/>
                      <a:pt x="2" y="11"/>
                      <a:pt x="6" y="11"/>
                    </a:cubicBezTo>
                    <a:cubicBezTo>
                      <a:pt x="28" y="11"/>
                      <a:pt x="28" y="11"/>
                      <a:pt x="28" y="11"/>
                    </a:cubicBezTo>
                    <a:cubicBezTo>
                      <a:pt x="32" y="11"/>
                      <a:pt x="34" y="9"/>
                      <a:pt x="34" y="6"/>
                    </a:cubicBezTo>
                    <a:cubicBezTo>
                      <a:pt x="34" y="3"/>
                      <a:pt x="32" y="0"/>
                      <a:pt x="28"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a60d5a985e_0_0"/>
              <p:cNvSpPr/>
              <p:nvPr/>
            </p:nvSpPr>
            <p:spPr>
              <a:xfrm>
                <a:off x="4632326" y="2957513"/>
                <a:ext cx="12700" cy="7938"/>
              </a:xfrm>
              <a:custGeom>
                <a:rect b="b" l="l" r="r" t="t"/>
                <a:pathLst>
                  <a:path extrusionOk="0" h="11" w="19">
                    <a:moveTo>
                      <a:pt x="13" y="0"/>
                    </a:moveTo>
                    <a:cubicBezTo>
                      <a:pt x="6" y="0"/>
                      <a:pt x="6" y="0"/>
                      <a:pt x="6" y="0"/>
                    </a:cubicBezTo>
                    <a:cubicBezTo>
                      <a:pt x="3" y="0"/>
                      <a:pt x="0" y="2"/>
                      <a:pt x="0" y="5"/>
                    </a:cubicBezTo>
                    <a:cubicBezTo>
                      <a:pt x="0" y="8"/>
                      <a:pt x="3" y="11"/>
                      <a:pt x="6" y="11"/>
                    </a:cubicBezTo>
                    <a:cubicBezTo>
                      <a:pt x="13" y="11"/>
                      <a:pt x="13" y="11"/>
                      <a:pt x="13" y="11"/>
                    </a:cubicBezTo>
                    <a:cubicBezTo>
                      <a:pt x="17" y="11"/>
                      <a:pt x="19" y="8"/>
                      <a:pt x="19" y="5"/>
                    </a:cubicBezTo>
                    <a:cubicBezTo>
                      <a:pt x="19" y="2"/>
                      <a:pt x="17" y="0"/>
                      <a:pt x="13"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a60d5a985e_0_0"/>
              <p:cNvSpPr/>
              <p:nvPr/>
            </p:nvSpPr>
            <p:spPr>
              <a:xfrm>
                <a:off x="4567238" y="2957513"/>
                <a:ext cx="57150" cy="7938"/>
              </a:xfrm>
              <a:custGeom>
                <a:rect b="b" l="l" r="r" t="t"/>
                <a:pathLst>
                  <a:path extrusionOk="0" h="11" w="88">
                    <a:moveTo>
                      <a:pt x="82" y="0"/>
                    </a:moveTo>
                    <a:cubicBezTo>
                      <a:pt x="6" y="0"/>
                      <a:pt x="6" y="0"/>
                      <a:pt x="6" y="0"/>
                    </a:cubicBezTo>
                    <a:cubicBezTo>
                      <a:pt x="2" y="0"/>
                      <a:pt x="0" y="2"/>
                      <a:pt x="0" y="5"/>
                    </a:cubicBezTo>
                    <a:cubicBezTo>
                      <a:pt x="0" y="8"/>
                      <a:pt x="2" y="11"/>
                      <a:pt x="6" y="11"/>
                    </a:cubicBezTo>
                    <a:cubicBezTo>
                      <a:pt x="82" y="11"/>
                      <a:pt x="82" y="11"/>
                      <a:pt x="82" y="11"/>
                    </a:cubicBezTo>
                    <a:cubicBezTo>
                      <a:pt x="85" y="11"/>
                      <a:pt x="88" y="8"/>
                      <a:pt x="88" y="5"/>
                    </a:cubicBezTo>
                    <a:cubicBezTo>
                      <a:pt x="88" y="2"/>
                      <a:pt x="85" y="0"/>
                      <a:pt x="82"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 name="Google Shape;271;ga60d5a985e_0_0"/>
            <p:cNvSpPr/>
            <p:nvPr/>
          </p:nvSpPr>
          <p:spPr>
            <a:xfrm>
              <a:off x="5907893" y="3150924"/>
              <a:ext cx="224709" cy="224709"/>
            </a:xfrm>
            <a:custGeom>
              <a:rect b="b" l="l" r="r" t="t"/>
              <a:pathLst>
                <a:path extrusionOk="0" h="202" w="201">
                  <a:moveTo>
                    <a:pt x="101" y="202"/>
                  </a:moveTo>
                  <a:cubicBezTo>
                    <a:pt x="70" y="202"/>
                    <a:pt x="42" y="188"/>
                    <a:pt x="22" y="164"/>
                  </a:cubicBezTo>
                  <a:cubicBezTo>
                    <a:pt x="22" y="164"/>
                    <a:pt x="22" y="164"/>
                    <a:pt x="22" y="164"/>
                  </a:cubicBezTo>
                  <a:cubicBezTo>
                    <a:pt x="7" y="146"/>
                    <a:pt x="0" y="124"/>
                    <a:pt x="0" y="101"/>
                  </a:cubicBezTo>
                  <a:cubicBezTo>
                    <a:pt x="0" y="79"/>
                    <a:pt x="7" y="58"/>
                    <a:pt x="21" y="40"/>
                  </a:cubicBezTo>
                  <a:cubicBezTo>
                    <a:pt x="21" y="40"/>
                    <a:pt x="21" y="40"/>
                    <a:pt x="21" y="40"/>
                  </a:cubicBezTo>
                  <a:cubicBezTo>
                    <a:pt x="21" y="39"/>
                    <a:pt x="21" y="39"/>
                    <a:pt x="21" y="39"/>
                  </a:cubicBezTo>
                  <a:cubicBezTo>
                    <a:pt x="21" y="38"/>
                    <a:pt x="22" y="38"/>
                    <a:pt x="23" y="37"/>
                  </a:cubicBezTo>
                  <a:cubicBezTo>
                    <a:pt x="23" y="37"/>
                    <a:pt x="23" y="37"/>
                    <a:pt x="23" y="37"/>
                  </a:cubicBezTo>
                  <a:cubicBezTo>
                    <a:pt x="23" y="37"/>
                    <a:pt x="23" y="37"/>
                    <a:pt x="23" y="37"/>
                  </a:cubicBezTo>
                  <a:cubicBezTo>
                    <a:pt x="42" y="14"/>
                    <a:pt x="71" y="0"/>
                    <a:pt x="101" y="0"/>
                  </a:cubicBezTo>
                  <a:cubicBezTo>
                    <a:pt x="130" y="0"/>
                    <a:pt x="159" y="14"/>
                    <a:pt x="178" y="37"/>
                  </a:cubicBezTo>
                  <a:cubicBezTo>
                    <a:pt x="178" y="37"/>
                    <a:pt x="179" y="37"/>
                    <a:pt x="179" y="38"/>
                  </a:cubicBezTo>
                  <a:cubicBezTo>
                    <a:pt x="193" y="56"/>
                    <a:pt x="201" y="78"/>
                    <a:pt x="201" y="101"/>
                  </a:cubicBezTo>
                  <a:cubicBezTo>
                    <a:pt x="201" y="124"/>
                    <a:pt x="193" y="147"/>
                    <a:pt x="178" y="165"/>
                  </a:cubicBezTo>
                  <a:cubicBezTo>
                    <a:pt x="178" y="166"/>
                    <a:pt x="178" y="166"/>
                    <a:pt x="178" y="166"/>
                  </a:cubicBezTo>
                  <a:cubicBezTo>
                    <a:pt x="158" y="188"/>
                    <a:pt x="130" y="202"/>
                    <a:pt x="101" y="202"/>
                  </a:cubicBezTo>
                  <a:close/>
                  <a:moveTo>
                    <a:pt x="99" y="152"/>
                  </a:moveTo>
                  <a:cubicBezTo>
                    <a:pt x="93" y="152"/>
                    <a:pt x="87" y="152"/>
                    <a:pt x="81" y="153"/>
                  </a:cubicBezTo>
                  <a:cubicBezTo>
                    <a:pt x="78" y="153"/>
                    <a:pt x="78" y="153"/>
                    <a:pt x="78" y="153"/>
                  </a:cubicBezTo>
                  <a:cubicBezTo>
                    <a:pt x="79" y="156"/>
                    <a:pt x="79" y="156"/>
                    <a:pt x="79" y="156"/>
                  </a:cubicBezTo>
                  <a:cubicBezTo>
                    <a:pt x="83" y="169"/>
                    <a:pt x="88" y="180"/>
                    <a:pt x="95" y="190"/>
                  </a:cubicBezTo>
                  <a:cubicBezTo>
                    <a:pt x="96" y="191"/>
                    <a:pt x="96" y="191"/>
                    <a:pt x="96" y="191"/>
                  </a:cubicBezTo>
                  <a:cubicBezTo>
                    <a:pt x="97" y="191"/>
                    <a:pt x="97" y="191"/>
                    <a:pt x="97" y="191"/>
                  </a:cubicBezTo>
                  <a:cubicBezTo>
                    <a:pt x="98" y="191"/>
                    <a:pt x="99" y="191"/>
                    <a:pt x="100" y="191"/>
                  </a:cubicBezTo>
                  <a:cubicBezTo>
                    <a:pt x="102" y="191"/>
                    <a:pt x="102" y="191"/>
                    <a:pt x="102" y="191"/>
                  </a:cubicBezTo>
                  <a:cubicBezTo>
                    <a:pt x="103" y="190"/>
                    <a:pt x="103" y="190"/>
                    <a:pt x="103" y="190"/>
                  </a:cubicBezTo>
                  <a:cubicBezTo>
                    <a:pt x="109" y="180"/>
                    <a:pt x="115" y="169"/>
                    <a:pt x="119" y="156"/>
                  </a:cubicBezTo>
                  <a:cubicBezTo>
                    <a:pt x="120" y="153"/>
                    <a:pt x="120" y="153"/>
                    <a:pt x="120" y="153"/>
                  </a:cubicBezTo>
                  <a:cubicBezTo>
                    <a:pt x="117" y="152"/>
                    <a:pt x="117" y="152"/>
                    <a:pt x="117" y="152"/>
                  </a:cubicBezTo>
                  <a:cubicBezTo>
                    <a:pt x="111" y="152"/>
                    <a:pt x="105" y="152"/>
                    <a:pt x="99" y="152"/>
                  </a:cubicBezTo>
                  <a:close/>
                  <a:moveTo>
                    <a:pt x="130" y="157"/>
                  </a:moveTo>
                  <a:cubicBezTo>
                    <a:pt x="127" y="167"/>
                    <a:pt x="123" y="176"/>
                    <a:pt x="118" y="185"/>
                  </a:cubicBezTo>
                  <a:cubicBezTo>
                    <a:pt x="115" y="190"/>
                    <a:pt x="115" y="190"/>
                    <a:pt x="115" y="190"/>
                  </a:cubicBezTo>
                  <a:cubicBezTo>
                    <a:pt x="121" y="189"/>
                    <a:pt x="121" y="189"/>
                    <a:pt x="121" y="189"/>
                  </a:cubicBezTo>
                  <a:cubicBezTo>
                    <a:pt x="136" y="185"/>
                    <a:pt x="151" y="178"/>
                    <a:pt x="162" y="167"/>
                  </a:cubicBezTo>
                  <a:cubicBezTo>
                    <a:pt x="165" y="164"/>
                    <a:pt x="165" y="164"/>
                    <a:pt x="165" y="164"/>
                  </a:cubicBezTo>
                  <a:cubicBezTo>
                    <a:pt x="161" y="162"/>
                    <a:pt x="161" y="162"/>
                    <a:pt x="161" y="162"/>
                  </a:cubicBezTo>
                  <a:cubicBezTo>
                    <a:pt x="152" y="159"/>
                    <a:pt x="143" y="156"/>
                    <a:pt x="133" y="155"/>
                  </a:cubicBezTo>
                  <a:cubicBezTo>
                    <a:pt x="130" y="154"/>
                    <a:pt x="130" y="154"/>
                    <a:pt x="130" y="154"/>
                  </a:cubicBezTo>
                  <a:lnTo>
                    <a:pt x="130" y="157"/>
                  </a:lnTo>
                  <a:close/>
                  <a:moveTo>
                    <a:pt x="65" y="155"/>
                  </a:moveTo>
                  <a:cubicBezTo>
                    <a:pt x="56" y="156"/>
                    <a:pt x="47" y="159"/>
                    <a:pt x="39" y="161"/>
                  </a:cubicBezTo>
                  <a:cubicBezTo>
                    <a:pt x="35" y="163"/>
                    <a:pt x="35" y="163"/>
                    <a:pt x="35" y="163"/>
                  </a:cubicBezTo>
                  <a:cubicBezTo>
                    <a:pt x="38" y="166"/>
                    <a:pt x="38" y="166"/>
                    <a:pt x="38" y="166"/>
                  </a:cubicBezTo>
                  <a:cubicBezTo>
                    <a:pt x="49" y="176"/>
                    <a:pt x="62" y="184"/>
                    <a:pt x="76" y="188"/>
                  </a:cubicBezTo>
                  <a:cubicBezTo>
                    <a:pt x="82" y="190"/>
                    <a:pt x="82" y="190"/>
                    <a:pt x="82" y="190"/>
                  </a:cubicBezTo>
                  <a:cubicBezTo>
                    <a:pt x="79" y="184"/>
                    <a:pt x="79" y="184"/>
                    <a:pt x="79" y="184"/>
                  </a:cubicBezTo>
                  <a:cubicBezTo>
                    <a:pt x="75" y="176"/>
                    <a:pt x="71" y="166"/>
                    <a:pt x="68" y="157"/>
                  </a:cubicBezTo>
                  <a:cubicBezTo>
                    <a:pt x="67" y="154"/>
                    <a:pt x="67" y="154"/>
                    <a:pt x="67" y="154"/>
                  </a:cubicBezTo>
                  <a:lnTo>
                    <a:pt x="65" y="155"/>
                  </a:lnTo>
                  <a:close/>
                  <a:moveTo>
                    <a:pt x="138" y="109"/>
                  </a:moveTo>
                  <a:cubicBezTo>
                    <a:pt x="137" y="120"/>
                    <a:pt x="136" y="131"/>
                    <a:pt x="134" y="141"/>
                  </a:cubicBezTo>
                  <a:cubicBezTo>
                    <a:pt x="133" y="144"/>
                    <a:pt x="133" y="144"/>
                    <a:pt x="133" y="144"/>
                  </a:cubicBezTo>
                  <a:cubicBezTo>
                    <a:pt x="136" y="145"/>
                    <a:pt x="136" y="145"/>
                    <a:pt x="136" y="145"/>
                  </a:cubicBezTo>
                  <a:cubicBezTo>
                    <a:pt x="148" y="147"/>
                    <a:pt x="160" y="150"/>
                    <a:pt x="170" y="155"/>
                  </a:cubicBezTo>
                  <a:cubicBezTo>
                    <a:pt x="172" y="155"/>
                    <a:pt x="172" y="155"/>
                    <a:pt x="172" y="155"/>
                  </a:cubicBezTo>
                  <a:cubicBezTo>
                    <a:pt x="174" y="154"/>
                    <a:pt x="174" y="154"/>
                    <a:pt x="174" y="154"/>
                  </a:cubicBezTo>
                  <a:cubicBezTo>
                    <a:pt x="183" y="141"/>
                    <a:pt x="189" y="125"/>
                    <a:pt x="190" y="109"/>
                  </a:cubicBezTo>
                  <a:cubicBezTo>
                    <a:pt x="191" y="106"/>
                    <a:pt x="191" y="106"/>
                    <a:pt x="191" y="106"/>
                  </a:cubicBezTo>
                  <a:cubicBezTo>
                    <a:pt x="138" y="106"/>
                    <a:pt x="138" y="106"/>
                    <a:pt x="138" y="106"/>
                  </a:cubicBezTo>
                  <a:lnTo>
                    <a:pt x="138" y="109"/>
                  </a:lnTo>
                  <a:close/>
                  <a:moveTo>
                    <a:pt x="11" y="109"/>
                  </a:moveTo>
                  <a:cubicBezTo>
                    <a:pt x="12" y="125"/>
                    <a:pt x="18" y="140"/>
                    <a:pt x="27" y="153"/>
                  </a:cubicBezTo>
                  <a:cubicBezTo>
                    <a:pt x="28" y="155"/>
                    <a:pt x="28" y="155"/>
                    <a:pt x="28" y="155"/>
                  </a:cubicBezTo>
                  <a:cubicBezTo>
                    <a:pt x="30" y="154"/>
                    <a:pt x="30" y="154"/>
                    <a:pt x="30" y="154"/>
                  </a:cubicBezTo>
                  <a:cubicBezTo>
                    <a:pt x="40" y="150"/>
                    <a:pt x="51" y="147"/>
                    <a:pt x="62" y="145"/>
                  </a:cubicBezTo>
                  <a:cubicBezTo>
                    <a:pt x="65" y="144"/>
                    <a:pt x="65" y="144"/>
                    <a:pt x="65" y="144"/>
                  </a:cubicBezTo>
                  <a:cubicBezTo>
                    <a:pt x="64" y="141"/>
                    <a:pt x="64" y="141"/>
                    <a:pt x="64" y="141"/>
                  </a:cubicBezTo>
                  <a:cubicBezTo>
                    <a:pt x="62" y="131"/>
                    <a:pt x="60" y="120"/>
                    <a:pt x="60" y="109"/>
                  </a:cubicBezTo>
                  <a:cubicBezTo>
                    <a:pt x="60" y="106"/>
                    <a:pt x="60" y="106"/>
                    <a:pt x="60" y="106"/>
                  </a:cubicBezTo>
                  <a:cubicBezTo>
                    <a:pt x="10" y="106"/>
                    <a:pt x="10" y="106"/>
                    <a:pt x="10" y="106"/>
                  </a:cubicBezTo>
                  <a:lnTo>
                    <a:pt x="11" y="109"/>
                  </a:lnTo>
                  <a:close/>
                  <a:moveTo>
                    <a:pt x="70" y="109"/>
                  </a:moveTo>
                  <a:cubicBezTo>
                    <a:pt x="71" y="120"/>
                    <a:pt x="72" y="130"/>
                    <a:pt x="74" y="140"/>
                  </a:cubicBezTo>
                  <a:cubicBezTo>
                    <a:pt x="75" y="143"/>
                    <a:pt x="75" y="143"/>
                    <a:pt x="75" y="143"/>
                  </a:cubicBezTo>
                  <a:cubicBezTo>
                    <a:pt x="77" y="142"/>
                    <a:pt x="77" y="142"/>
                    <a:pt x="77" y="142"/>
                  </a:cubicBezTo>
                  <a:cubicBezTo>
                    <a:pt x="85" y="142"/>
                    <a:pt x="92" y="141"/>
                    <a:pt x="99" y="141"/>
                  </a:cubicBezTo>
                  <a:cubicBezTo>
                    <a:pt x="106" y="141"/>
                    <a:pt x="113" y="142"/>
                    <a:pt x="120" y="142"/>
                  </a:cubicBezTo>
                  <a:cubicBezTo>
                    <a:pt x="123" y="143"/>
                    <a:pt x="123" y="143"/>
                    <a:pt x="123" y="143"/>
                  </a:cubicBezTo>
                  <a:cubicBezTo>
                    <a:pt x="123" y="140"/>
                    <a:pt x="123" y="140"/>
                    <a:pt x="123" y="140"/>
                  </a:cubicBezTo>
                  <a:cubicBezTo>
                    <a:pt x="126" y="130"/>
                    <a:pt x="127" y="120"/>
                    <a:pt x="127" y="109"/>
                  </a:cubicBezTo>
                  <a:cubicBezTo>
                    <a:pt x="128" y="106"/>
                    <a:pt x="128" y="106"/>
                    <a:pt x="128" y="106"/>
                  </a:cubicBezTo>
                  <a:cubicBezTo>
                    <a:pt x="70" y="106"/>
                    <a:pt x="70" y="106"/>
                    <a:pt x="70" y="106"/>
                  </a:cubicBezTo>
                  <a:lnTo>
                    <a:pt x="70" y="109"/>
                  </a:lnTo>
                  <a:close/>
                  <a:moveTo>
                    <a:pt x="171" y="48"/>
                  </a:moveTo>
                  <a:cubicBezTo>
                    <a:pt x="160" y="52"/>
                    <a:pt x="149" y="56"/>
                    <a:pt x="137" y="58"/>
                  </a:cubicBezTo>
                  <a:cubicBezTo>
                    <a:pt x="134" y="58"/>
                    <a:pt x="134" y="58"/>
                    <a:pt x="134" y="58"/>
                  </a:cubicBezTo>
                  <a:cubicBezTo>
                    <a:pt x="134" y="61"/>
                    <a:pt x="134" y="61"/>
                    <a:pt x="134" y="61"/>
                  </a:cubicBezTo>
                  <a:cubicBezTo>
                    <a:pt x="136" y="72"/>
                    <a:pt x="138" y="82"/>
                    <a:pt x="138" y="93"/>
                  </a:cubicBezTo>
                  <a:cubicBezTo>
                    <a:pt x="138" y="96"/>
                    <a:pt x="138" y="96"/>
                    <a:pt x="138" y="96"/>
                  </a:cubicBezTo>
                  <a:cubicBezTo>
                    <a:pt x="191" y="96"/>
                    <a:pt x="191" y="96"/>
                    <a:pt x="191" y="96"/>
                  </a:cubicBezTo>
                  <a:cubicBezTo>
                    <a:pt x="190" y="93"/>
                    <a:pt x="190" y="93"/>
                    <a:pt x="190" y="93"/>
                  </a:cubicBezTo>
                  <a:cubicBezTo>
                    <a:pt x="189" y="77"/>
                    <a:pt x="183" y="62"/>
                    <a:pt x="174" y="49"/>
                  </a:cubicBezTo>
                  <a:cubicBezTo>
                    <a:pt x="173" y="47"/>
                    <a:pt x="173" y="47"/>
                    <a:pt x="173" y="47"/>
                  </a:cubicBezTo>
                  <a:lnTo>
                    <a:pt x="171" y="48"/>
                  </a:lnTo>
                  <a:close/>
                  <a:moveTo>
                    <a:pt x="74" y="62"/>
                  </a:moveTo>
                  <a:cubicBezTo>
                    <a:pt x="72" y="72"/>
                    <a:pt x="71" y="82"/>
                    <a:pt x="70" y="93"/>
                  </a:cubicBezTo>
                  <a:cubicBezTo>
                    <a:pt x="70" y="96"/>
                    <a:pt x="70" y="96"/>
                    <a:pt x="70" y="96"/>
                  </a:cubicBezTo>
                  <a:cubicBezTo>
                    <a:pt x="128" y="96"/>
                    <a:pt x="128" y="96"/>
                    <a:pt x="128" y="96"/>
                  </a:cubicBezTo>
                  <a:cubicBezTo>
                    <a:pt x="128" y="93"/>
                    <a:pt x="128" y="93"/>
                    <a:pt x="128" y="93"/>
                  </a:cubicBezTo>
                  <a:cubicBezTo>
                    <a:pt x="127" y="82"/>
                    <a:pt x="126" y="72"/>
                    <a:pt x="124" y="62"/>
                  </a:cubicBezTo>
                  <a:cubicBezTo>
                    <a:pt x="124" y="60"/>
                    <a:pt x="124" y="60"/>
                    <a:pt x="124" y="60"/>
                  </a:cubicBezTo>
                  <a:cubicBezTo>
                    <a:pt x="121" y="60"/>
                    <a:pt x="121" y="60"/>
                    <a:pt x="121" y="60"/>
                  </a:cubicBezTo>
                  <a:cubicBezTo>
                    <a:pt x="114" y="61"/>
                    <a:pt x="106" y="61"/>
                    <a:pt x="99" y="61"/>
                  </a:cubicBezTo>
                  <a:cubicBezTo>
                    <a:pt x="92" y="61"/>
                    <a:pt x="84" y="61"/>
                    <a:pt x="77" y="60"/>
                  </a:cubicBezTo>
                  <a:cubicBezTo>
                    <a:pt x="74" y="60"/>
                    <a:pt x="74" y="60"/>
                    <a:pt x="74" y="60"/>
                  </a:cubicBezTo>
                  <a:lnTo>
                    <a:pt x="74" y="62"/>
                  </a:lnTo>
                  <a:close/>
                  <a:moveTo>
                    <a:pt x="26" y="50"/>
                  </a:moveTo>
                  <a:cubicBezTo>
                    <a:pt x="18" y="62"/>
                    <a:pt x="12" y="77"/>
                    <a:pt x="11" y="93"/>
                  </a:cubicBezTo>
                  <a:cubicBezTo>
                    <a:pt x="10" y="96"/>
                    <a:pt x="10" y="96"/>
                    <a:pt x="10" y="96"/>
                  </a:cubicBezTo>
                  <a:cubicBezTo>
                    <a:pt x="60" y="96"/>
                    <a:pt x="60" y="96"/>
                    <a:pt x="60" y="96"/>
                  </a:cubicBezTo>
                  <a:cubicBezTo>
                    <a:pt x="60" y="93"/>
                    <a:pt x="60" y="93"/>
                    <a:pt x="60" y="93"/>
                  </a:cubicBezTo>
                  <a:cubicBezTo>
                    <a:pt x="60" y="82"/>
                    <a:pt x="61" y="71"/>
                    <a:pt x="63" y="61"/>
                  </a:cubicBezTo>
                  <a:cubicBezTo>
                    <a:pt x="64" y="58"/>
                    <a:pt x="64" y="58"/>
                    <a:pt x="64" y="58"/>
                  </a:cubicBezTo>
                  <a:cubicBezTo>
                    <a:pt x="61" y="58"/>
                    <a:pt x="61" y="58"/>
                    <a:pt x="61" y="58"/>
                  </a:cubicBezTo>
                  <a:cubicBezTo>
                    <a:pt x="50" y="56"/>
                    <a:pt x="40" y="52"/>
                    <a:pt x="30" y="49"/>
                  </a:cubicBezTo>
                  <a:cubicBezTo>
                    <a:pt x="28" y="48"/>
                    <a:pt x="28" y="48"/>
                    <a:pt x="28" y="48"/>
                  </a:cubicBezTo>
                  <a:lnTo>
                    <a:pt x="26" y="50"/>
                  </a:lnTo>
                  <a:close/>
                  <a:moveTo>
                    <a:pt x="101" y="11"/>
                  </a:moveTo>
                  <a:cubicBezTo>
                    <a:pt x="99" y="11"/>
                    <a:pt x="97" y="11"/>
                    <a:pt x="95" y="11"/>
                  </a:cubicBezTo>
                  <a:cubicBezTo>
                    <a:pt x="94" y="11"/>
                    <a:pt x="94" y="11"/>
                    <a:pt x="94" y="11"/>
                  </a:cubicBezTo>
                  <a:cubicBezTo>
                    <a:pt x="93" y="12"/>
                    <a:pt x="93" y="12"/>
                    <a:pt x="93" y="12"/>
                  </a:cubicBezTo>
                  <a:cubicBezTo>
                    <a:pt x="87" y="22"/>
                    <a:pt x="82" y="33"/>
                    <a:pt x="78" y="46"/>
                  </a:cubicBezTo>
                  <a:cubicBezTo>
                    <a:pt x="77" y="50"/>
                    <a:pt x="77" y="50"/>
                    <a:pt x="77" y="50"/>
                  </a:cubicBezTo>
                  <a:cubicBezTo>
                    <a:pt x="80" y="50"/>
                    <a:pt x="80" y="50"/>
                    <a:pt x="80" y="50"/>
                  </a:cubicBezTo>
                  <a:cubicBezTo>
                    <a:pt x="86" y="51"/>
                    <a:pt x="93" y="51"/>
                    <a:pt x="99" y="51"/>
                  </a:cubicBezTo>
                  <a:cubicBezTo>
                    <a:pt x="105" y="51"/>
                    <a:pt x="111" y="51"/>
                    <a:pt x="118" y="50"/>
                  </a:cubicBezTo>
                  <a:cubicBezTo>
                    <a:pt x="121" y="50"/>
                    <a:pt x="121" y="50"/>
                    <a:pt x="121" y="50"/>
                  </a:cubicBezTo>
                  <a:cubicBezTo>
                    <a:pt x="120" y="46"/>
                    <a:pt x="120" y="46"/>
                    <a:pt x="120" y="46"/>
                  </a:cubicBezTo>
                  <a:cubicBezTo>
                    <a:pt x="116" y="33"/>
                    <a:pt x="111" y="22"/>
                    <a:pt x="104" y="12"/>
                  </a:cubicBezTo>
                  <a:cubicBezTo>
                    <a:pt x="104" y="11"/>
                    <a:pt x="104" y="11"/>
                    <a:pt x="104" y="11"/>
                  </a:cubicBezTo>
                  <a:lnTo>
                    <a:pt x="101" y="11"/>
                  </a:lnTo>
                  <a:close/>
                  <a:moveTo>
                    <a:pt x="120" y="17"/>
                  </a:moveTo>
                  <a:cubicBezTo>
                    <a:pt x="124" y="26"/>
                    <a:pt x="128" y="36"/>
                    <a:pt x="131" y="46"/>
                  </a:cubicBezTo>
                  <a:cubicBezTo>
                    <a:pt x="131" y="48"/>
                    <a:pt x="131" y="48"/>
                    <a:pt x="131" y="48"/>
                  </a:cubicBezTo>
                  <a:cubicBezTo>
                    <a:pt x="134" y="48"/>
                    <a:pt x="134" y="48"/>
                    <a:pt x="134" y="48"/>
                  </a:cubicBezTo>
                  <a:cubicBezTo>
                    <a:pt x="144" y="46"/>
                    <a:pt x="153" y="43"/>
                    <a:pt x="162" y="40"/>
                  </a:cubicBezTo>
                  <a:cubicBezTo>
                    <a:pt x="166" y="39"/>
                    <a:pt x="166" y="39"/>
                    <a:pt x="166" y="39"/>
                  </a:cubicBezTo>
                  <a:cubicBezTo>
                    <a:pt x="163" y="35"/>
                    <a:pt x="163" y="35"/>
                    <a:pt x="163" y="35"/>
                  </a:cubicBezTo>
                  <a:cubicBezTo>
                    <a:pt x="151" y="25"/>
                    <a:pt x="138" y="17"/>
                    <a:pt x="123" y="13"/>
                  </a:cubicBezTo>
                  <a:cubicBezTo>
                    <a:pt x="117" y="12"/>
                    <a:pt x="117" y="12"/>
                    <a:pt x="117" y="12"/>
                  </a:cubicBezTo>
                  <a:lnTo>
                    <a:pt x="120" y="17"/>
                  </a:lnTo>
                  <a:close/>
                  <a:moveTo>
                    <a:pt x="74" y="15"/>
                  </a:moveTo>
                  <a:cubicBezTo>
                    <a:pt x="61" y="19"/>
                    <a:pt x="48" y="26"/>
                    <a:pt x="38" y="36"/>
                  </a:cubicBezTo>
                  <a:cubicBezTo>
                    <a:pt x="35" y="39"/>
                    <a:pt x="35" y="39"/>
                    <a:pt x="35" y="39"/>
                  </a:cubicBezTo>
                  <a:cubicBezTo>
                    <a:pt x="39" y="41"/>
                    <a:pt x="39" y="41"/>
                    <a:pt x="39" y="41"/>
                  </a:cubicBezTo>
                  <a:cubicBezTo>
                    <a:pt x="47" y="44"/>
                    <a:pt x="55" y="46"/>
                    <a:pt x="64" y="48"/>
                  </a:cubicBezTo>
                  <a:cubicBezTo>
                    <a:pt x="66" y="48"/>
                    <a:pt x="66" y="48"/>
                    <a:pt x="66" y="48"/>
                  </a:cubicBezTo>
                  <a:cubicBezTo>
                    <a:pt x="67" y="46"/>
                    <a:pt x="67" y="46"/>
                    <a:pt x="67" y="46"/>
                  </a:cubicBezTo>
                  <a:cubicBezTo>
                    <a:pt x="70" y="36"/>
                    <a:pt x="73" y="27"/>
                    <a:pt x="77" y="19"/>
                  </a:cubicBezTo>
                  <a:cubicBezTo>
                    <a:pt x="80" y="13"/>
                    <a:pt x="80" y="13"/>
                    <a:pt x="80" y="13"/>
                  </a:cubicBezTo>
                  <a:lnTo>
                    <a:pt x="74" y="1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2" name="Google Shape;272;ga60d5a985e_0_0"/>
          <p:cNvSpPr/>
          <p:nvPr/>
        </p:nvSpPr>
        <p:spPr>
          <a:xfrm>
            <a:off x="6096000" y="3767325"/>
            <a:ext cx="2890200" cy="1536300"/>
          </a:xfrm>
          <a:prstGeom prst="ellipse">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fb68a0e1c6_0_97"/>
          <p:cNvSpPr txBox="1"/>
          <p:nvPr>
            <p:ph type="title"/>
          </p:nvPr>
        </p:nvSpPr>
        <p:spPr>
          <a:xfrm>
            <a:off x="277525" y="419023"/>
            <a:ext cx="11144400" cy="7881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What is Data Preprocessing?</a:t>
            </a:r>
            <a:endParaRPr/>
          </a:p>
        </p:txBody>
      </p:sp>
      <p:sp>
        <p:nvSpPr>
          <p:cNvPr id="279" name="Google Shape;279;gfb68a0e1c6_0_97"/>
          <p:cNvSpPr txBox="1"/>
          <p:nvPr>
            <p:ph idx="1" type="body"/>
          </p:nvPr>
        </p:nvSpPr>
        <p:spPr>
          <a:xfrm>
            <a:off x="597250" y="1426475"/>
            <a:ext cx="10247700" cy="4193100"/>
          </a:xfrm>
          <a:prstGeom prst="rect">
            <a:avLst/>
          </a:prstGeom>
          <a:noFill/>
          <a:ln>
            <a:noFill/>
          </a:ln>
        </p:spPr>
        <p:txBody>
          <a:bodyPr anchorCtr="0" anchor="t" bIns="45700" lIns="91425" spcFirstLastPara="1" rIns="91425" wrap="square" tIns="45700">
            <a:noAutofit/>
          </a:bodyPr>
          <a:lstStyle/>
          <a:p>
            <a:pPr indent="-387350" lvl="0" marL="457200" rtl="0" algn="just">
              <a:lnSpc>
                <a:spcPct val="100000"/>
              </a:lnSpc>
              <a:spcBef>
                <a:spcPts val="1000"/>
              </a:spcBef>
              <a:spcAft>
                <a:spcPts val="0"/>
              </a:spcAft>
              <a:buClr>
                <a:srgbClr val="000000"/>
              </a:buClr>
              <a:buSzPts val="2500"/>
              <a:buChar char="❏"/>
            </a:pPr>
            <a:r>
              <a:rPr lang="en-GB" sz="2500">
                <a:solidFill>
                  <a:srgbClr val="000000"/>
                </a:solidFill>
              </a:rPr>
              <a:t>Data preprocessing describes any type of processing performed on </a:t>
            </a:r>
            <a:r>
              <a:rPr b="1" lang="en-GB" sz="2500">
                <a:solidFill>
                  <a:srgbClr val="000000"/>
                </a:solidFill>
              </a:rPr>
              <a:t>raw data </a:t>
            </a:r>
            <a:r>
              <a:rPr lang="en-GB" sz="2500">
                <a:solidFill>
                  <a:srgbClr val="000000"/>
                </a:solidFill>
              </a:rPr>
              <a:t>to prepare it for another </a:t>
            </a:r>
            <a:r>
              <a:rPr b="1" lang="en-GB" sz="2500">
                <a:solidFill>
                  <a:srgbClr val="000000"/>
                </a:solidFill>
              </a:rPr>
              <a:t>processing procedure</a:t>
            </a:r>
            <a:r>
              <a:rPr lang="en-GB" sz="2500">
                <a:solidFill>
                  <a:srgbClr val="000000"/>
                </a:solidFill>
              </a:rPr>
              <a:t>.</a:t>
            </a:r>
            <a:endParaRPr sz="2500">
              <a:solidFill>
                <a:srgbClr val="000000"/>
              </a:solidFill>
            </a:endParaRPr>
          </a:p>
          <a:p>
            <a:pPr indent="0" lvl="0" marL="0" rtl="0" algn="just">
              <a:lnSpc>
                <a:spcPct val="100000"/>
              </a:lnSpc>
              <a:spcBef>
                <a:spcPts val="1000"/>
              </a:spcBef>
              <a:spcAft>
                <a:spcPts val="0"/>
              </a:spcAft>
              <a:buSzPts val="2400"/>
              <a:buNone/>
            </a:pPr>
            <a:r>
              <a:t/>
            </a:r>
            <a:endParaRPr sz="2500">
              <a:solidFill>
                <a:srgbClr val="000000"/>
              </a:solidFill>
            </a:endParaRPr>
          </a:p>
          <a:p>
            <a:pPr indent="-387350" lvl="0" marL="457200" rtl="0" algn="just">
              <a:lnSpc>
                <a:spcPct val="100000"/>
              </a:lnSpc>
              <a:spcBef>
                <a:spcPts val="1000"/>
              </a:spcBef>
              <a:spcAft>
                <a:spcPts val="0"/>
              </a:spcAft>
              <a:buClr>
                <a:srgbClr val="000000"/>
              </a:buClr>
              <a:buSzPts val="2500"/>
              <a:buChar char="❏"/>
            </a:pPr>
            <a:r>
              <a:rPr lang="en-GB" sz="2500">
                <a:solidFill>
                  <a:srgbClr val="000000"/>
                </a:solidFill>
              </a:rPr>
              <a:t>Data preprocessing </a:t>
            </a:r>
            <a:r>
              <a:rPr b="1" lang="en-GB" sz="2500">
                <a:solidFill>
                  <a:srgbClr val="000000"/>
                </a:solidFill>
              </a:rPr>
              <a:t>transforms</a:t>
            </a:r>
            <a:r>
              <a:rPr lang="en-GB" sz="2500">
                <a:solidFill>
                  <a:srgbClr val="000000"/>
                </a:solidFill>
              </a:rPr>
              <a:t> the data into a format that will be more easily and effectively processed for the purpose of the user.</a:t>
            </a:r>
            <a:endParaRPr sz="2500">
              <a:solidFill>
                <a:srgbClr val="000000"/>
              </a:solidFill>
            </a:endParaRPr>
          </a:p>
          <a:p>
            <a:pPr indent="0" lvl="0" marL="0" rtl="0" algn="just">
              <a:lnSpc>
                <a:spcPct val="100000"/>
              </a:lnSpc>
              <a:spcBef>
                <a:spcPts val="1000"/>
              </a:spcBef>
              <a:spcAft>
                <a:spcPts val="0"/>
              </a:spcAft>
              <a:buSzPts val="2400"/>
              <a:buNone/>
            </a:pPr>
            <a:r>
              <a:t/>
            </a:r>
            <a:endParaRPr sz="2500">
              <a:solidFill>
                <a:srgbClr val="000000"/>
              </a:solidFill>
            </a:endParaRPr>
          </a:p>
          <a:p>
            <a:pPr indent="-387350" lvl="0" marL="457200" rtl="0" algn="just">
              <a:lnSpc>
                <a:spcPct val="100000"/>
              </a:lnSpc>
              <a:spcBef>
                <a:spcPts val="1000"/>
              </a:spcBef>
              <a:spcAft>
                <a:spcPts val="0"/>
              </a:spcAft>
              <a:buClr>
                <a:srgbClr val="000000"/>
              </a:buClr>
              <a:buSzPts val="2500"/>
              <a:buChar char="❏"/>
            </a:pPr>
            <a:r>
              <a:rPr lang="en-GB" sz="2500">
                <a:solidFill>
                  <a:srgbClr val="000000"/>
                </a:solidFill>
              </a:rPr>
              <a:t>In an AI context, data preprocessing is used to improve the way data is </a:t>
            </a:r>
            <a:r>
              <a:rPr b="1" lang="en-GB" sz="2500">
                <a:solidFill>
                  <a:srgbClr val="000000"/>
                </a:solidFill>
              </a:rPr>
              <a:t>cleansed</a:t>
            </a:r>
            <a:r>
              <a:rPr lang="en-GB" sz="2500">
                <a:solidFill>
                  <a:srgbClr val="000000"/>
                </a:solidFill>
              </a:rPr>
              <a:t>, </a:t>
            </a:r>
            <a:r>
              <a:rPr b="1" lang="en-GB" sz="2500">
                <a:solidFill>
                  <a:srgbClr val="000000"/>
                </a:solidFill>
              </a:rPr>
              <a:t>transformed</a:t>
            </a:r>
            <a:r>
              <a:rPr lang="en-GB" sz="2500">
                <a:solidFill>
                  <a:srgbClr val="000000"/>
                </a:solidFill>
              </a:rPr>
              <a:t> and </a:t>
            </a:r>
            <a:r>
              <a:rPr b="1" lang="en-GB" sz="2500">
                <a:solidFill>
                  <a:srgbClr val="000000"/>
                </a:solidFill>
              </a:rPr>
              <a:t>structured</a:t>
            </a:r>
            <a:r>
              <a:rPr lang="en-GB" sz="2500">
                <a:solidFill>
                  <a:srgbClr val="000000"/>
                </a:solidFill>
              </a:rPr>
              <a:t> to improve the </a:t>
            </a:r>
            <a:r>
              <a:rPr b="1" lang="en-GB" sz="2500">
                <a:solidFill>
                  <a:srgbClr val="000000"/>
                </a:solidFill>
              </a:rPr>
              <a:t>accuracy</a:t>
            </a:r>
            <a:r>
              <a:rPr lang="en-GB" sz="2500">
                <a:solidFill>
                  <a:srgbClr val="000000"/>
                </a:solidFill>
              </a:rPr>
              <a:t> of a new model, while reducing the amount of compute required.</a:t>
            </a:r>
            <a:endParaRPr sz="25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fb68a0e1c6_0_215"/>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4400"/>
              <a:buFont typeface="Arial"/>
              <a:buNone/>
            </a:pPr>
            <a:r>
              <a:rPr lang="en-GB"/>
              <a:t>Tasks of Data Preparation / Preprocessing</a:t>
            </a:r>
            <a:endParaRPr/>
          </a:p>
        </p:txBody>
      </p:sp>
      <p:sp>
        <p:nvSpPr>
          <p:cNvPr id="286" name="Google Shape;286;gfb68a0e1c6_0_215"/>
          <p:cNvSpPr txBox="1"/>
          <p:nvPr>
            <p:ph idx="1" type="body"/>
          </p:nvPr>
        </p:nvSpPr>
        <p:spPr>
          <a:xfrm>
            <a:off x="513595" y="1481951"/>
            <a:ext cx="5283600" cy="2724300"/>
          </a:xfrm>
          <a:prstGeom prst="rect">
            <a:avLst/>
          </a:prstGeom>
          <a:noFill/>
          <a:ln>
            <a:noFill/>
          </a:ln>
        </p:spPr>
        <p:txBody>
          <a:bodyPr anchorCtr="0" anchor="t" bIns="45700" lIns="91425" spcFirstLastPara="1" rIns="91425" wrap="square" tIns="45700">
            <a:noAutofit/>
          </a:bodyPr>
          <a:lstStyle/>
          <a:p>
            <a:pPr indent="-400050" lvl="0" marL="457200" rtl="0" algn="l">
              <a:lnSpc>
                <a:spcPct val="150000"/>
              </a:lnSpc>
              <a:spcBef>
                <a:spcPts val="1000"/>
              </a:spcBef>
              <a:spcAft>
                <a:spcPts val="0"/>
              </a:spcAft>
              <a:buClr>
                <a:schemeClr val="dk1"/>
              </a:buClr>
              <a:buSzPts val="2700"/>
              <a:buAutoNum type="arabicPeriod"/>
            </a:pPr>
            <a:r>
              <a:rPr lang="en-GB" sz="2700">
                <a:solidFill>
                  <a:schemeClr val="dk1"/>
                </a:solidFill>
              </a:rPr>
              <a:t>Data Cleaning</a:t>
            </a:r>
            <a:endParaRPr sz="2700">
              <a:solidFill>
                <a:schemeClr val="dk1"/>
              </a:solidFill>
            </a:endParaRPr>
          </a:p>
          <a:p>
            <a:pPr indent="-400050" lvl="0" marL="457200" rtl="0" algn="l">
              <a:lnSpc>
                <a:spcPct val="150000"/>
              </a:lnSpc>
              <a:spcBef>
                <a:spcPts val="0"/>
              </a:spcBef>
              <a:spcAft>
                <a:spcPts val="0"/>
              </a:spcAft>
              <a:buClr>
                <a:schemeClr val="dk1"/>
              </a:buClr>
              <a:buSzPts val="2700"/>
              <a:buAutoNum type="arabicPeriod"/>
            </a:pPr>
            <a:r>
              <a:rPr lang="en-GB" sz="2700">
                <a:solidFill>
                  <a:schemeClr val="dk1"/>
                </a:solidFill>
              </a:rPr>
              <a:t>Data Integration</a:t>
            </a:r>
            <a:endParaRPr sz="2700">
              <a:solidFill>
                <a:schemeClr val="dk1"/>
              </a:solidFill>
            </a:endParaRPr>
          </a:p>
          <a:p>
            <a:pPr indent="-400050" lvl="0" marL="457200" rtl="0" algn="l">
              <a:lnSpc>
                <a:spcPct val="150000"/>
              </a:lnSpc>
              <a:spcBef>
                <a:spcPts val="0"/>
              </a:spcBef>
              <a:spcAft>
                <a:spcPts val="0"/>
              </a:spcAft>
              <a:buClr>
                <a:schemeClr val="dk1"/>
              </a:buClr>
              <a:buSzPts val="2700"/>
              <a:buAutoNum type="arabicPeriod"/>
            </a:pPr>
            <a:r>
              <a:rPr lang="en-GB" sz="2700">
                <a:solidFill>
                  <a:schemeClr val="dk1"/>
                </a:solidFill>
              </a:rPr>
              <a:t>Data Transformation</a:t>
            </a:r>
            <a:endParaRPr sz="2700">
              <a:solidFill>
                <a:schemeClr val="dk1"/>
              </a:solidFill>
            </a:endParaRPr>
          </a:p>
          <a:p>
            <a:pPr indent="-400050" lvl="0" marL="457200" rtl="0" algn="l">
              <a:lnSpc>
                <a:spcPct val="150000"/>
              </a:lnSpc>
              <a:spcBef>
                <a:spcPts val="0"/>
              </a:spcBef>
              <a:spcAft>
                <a:spcPts val="0"/>
              </a:spcAft>
              <a:buClr>
                <a:schemeClr val="dk1"/>
              </a:buClr>
              <a:buSzPts val="2700"/>
              <a:buAutoNum type="arabicPeriod"/>
            </a:pPr>
            <a:r>
              <a:rPr lang="en-GB" sz="2700">
                <a:solidFill>
                  <a:schemeClr val="dk1"/>
                </a:solidFill>
              </a:rPr>
              <a:t>Data Reduction</a:t>
            </a:r>
            <a:endParaRPr sz="2700">
              <a:solidFill>
                <a:schemeClr val="dk1"/>
              </a:solidFill>
            </a:endParaRPr>
          </a:p>
        </p:txBody>
      </p:sp>
      <p:pic>
        <p:nvPicPr>
          <p:cNvPr id="287" name="Google Shape;287;gfb68a0e1c6_0_215"/>
          <p:cNvPicPr preferRelativeResize="0"/>
          <p:nvPr/>
        </p:nvPicPr>
        <p:blipFill rotWithShape="1">
          <a:blip r:embed="rId3">
            <a:alphaModFix/>
          </a:blip>
          <a:srcRect b="0" l="0" r="0" t="0"/>
          <a:stretch/>
        </p:blipFill>
        <p:spPr>
          <a:xfrm>
            <a:off x="5062600" y="1610950"/>
            <a:ext cx="6030275" cy="397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fb68a0e1c6_0_194"/>
          <p:cNvSpPr txBox="1"/>
          <p:nvPr>
            <p:ph type="title"/>
          </p:nvPr>
        </p:nvSpPr>
        <p:spPr>
          <a:xfrm>
            <a:off x="523798" y="34471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Data Preprocessing - Data Cleaning</a:t>
            </a:r>
            <a:endParaRPr/>
          </a:p>
        </p:txBody>
      </p:sp>
      <p:sp>
        <p:nvSpPr>
          <p:cNvPr id="294" name="Google Shape;294;gfb68a0e1c6_0_194"/>
          <p:cNvSpPr txBox="1"/>
          <p:nvPr/>
        </p:nvSpPr>
        <p:spPr>
          <a:xfrm>
            <a:off x="892293" y="2310909"/>
            <a:ext cx="18537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ExtraBold"/>
                <a:ea typeface="Montserrat ExtraBold"/>
                <a:cs typeface="Montserrat ExtraBold"/>
                <a:sym typeface="Montserrat ExtraBold"/>
              </a:rPr>
              <a:t>Data Cleaning</a:t>
            </a:r>
            <a:endParaRPr b="0" i="0" sz="1400" u="none" cap="none" strike="noStrike">
              <a:solidFill>
                <a:srgbClr val="000000"/>
              </a:solidFill>
              <a:latin typeface="Arial"/>
              <a:ea typeface="Arial"/>
              <a:cs typeface="Arial"/>
              <a:sym typeface="Arial"/>
            </a:endParaRPr>
          </a:p>
        </p:txBody>
      </p:sp>
      <p:sp>
        <p:nvSpPr>
          <p:cNvPr id="295" name="Google Shape;295;gfb68a0e1c6_0_194"/>
          <p:cNvSpPr txBox="1"/>
          <p:nvPr/>
        </p:nvSpPr>
        <p:spPr>
          <a:xfrm>
            <a:off x="892300" y="1481425"/>
            <a:ext cx="9678600" cy="815700"/>
          </a:xfrm>
          <a:prstGeom prst="rect">
            <a:avLst/>
          </a:prstGeom>
          <a:noFill/>
          <a:ln>
            <a:noFill/>
          </a:ln>
        </p:spPr>
        <p:txBody>
          <a:bodyPr anchorCtr="0" anchor="ctr" bIns="22850" lIns="45700" spcFirstLastPara="1" rIns="45700" wrap="square" tIns="22850">
            <a:spAutoFit/>
          </a:bodyPr>
          <a:lstStyle/>
          <a:p>
            <a:pPr indent="-387350" lvl="0" marL="457200" marR="0" rtl="0" algn="l">
              <a:lnSpc>
                <a:spcPct val="100000"/>
              </a:lnSpc>
              <a:spcBef>
                <a:spcPts val="0"/>
              </a:spcBef>
              <a:spcAft>
                <a:spcPts val="0"/>
              </a:spcAft>
              <a:buClr>
                <a:srgbClr val="000000"/>
              </a:buClr>
              <a:buSzPts val="2500"/>
              <a:buFont typeface="Calibri"/>
              <a:buChar char="❏"/>
            </a:pPr>
            <a:r>
              <a:rPr b="0" i="0" lang="en-GB" sz="2500" u="none" cap="none" strike="noStrike">
                <a:solidFill>
                  <a:srgbClr val="000000"/>
                </a:solidFill>
                <a:latin typeface="Calibri"/>
                <a:ea typeface="Calibri"/>
                <a:cs typeface="Calibri"/>
                <a:sym typeface="Calibri"/>
              </a:rPr>
              <a:t>Data cleaning is applied to remove noise and correct inconsistencies in the data.</a:t>
            </a:r>
            <a:endParaRPr b="0" i="0" sz="2500" u="none" cap="none" strike="noStrike">
              <a:solidFill>
                <a:srgbClr val="000000"/>
              </a:solidFill>
              <a:latin typeface="Calibri"/>
              <a:ea typeface="Calibri"/>
              <a:cs typeface="Calibri"/>
              <a:sym typeface="Calibri"/>
            </a:endParaRPr>
          </a:p>
        </p:txBody>
      </p:sp>
      <p:grpSp>
        <p:nvGrpSpPr>
          <p:cNvPr id="296" name="Google Shape;296;gfb68a0e1c6_0_194"/>
          <p:cNvGrpSpPr/>
          <p:nvPr/>
        </p:nvGrpSpPr>
        <p:grpSpPr>
          <a:xfrm>
            <a:off x="2200570" y="2948417"/>
            <a:ext cx="7790880" cy="2602585"/>
            <a:chOff x="2031900" y="419863"/>
            <a:chExt cx="8128200" cy="5418666"/>
          </a:xfrm>
        </p:grpSpPr>
        <p:sp>
          <p:nvSpPr>
            <p:cNvPr id="297" name="Google Shape;297;gfb68a0e1c6_0_194"/>
            <p:cNvSpPr/>
            <p:nvPr/>
          </p:nvSpPr>
          <p:spPr>
            <a:xfrm rot="-5400000">
              <a:off x="2709399" y="-257504"/>
              <a:ext cx="2709300" cy="4064100"/>
            </a:xfrm>
            <a:prstGeom prst="round1Rect">
              <a:avLst>
                <a:gd fmla="val 16667" name="adj"/>
              </a:avLst>
            </a:prstGeom>
            <a:solidFill>
              <a:srgbClr val="62105F"/>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fb68a0e1c6_0_194"/>
            <p:cNvSpPr txBox="1"/>
            <p:nvPr/>
          </p:nvSpPr>
          <p:spPr>
            <a:xfrm>
              <a:off x="2415217" y="809927"/>
              <a:ext cx="3168300" cy="2031900"/>
            </a:xfrm>
            <a:prstGeom prst="rect">
              <a:avLst/>
            </a:prstGeom>
            <a:noFill/>
            <a:ln>
              <a:noFill/>
            </a:ln>
          </p:spPr>
          <p:txBody>
            <a:bodyPr anchorCtr="0" anchor="ctr" bIns="248900" lIns="248900" spcFirstLastPara="1" rIns="248900" wrap="square" tIns="248900">
              <a:noAutofit/>
            </a:bodyPr>
            <a:lstStyle/>
            <a:p>
              <a:pPr indent="0" lvl="0" marL="0" marR="0" rtl="0" algn="ctr">
                <a:lnSpc>
                  <a:spcPct val="90000"/>
                </a:lnSpc>
                <a:spcBef>
                  <a:spcPts val="0"/>
                </a:spcBef>
                <a:spcAft>
                  <a:spcPts val="0"/>
                </a:spcAft>
                <a:buClr>
                  <a:srgbClr val="000000"/>
                </a:buClr>
                <a:buSzPts val="3500"/>
                <a:buFont typeface="Arial"/>
                <a:buNone/>
              </a:pPr>
              <a:r>
                <a:rPr b="0" i="0" lang="en-GB" sz="2000" u="none" cap="none" strike="noStrike">
                  <a:solidFill>
                    <a:schemeClr val="lt1"/>
                  </a:solidFill>
                  <a:latin typeface="Montserrat"/>
                  <a:ea typeface="Montserrat"/>
                  <a:cs typeface="Montserrat"/>
                  <a:sym typeface="Montserrat"/>
                </a:rPr>
                <a:t>Remove duplicate or irrelevant observations</a:t>
              </a:r>
              <a:endParaRPr b="0" i="0" sz="2000" u="none" cap="none" strike="noStrike">
                <a:solidFill>
                  <a:srgbClr val="000000"/>
                </a:solidFill>
                <a:latin typeface="Montserrat"/>
                <a:ea typeface="Montserrat"/>
                <a:cs typeface="Montserrat"/>
                <a:sym typeface="Montserrat"/>
              </a:endParaRPr>
            </a:p>
          </p:txBody>
        </p:sp>
        <p:sp>
          <p:nvSpPr>
            <p:cNvPr id="299" name="Google Shape;299;gfb68a0e1c6_0_194"/>
            <p:cNvSpPr/>
            <p:nvPr/>
          </p:nvSpPr>
          <p:spPr>
            <a:xfrm>
              <a:off x="6096000" y="419863"/>
              <a:ext cx="4064100" cy="2709300"/>
            </a:xfrm>
            <a:prstGeom prst="round1Rect">
              <a:avLst>
                <a:gd fmla="val 16667" name="adj"/>
              </a:avLst>
            </a:prstGeom>
            <a:solidFill>
              <a:srgbClr val="7D037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fb68a0e1c6_0_194"/>
            <p:cNvSpPr txBox="1"/>
            <p:nvPr/>
          </p:nvSpPr>
          <p:spPr>
            <a:xfrm>
              <a:off x="6723619" y="1278910"/>
              <a:ext cx="2878800" cy="1222500"/>
            </a:xfrm>
            <a:prstGeom prst="rect">
              <a:avLst/>
            </a:prstGeom>
            <a:noFill/>
            <a:ln>
              <a:noFill/>
            </a:ln>
          </p:spPr>
          <p:txBody>
            <a:bodyPr anchorCtr="0" anchor="ctr" bIns="248900" lIns="248900" spcFirstLastPara="1" rIns="248900" wrap="square" tIns="248900">
              <a:noAutofit/>
            </a:bodyPr>
            <a:lstStyle/>
            <a:p>
              <a:pPr indent="0" lvl="0" marL="0" marR="0" rtl="0" algn="ctr">
                <a:lnSpc>
                  <a:spcPct val="90000"/>
                </a:lnSpc>
                <a:spcBef>
                  <a:spcPts val="0"/>
                </a:spcBef>
                <a:spcAft>
                  <a:spcPts val="0"/>
                </a:spcAft>
                <a:buClr>
                  <a:srgbClr val="000000"/>
                </a:buClr>
                <a:buSzPts val="3500"/>
                <a:buFont typeface="Arial"/>
                <a:buNone/>
              </a:pPr>
              <a:r>
                <a:rPr b="0" i="0" lang="en-GB" sz="2000" u="none" cap="none" strike="noStrike">
                  <a:solidFill>
                    <a:schemeClr val="lt1"/>
                  </a:solidFill>
                  <a:latin typeface="Montserrat"/>
                  <a:ea typeface="Montserrat"/>
                  <a:cs typeface="Montserrat"/>
                  <a:sym typeface="Montserrat"/>
                </a:rPr>
                <a:t>Fix structural errors</a:t>
              </a:r>
              <a:endParaRPr b="0" i="0" sz="2000" u="none" cap="none" strike="noStrike">
                <a:solidFill>
                  <a:schemeClr val="lt1"/>
                </a:solidFill>
                <a:latin typeface="Montserrat"/>
                <a:ea typeface="Montserrat"/>
                <a:cs typeface="Montserrat"/>
                <a:sym typeface="Montserrat"/>
              </a:endParaRPr>
            </a:p>
          </p:txBody>
        </p:sp>
        <p:sp>
          <p:nvSpPr>
            <p:cNvPr id="301" name="Google Shape;301;gfb68a0e1c6_0_194"/>
            <p:cNvSpPr/>
            <p:nvPr/>
          </p:nvSpPr>
          <p:spPr>
            <a:xfrm rot="10800000">
              <a:off x="2031900" y="3129229"/>
              <a:ext cx="4064100" cy="2709300"/>
            </a:xfrm>
            <a:prstGeom prst="round1Rect">
              <a:avLst>
                <a:gd fmla="val 16667"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fb68a0e1c6_0_194"/>
            <p:cNvSpPr txBox="1"/>
            <p:nvPr/>
          </p:nvSpPr>
          <p:spPr>
            <a:xfrm>
              <a:off x="2631885" y="4091648"/>
              <a:ext cx="2734800" cy="1055700"/>
            </a:xfrm>
            <a:prstGeom prst="rect">
              <a:avLst/>
            </a:prstGeom>
            <a:noFill/>
            <a:ln>
              <a:noFill/>
            </a:ln>
          </p:spPr>
          <p:txBody>
            <a:bodyPr anchorCtr="0" anchor="ctr" bIns="248900" lIns="248900" spcFirstLastPara="1" rIns="248900" wrap="square" tIns="248900">
              <a:noAutofit/>
            </a:bodyPr>
            <a:lstStyle/>
            <a:p>
              <a:pPr indent="0" lvl="0" marL="0" marR="0" rtl="0" algn="ctr">
                <a:lnSpc>
                  <a:spcPct val="90000"/>
                </a:lnSpc>
                <a:spcBef>
                  <a:spcPts val="0"/>
                </a:spcBef>
                <a:spcAft>
                  <a:spcPts val="0"/>
                </a:spcAft>
                <a:buClr>
                  <a:srgbClr val="000000"/>
                </a:buClr>
                <a:buSzPts val="3500"/>
                <a:buFont typeface="Arial"/>
                <a:buNone/>
              </a:pPr>
              <a:r>
                <a:rPr b="0" i="0" lang="en-GB" sz="2000" u="none" cap="none" strike="noStrike">
                  <a:solidFill>
                    <a:schemeClr val="lt1"/>
                  </a:solidFill>
                  <a:latin typeface="Montserrat"/>
                  <a:ea typeface="Montserrat"/>
                  <a:cs typeface="Montserrat"/>
                  <a:sym typeface="Montserrat"/>
                </a:rPr>
                <a:t>Filter unwanted outliers</a:t>
              </a:r>
              <a:endParaRPr b="0" i="0" sz="2000" u="none" cap="none" strike="noStrike">
                <a:solidFill>
                  <a:srgbClr val="000000"/>
                </a:solidFill>
                <a:latin typeface="Montserrat"/>
                <a:ea typeface="Montserrat"/>
                <a:cs typeface="Montserrat"/>
                <a:sym typeface="Montserrat"/>
              </a:endParaRPr>
            </a:p>
          </p:txBody>
        </p:sp>
        <p:sp>
          <p:nvSpPr>
            <p:cNvPr id="303" name="Google Shape;303;gfb68a0e1c6_0_194"/>
            <p:cNvSpPr/>
            <p:nvPr/>
          </p:nvSpPr>
          <p:spPr>
            <a:xfrm rot="5400000">
              <a:off x="6773299" y="2451796"/>
              <a:ext cx="2709300" cy="4064100"/>
            </a:xfrm>
            <a:prstGeom prst="round1Rect">
              <a:avLst>
                <a:gd fmla="val 16667" name="adj"/>
              </a:avLst>
            </a:prstGeom>
            <a:solidFill>
              <a:srgbClr val="7D037E">
                <a:alpha val="49411"/>
              </a:srgb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fb68a0e1c6_0_194"/>
            <p:cNvSpPr txBox="1"/>
            <p:nvPr/>
          </p:nvSpPr>
          <p:spPr>
            <a:xfrm>
              <a:off x="6907852" y="3893765"/>
              <a:ext cx="2510400" cy="1343100"/>
            </a:xfrm>
            <a:prstGeom prst="rect">
              <a:avLst/>
            </a:prstGeom>
            <a:noFill/>
            <a:ln>
              <a:noFill/>
            </a:ln>
          </p:spPr>
          <p:txBody>
            <a:bodyPr anchorCtr="0" anchor="ctr" bIns="248900" lIns="248900" spcFirstLastPara="1" rIns="248900" wrap="square" tIns="248900">
              <a:noAutofit/>
            </a:bodyPr>
            <a:lstStyle/>
            <a:p>
              <a:pPr indent="0" lvl="0" marL="0" marR="0" rtl="0" algn="ctr">
                <a:lnSpc>
                  <a:spcPct val="90000"/>
                </a:lnSpc>
                <a:spcBef>
                  <a:spcPts val="0"/>
                </a:spcBef>
                <a:spcAft>
                  <a:spcPts val="0"/>
                </a:spcAft>
                <a:buClr>
                  <a:srgbClr val="000000"/>
                </a:buClr>
                <a:buSzPts val="3500"/>
                <a:buFont typeface="Arial"/>
                <a:buNone/>
              </a:pPr>
              <a:r>
                <a:rPr b="0" i="0" lang="en-GB" sz="2000" u="none" cap="none" strike="noStrike">
                  <a:solidFill>
                    <a:schemeClr val="lt1"/>
                  </a:solidFill>
                  <a:latin typeface="Montserrat"/>
                  <a:ea typeface="Montserrat"/>
                  <a:cs typeface="Montserrat"/>
                  <a:sym typeface="Montserrat"/>
                </a:rPr>
                <a:t>Handle missing data</a:t>
              </a:r>
              <a:endParaRPr b="0" i="0" sz="2000" u="none" cap="none" strike="noStrike">
                <a:solidFill>
                  <a:schemeClr val="lt1"/>
                </a:solidFill>
                <a:latin typeface="Montserrat"/>
                <a:ea typeface="Montserrat"/>
                <a:cs typeface="Montserrat"/>
                <a:sym typeface="Montserra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a60d5a985e_1_111"/>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SzPts val="4400"/>
              <a:buNone/>
            </a:pPr>
            <a:r>
              <a:rPr lang="en-GB"/>
              <a:t>Missing Values</a:t>
            </a:r>
            <a:endParaRPr/>
          </a:p>
        </p:txBody>
      </p:sp>
      <p:sp>
        <p:nvSpPr>
          <p:cNvPr id="311" name="Google Shape;311;ga60d5a985e_1_111"/>
          <p:cNvSpPr txBox="1"/>
          <p:nvPr>
            <p:ph idx="1" type="body"/>
          </p:nvPr>
        </p:nvSpPr>
        <p:spPr>
          <a:xfrm>
            <a:off x="473665" y="1323278"/>
            <a:ext cx="11164800" cy="44256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Clr>
                <a:schemeClr val="dk1"/>
              </a:buClr>
              <a:buSzPts val="2400"/>
              <a:buChar char="❏"/>
            </a:pPr>
            <a:r>
              <a:rPr b="1" lang="en-GB">
                <a:solidFill>
                  <a:schemeClr val="dk1"/>
                </a:solidFill>
              </a:rPr>
              <a:t>Data is not always available</a:t>
            </a:r>
            <a:endParaRPr b="1">
              <a:solidFill>
                <a:schemeClr val="dk1"/>
              </a:solidFill>
            </a:endParaRPr>
          </a:p>
          <a:p>
            <a:pPr indent="-381000" lvl="1" marL="914400" rtl="0" algn="l">
              <a:lnSpc>
                <a:spcPct val="115000"/>
              </a:lnSpc>
              <a:spcBef>
                <a:spcPts val="500"/>
              </a:spcBef>
              <a:spcAft>
                <a:spcPts val="0"/>
              </a:spcAft>
              <a:buClr>
                <a:schemeClr val="dk1"/>
              </a:buClr>
              <a:buSzPts val="2400"/>
              <a:buChar char="❏"/>
            </a:pPr>
            <a:r>
              <a:rPr lang="en-GB" sz="2400">
                <a:solidFill>
                  <a:schemeClr val="dk1"/>
                </a:solidFill>
              </a:rPr>
              <a:t>E.g., many tuples have no recorded value for several attributes, such as customer income in sales data.</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b="1" lang="en-GB">
                <a:solidFill>
                  <a:schemeClr val="dk1"/>
                </a:solidFill>
              </a:rPr>
              <a:t>Missing data may be due to</a:t>
            </a:r>
            <a:endParaRPr b="1">
              <a:solidFill>
                <a:schemeClr val="dk1"/>
              </a:solidFill>
            </a:endParaRPr>
          </a:p>
          <a:p>
            <a:pPr indent="-381000" lvl="2" marL="1371600" rtl="0" algn="l">
              <a:lnSpc>
                <a:spcPct val="115000"/>
              </a:lnSpc>
              <a:spcBef>
                <a:spcPts val="500"/>
              </a:spcBef>
              <a:spcAft>
                <a:spcPts val="0"/>
              </a:spcAft>
              <a:buClr>
                <a:schemeClr val="dk1"/>
              </a:buClr>
              <a:buSzPts val="2400"/>
              <a:buChar char="❏"/>
            </a:pPr>
            <a:r>
              <a:rPr lang="en-GB" sz="2400">
                <a:solidFill>
                  <a:schemeClr val="dk1"/>
                </a:solidFill>
              </a:rPr>
              <a:t>equipment malfunction.</a:t>
            </a:r>
            <a:endParaRPr sz="2400">
              <a:solidFill>
                <a:schemeClr val="dk1"/>
              </a:solidFill>
            </a:endParaRPr>
          </a:p>
          <a:p>
            <a:pPr indent="-381000" lvl="2" marL="1371600" rtl="0" algn="l">
              <a:lnSpc>
                <a:spcPct val="115000"/>
              </a:lnSpc>
              <a:spcBef>
                <a:spcPts val="500"/>
              </a:spcBef>
              <a:spcAft>
                <a:spcPts val="0"/>
              </a:spcAft>
              <a:buClr>
                <a:schemeClr val="dk1"/>
              </a:buClr>
              <a:buSzPts val="2400"/>
              <a:buChar char="❏"/>
            </a:pPr>
            <a:r>
              <a:rPr lang="en-GB" sz="2400">
                <a:solidFill>
                  <a:schemeClr val="dk1"/>
                </a:solidFill>
              </a:rPr>
              <a:t>inconsistent with other recorded data and thus deleted.</a:t>
            </a:r>
            <a:endParaRPr sz="2400">
              <a:solidFill>
                <a:schemeClr val="dk1"/>
              </a:solidFill>
            </a:endParaRPr>
          </a:p>
          <a:p>
            <a:pPr indent="-381000" lvl="2" marL="1371600" rtl="0" algn="l">
              <a:lnSpc>
                <a:spcPct val="115000"/>
              </a:lnSpc>
              <a:spcBef>
                <a:spcPts val="500"/>
              </a:spcBef>
              <a:spcAft>
                <a:spcPts val="0"/>
              </a:spcAft>
              <a:buClr>
                <a:schemeClr val="dk1"/>
              </a:buClr>
              <a:buSzPts val="2400"/>
              <a:buChar char="❏"/>
            </a:pPr>
            <a:r>
              <a:rPr lang="en-GB" sz="2400">
                <a:solidFill>
                  <a:schemeClr val="dk1"/>
                </a:solidFill>
              </a:rPr>
              <a:t>data not entered due to misunderstanding.</a:t>
            </a:r>
            <a:endParaRPr sz="2400">
              <a:solidFill>
                <a:schemeClr val="dk1"/>
              </a:solidFill>
            </a:endParaRPr>
          </a:p>
          <a:p>
            <a:pPr indent="-381000" lvl="2" marL="1371600" rtl="0" algn="l">
              <a:lnSpc>
                <a:spcPct val="115000"/>
              </a:lnSpc>
              <a:spcBef>
                <a:spcPts val="500"/>
              </a:spcBef>
              <a:spcAft>
                <a:spcPts val="0"/>
              </a:spcAft>
              <a:buClr>
                <a:schemeClr val="dk1"/>
              </a:buClr>
              <a:buSzPts val="2400"/>
              <a:buChar char="❏"/>
            </a:pPr>
            <a:r>
              <a:rPr lang="en-GB" sz="2400">
                <a:solidFill>
                  <a:schemeClr val="dk1"/>
                </a:solidFill>
              </a:rPr>
              <a:t>certain data may not be considered important at the time of entry.</a:t>
            </a:r>
            <a:endParaRPr sz="2400">
              <a:solidFill>
                <a:schemeClr val="dk1"/>
              </a:solidFill>
            </a:endParaRPr>
          </a:p>
          <a:p>
            <a:pPr indent="-381000" lvl="2" marL="1371600" rtl="0" algn="l">
              <a:lnSpc>
                <a:spcPct val="115000"/>
              </a:lnSpc>
              <a:spcBef>
                <a:spcPts val="500"/>
              </a:spcBef>
              <a:spcAft>
                <a:spcPts val="0"/>
              </a:spcAft>
              <a:buClr>
                <a:schemeClr val="dk1"/>
              </a:buClr>
              <a:buSzPts val="2400"/>
              <a:buChar char="❏"/>
            </a:pPr>
            <a:r>
              <a:rPr lang="en-GB" sz="2400">
                <a:solidFill>
                  <a:schemeClr val="dk1"/>
                </a:solidFill>
              </a:rPr>
              <a:t>not register history or changes of the data.</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b="1" lang="en-GB">
                <a:solidFill>
                  <a:schemeClr val="dk1"/>
                </a:solidFill>
              </a:rPr>
              <a:t>Missing data may need to be inferred.</a:t>
            </a:r>
            <a:endParaRPr b="1">
              <a:solidFill>
                <a:schemeClr val="dk1"/>
              </a:solidFill>
            </a:endParaRPr>
          </a:p>
          <a:p>
            <a:pPr indent="0" lvl="0" marL="0" rtl="0" algn="l">
              <a:lnSpc>
                <a:spcPct val="115000"/>
              </a:lnSpc>
              <a:spcBef>
                <a:spcPts val="1000"/>
              </a:spcBef>
              <a:spcAft>
                <a:spcPts val="0"/>
              </a:spcAft>
              <a:buSzPts val="2400"/>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a60d5a985e_1_74"/>
          <p:cNvSpPr txBox="1"/>
          <p:nvPr>
            <p:ph type="title"/>
          </p:nvPr>
        </p:nvSpPr>
        <p:spPr>
          <a:xfrm>
            <a:off x="483873" y="560367"/>
            <a:ext cx="11144400" cy="1136700"/>
          </a:xfrm>
          <a:prstGeom prst="rect">
            <a:avLst/>
          </a:prstGeom>
          <a:noFill/>
          <a:ln>
            <a:noFill/>
          </a:ln>
        </p:spPr>
        <p:txBody>
          <a:bodyPr anchorCtr="0" anchor="t" bIns="45700" lIns="91425" spcFirstLastPara="1" rIns="91425" wrap="square" tIns="45700">
            <a:noAutofit/>
          </a:bodyPr>
          <a:lstStyle/>
          <a:p>
            <a:pPr indent="0" lvl="0" marL="0" rtl="0" algn="l">
              <a:lnSpc>
                <a:spcPct val="81818"/>
              </a:lnSpc>
              <a:spcBef>
                <a:spcPts val="0"/>
              </a:spcBef>
              <a:spcAft>
                <a:spcPts val="0"/>
              </a:spcAft>
              <a:buClr>
                <a:schemeClr val="dk1"/>
              </a:buClr>
              <a:buSzPts val="1100"/>
              <a:buFont typeface="Arial"/>
              <a:buNone/>
            </a:pPr>
            <a:r>
              <a:rPr lang="en-GB"/>
              <a:t>How missing data can be handled ?</a:t>
            </a:r>
            <a:endParaRPr/>
          </a:p>
          <a:p>
            <a:pPr indent="0" lvl="0" marL="0" rtl="0" algn="l">
              <a:lnSpc>
                <a:spcPct val="81818"/>
              </a:lnSpc>
              <a:spcBef>
                <a:spcPts val="0"/>
              </a:spcBef>
              <a:spcAft>
                <a:spcPts val="0"/>
              </a:spcAft>
              <a:buSzPts val="4400"/>
              <a:buNone/>
            </a:pPr>
            <a:r>
              <a:t/>
            </a:r>
            <a:endParaRPr/>
          </a:p>
        </p:txBody>
      </p:sp>
      <p:sp>
        <p:nvSpPr>
          <p:cNvPr id="318" name="Google Shape;318;ga60d5a985e_1_74"/>
          <p:cNvSpPr txBox="1"/>
          <p:nvPr>
            <p:ph idx="1" type="body"/>
          </p:nvPr>
        </p:nvSpPr>
        <p:spPr>
          <a:xfrm>
            <a:off x="473675" y="1555650"/>
            <a:ext cx="11164800" cy="43122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Clr>
                <a:schemeClr val="dk1"/>
              </a:buClr>
              <a:buSzPts val="2400"/>
              <a:buChar char="❏"/>
            </a:pPr>
            <a:r>
              <a:rPr b="1" lang="en-GB">
                <a:solidFill>
                  <a:schemeClr val="dk1"/>
                </a:solidFill>
              </a:rPr>
              <a:t>Ignoring the missing record </a:t>
            </a:r>
            <a:endParaRPr>
              <a:solidFill>
                <a:schemeClr val="dk1"/>
              </a:solidFill>
            </a:endParaRPr>
          </a:p>
          <a:p>
            <a:pPr indent="-381000" lvl="0" marL="457200" rtl="0" algn="l">
              <a:lnSpc>
                <a:spcPct val="115000"/>
              </a:lnSpc>
              <a:spcBef>
                <a:spcPts val="1000"/>
              </a:spcBef>
              <a:spcAft>
                <a:spcPts val="0"/>
              </a:spcAft>
              <a:buClr>
                <a:schemeClr val="dk1"/>
              </a:buClr>
              <a:buSzPts val="2400"/>
              <a:buChar char="❏"/>
            </a:pPr>
            <a:r>
              <a:rPr b="1" lang="en-GB">
                <a:solidFill>
                  <a:schemeClr val="dk1"/>
                </a:solidFill>
              </a:rPr>
              <a:t>Filling the missing values manually</a:t>
            </a:r>
            <a:endParaRPr>
              <a:solidFill>
                <a:schemeClr val="dk1"/>
              </a:solidFill>
            </a:endParaRPr>
          </a:p>
          <a:p>
            <a:pPr indent="-381000" lvl="1" marL="914400" rtl="0" algn="l">
              <a:lnSpc>
                <a:spcPct val="115000"/>
              </a:lnSpc>
              <a:spcBef>
                <a:spcPts val="500"/>
              </a:spcBef>
              <a:spcAft>
                <a:spcPts val="0"/>
              </a:spcAft>
              <a:buClr>
                <a:schemeClr val="dk1"/>
              </a:buClr>
              <a:buSzPts val="2400"/>
              <a:buChar char="❏"/>
            </a:pPr>
            <a:r>
              <a:rPr lang="en-GB" sz="2400" u="sng">
                <a:solidFill>
                  <a:schemeClr val="dk1"/>
                </a:solidFill>
              </a:rPr>
              <a:t>limitation</a:t>
            </a:r>
            <a:r>
              <a:rPr lang="en-GB" sz="2400">
                <a:solidFill>
                  <a:schemeClr val="dk1"/>
                </a:solidFill>
              </a:rPr>
              <a:t>: large data set, and missing values are significant, it becomes a time-consuming task.</a:t>
            </a:r>
            <a:endParaRPr sz="2400">
              <a:solidFill>
                <a:schemeClr val="dk1"/>
              </a:solidFill>
            </a:endParaRPr>
          </a:p>
          <a:p>
            <a:pPr indent="-381000" lvl="0" marL="457200" rtl="0" algn="l">
              <a:lnSpc>
                <a:spcPct val="115000"/>
              </a:lnSpc>
              <a:spcBef>
                <a:spcPts val="1000"/>
              </a:spcBef>
              <a:spcAft>
                <a:spcPts val="0"/>
              </a:spcAft>
              <a:buClr>
                <a:schemeClr val="dk1"/>
              </a:buClr>
              <a:buSzPts val="2400"/>
              <a:buChar char="❏"/>
            </a:pPr>
            <a:r>
              <a:rPr b="1" lang="en-GB">
                <a:solidFill>
                  <a:schemeClr val="dk1"/>
                </a:solidFill>
              </a:rPr>
              <a:t>Filling using computed values</a:t>
            </a:r>
            <a:endParaRPr b="1">
              <a:solidFill>
                <a:schemeClr val="dk1"/>
              </a:solidFill>
            </a:endParaRPr>
          </a:p>
          <a:p>
            <a:pPr indent="-381000" lvl="1" marL="914400" rtl="0" algn="l">
              <a:lnSpc>
                <a:spcPct val="115000"/>
              </a:lnSpc>
              <a:spcBef>
                <a:spcPts val="0"/>
              </a:spcBef>
              <a:spcAft>
                <a:spcPts val="0"/>
              </a:spcAft>
              <a:buClr>
                <a:schemeClr val="dk1"/>
              </a:buClr>
              <a:buSzPts val="2400"/>
              <a:buChar char="❏"/>
            </a:pPr>
            <a:r>
              <a:rPr lang="en-GB" sz="2400">
                <a:solidFill>
                  <a:schemeClr val="dk1"/>
                </a:solidFill>
              </a:rPr>
              <a:t>mean, mode or median</a:t>
            </a:r>
            <a:endParaRPr sz="2400">
              <a:solidFill>
                <a:schemeClr val="dk1"/>
              </a:solidFill>
            </a:endParaRPr>
          </a:p>
          <a:p>
            <a:pPr indent="-381000" lvl="1" marL="914400" rtl="0" algn="l">
              <a:lnSpc>
                <a:spcPct val="115000"/>
              </a:lnSpc>
              <a:spcBef>
                <a:spcPts val="0"/>
              </a:spcBef>
              <a:spcAft>
                <a:spcPts val="0"/>
              </a:spcAft>
              <a:buClr>
                <a:schemeClr val="dk1"/>
              </a:buClr>
              <a:buSzPts val="2400"/>
              <a:buChar char="❏"/>
            </a:pPr>
            <a:r>
              <a:rPr lang="en-GB" sz="2400">
                <a:solidFill>
                  <a:schemeClr val="dk1"/>
                </a:solidFill>
              </a:rPr>
              <a:t>Machine Learning or Deep Learning tools and algorithms.</a:t>
            </a:r>
            <a:endParaRPr sz="2400">
              <a:solidFill>
                <a:schemeClr val="dk1"/>
              </a:solidFill>
            </a:endParaRPr>
          </a:p>
          <a:p>
            <a:pPr indent="-381000" lvl="1" marL="914400" rtl="0" algn="l">
              <a:lnSpc>
                <a:spcPct val="115000"/>
              </a:lnSpc>
              <a:spcBef>
                <a:spcPts val="0"/>
              </a:spcBef>
              <a:spcAft>
                <a:spcPts val="0"/>
              </a:spcAft>
              <a:buClr>
                <a:schemeClr val="dk1"/>
              </a:buClr>
              <a:buSzPts val="2400"/>
              <a:buChar char="❏"/>
            </a:pPr>
            <a:r>
              <a:rPr lang="en-GB" sz="2400" u="sng">
                <a:solidFill>
                  <a:schemeClr val="dk1"/>
                </a:solidFill>
              </a:rPr>
              <a:t>Limitation</a:t>
            </a:r>
            <a:r>
              <a:rPr lang="en-GB" sz="2400">
                <a:solidFill>
                  <a:schemeClr val="dk1"/>
                </a:solidFill>
              </a:rPr>
              <a:t>: it can generate bias within the data as the calculated values are not accurate concerning the observed values.</a:t>
            </a:r>
            <a:endParaRPr sz="2400">
              <a:solidFill>
                <a:schemeClr val="dk1"/>
              </a:solidFill>
            </a:endParaRPr>
          </a:p>
          <a:p>
            <a:pPr indent="0" lvl="0" marL="0" rtl="0" algn="l">
              <a:lnSpc>
                <a:spcPct val="115000"/>
              </a:lnSpc>
              <a:spcBef>
                <a:spcPts val="1000"/>
              </a:spcBef>
              <a:spcAft>
                <a:spcPts val="0"/>
              </a:spcAft>
              <a:buSzPts val="2400"/>
              <a:buNone/>
            </a:pPr>
            <a:r>
              <a:t/>
            </a:r>
            <a:endParaRPr sz="2400">
              <a:solidFill>
                <a:schemeClr val="dk1"/>
              </a:solidFill>
            </a:endParaRPr>
          </a:p>
          <a:p>
            <a:pPr indent="0" lvl="0" marL="1371600" rtl="0" algn="l">
              <a:lnSpc>
                <a:spcPct val="115000"/>
              </a:lnSpc>
              <a:spcBef>
                <a:spcPts val="1000"/>
              </a:spcBef>
              <a:spcAft>
                <a:spcPts val="0"/>
              </a:spcAft>
              <a:buSzPts val="2400"/>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UoP master">
  <a:themeElements>
    <a:clrScheme name="UoP Masterbrand">
      <a:dk1>
        <a:srgbClr val="000000"/>
      </a:dk1>
      <a:lt1>
        <a:srgbClr val="FFFFFF"/>
      </a:lt1>
      <a:dk2>
        <a:srgbClr val="621360"/>
      </a:dk2>
      <a:lt2>
        <a:srgbClr val="FFFFFF"/>
      </a:lt2>
      <a:accent1>
        <a:srgbClr val="00A0FF"/>
      </a:accent1>
      <a:accent2>
        <a:srgbClr val="621360"/>
      </a:accent2>
      <a:accent3>
        <a:srgbClr val="D1D1D1"/>
      </a:accent3>
      <a:accent4>
        <a:srgbClr val="621360"/>
      </a:accent4>
      <a:accent5>
        <a:srgbClr val="ABAAAA"/>
      </a:accent5>
      <a:accent6>
        <a:srgbClr val="3C023C"/>
      </a:accent6>
      <a:hlink>
        <a:srgbClr val="00A0FF"/>
      </a:hlink>
      <a:folHlink>
        <a:srgbClr val="0078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2018-09-04T14:20:15Z</dcterms:created>
  <dc:creator>Natalie Thompson</dc:creator>
</cp:coreProperties>
</file>