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797675" cy="9926625"/>
  <p:embeddedFontLst>
    <p:embeddedFont>
      <p:font typeface="Montserrat SemiBold"/>
      <p:regular r:id="rId37"/>
      <p:bold r:id="rId38"/>
      <p:italic r:id="rId39"/>
      <p:boldItalic r:id="rId40"/>
    </p:embeddedFont>
    <p:embeddedFont>
      <p:font typeface="Lato"/>
      <p:regular r:id="rId41"/>
      <p:bold r:id="rId42"/>
      <p:italic r:id="rId43"/>
      <p:boldItalic r:id="rId44"/>
    </p:embeddedFont>
    <p:embeddedFont>
      <p:font typeface="Montserrat"/>
      <p:regular r:id="rId45"/>
      <p:bold r:id="rId46"/>
      <p:italic r:id="rId47"/>
      <p:boldItalic r:id="rId48"/>
    </p:embeddedFont>
    <p:embeddedFont>
      <p:font typeface="Montserrat Medium"/>
      <p:regular r:id="rId49"/>
      <p:bold r:id="rId50"/>
      <p:italic r:id="rId51"/>
      <p:boldItalic r:id="rId52"/>
    </p:embeddedFont>
    <p:embeddedFont>
      <p:font typeface="Montserrat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5" roundtripDataSignature="AMtx7mjgJi1wRNLw9/E2Fol+YdYskr+w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ontserratSemiBold-regular.fntdata"/><Relationship Id="rId36" Type="http://schemas.openxmlformats.org/officeDocument/2006/relationships/slide" Target="slides/slide31.xml"/><Relationship Id="rId39" Type="http://schemas.openxmlformats.org/officeDocument/2006/relationships/font" Target="fonts/MontserratSemiBold-italic.fntdata"/><Relationship Id="rId38" Type="http://schemas.openxmlformats.org/officeDocument/2006/relationships/font" Target="fonts/Montserrat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italic.fntdata"/><Relationship Id="rId50" Type="http://schemas.openxmlformats.org/officeDocument/2006/relationships/font" Target="fonts/MontserratMedium-bold.fntdata"/><Relationship Id="rId53" Type="http://schemas.openxmlformats.org/officeDocument/2006/relationships/font" Target="fonts/MontserratExtraBold-bold.fntdata"/><Relationship Id="rId52" Type="http://schemas.openxmlformats.org/officeDocument/2006/relationships/font" Target="fonts/MontserratMedium-boldItalic.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MontserratExtra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109795a9_0_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02109795a9_0_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2109795a9_0_36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102109795a9_0_36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102109795a9_0_36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2109795a9_0_37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102109795a9_0_37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g102109795a9_0_37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2109795a9_0_38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102109795a9_0_38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102109795a9_0_38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2109795a9_0_445: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102109795a9_0_445: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102109795a9_0_445: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2109795a9_0_46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102109795a9_0_46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g102109795a9_0_46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2109795a9_0_50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g102109795a9_0_50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g102109795a9_0_50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2109795a9_0_52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102109795a9_0_52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02109795a9_0_54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g102109795a9_0_54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g102109795a9_0_54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2109795a9_0_58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g102109795a9_0_58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2" name="Google Shape;642;g102109795a9_0_58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2109795a9_0_60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g102109795a9_0_60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56" name="Google Shape;656;g102109795a9_0_602: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02109795a9_0_70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g102109795a9_0_70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3" name="Google Shape;763;g102109795a9_0_70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02109795a9_0_73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g102109795a9_0_73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0" name="Google Shape;790;g102109795a9_0_73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02109795a9_0_75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g102109795a9_0_75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1" name="Google Shape;811;g102109795a9_0_75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02109795a9_0_839: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6" name="Google Shape;896;g102109795a9_0_839: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02109795a9_0_84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2" name="Google Shape;902;g102109795a9_0_848: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02109795a9_0_85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g102109795a9_0_857: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02109795a9_0_106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g102109795a9_0_106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4" name="Google Shape;1114;g102109795a9_0_106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02109795a9_0_1313: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6" name="Google Shape;1366;g102109795a9_0_1313: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02109795a9_0_1326: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0" name="Google Shape;1380;g102109795a9_0_1326: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1" name="Google Shape;1381;g102109795a9_0_1326: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02109795a9_0_136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2" name="Google Shape;1422;g102109795a9_0_136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3" name="Google Shape;1423;g102109795a9_0_136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56d74f906_0_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956d74f906_0_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956d74f906_0_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102109795a9_0_138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7" name="Google Shape;1437;g102109795a9_0_138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438" name="Google Shape;1438;g102109795a9_0_138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ac737236f5_0_2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5" name="Google Shape;1455;gac737236f5_0_2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6" name="Google Shape;1456;gac737236f5_0_2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109795a9_0_149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102109795a9_0_149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102109795a9_0_149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2109795a9_0_20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02109795a9_0_20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02109795a9_0_202: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2109795a9_0_25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02109795a9_0_25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2109795a9_0_18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02109795a9_0_18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02109795a9_0_18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2109795a9_0_25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02109795a9_0_25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02109795a9_0_25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2109795a9_0_28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02109795a9_0_28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02109795a9_0_28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1">
  <p:cSld name="4a_Content slide_1_1">
    <p:spTree>
      <p:nvGrpSpPr>
        <p:cNvPr id="10" name="Shape 10"/>
        <p:cNvGrpSpPr/>
        <p:nvPr/>
      </p:nvGrpSpPr>
      <p:grpSpPr>
        <a:xfrm>
          <a:off x="0" y="0"/>
          <a:ext cx="0" cy="0"/>
          <a:chOff x="0" y="0"/>
          <a:chExt cx="0" cy="0"/>
        </a:xfrm>
      </p:grpSpPr>
      <p:sp>
        <p:nvSpPr>
          <p:cNvPr id="11" name="Google Shape;11;g102109795a9_0_16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2" name="Google Shape;12;g102109795a9_0_167"/>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3" name="Google Shape;13;g102109795a9_0_167"/>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 name="Google Shape;14;g102109795a9_0_167"/>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g102109795a9_0_167"/>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_Title slide">
  <p:cSld name="2a_Title slide">
    <p:spTree>
      <p:nvGrpSpPr>
        <p:cNvPr id="67" name="Shape 67"/>
        <p:cNvGrpSpPr/>
        <p:nvPr/>
      </p:nvGrpSpPr>
      <p:grpSpPr>
        <a:xfrm>
          <a:off x="0" y="0"/>
          <a:ext cx="0" cy="0"/>
          <a:chOff x="0" y="0"/>
          <a:chExt cx="0" cy="0"/>
        </a:xfrm>
      </p:grpSpPr>
      <p:sp>
        <p:nvSpPr>
          <p:cNvPr id="68" name="Google Shape;68;p9"/>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9"/>
          <p:cNvSpPr/>
          <p:nvPr/>
        </p:nvSpPr>
        <p:spPr>
          <a:xfrm>
            <a:off x="0" y="3415144"/>
            <a:ext cx="11904293"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9"/>
          <p:cNvSpPr txBox="1"/>
          <p:nvPr>
            <p:ph type="ctrTitle"/>
          </p:nvPr>
        </p:nvSpPr>
        <p:spPr>
          <a:xfrm>
            <a:off x="939978" y="4127618"/>
            <a:ext cx="10177029" cy="1031835"/>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9"/>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2" name="Google Shape;72;p9"/>
          <p:cNvSpPr txBox="1"/>
          <p:nvPr>
            <p:ph idx="2" type="body"/>
          </p:nvPr>
        </p:nvSpPr>
        <p:spPr>
          <a:xfrm>
            <a:off x="939978"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3" name="Google Shape;73;p9"/>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74" name="Google Shape;74;p9"/>
          <p:cNvSpPr/>
          <p:nvPr>
            <p:ph idx="3" type="pic"/>
          </p:nvPr>
        </p:nvSpPr>
        <p:spPr>
          <a:xfrm>
            <a:off x="7397551" y="847142"/>
            <a:ext cx="4153375" cy="3163857"/>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_Title slide">
  <p:cSld name="2c_Title slide">
    <p:spTree>
      <p:nvGrpSpPr>
        <p:cNvPr id="75" name="Shape 75"/>
        <p:cNvGrpSpPr/>
        <p:nvPr/>
      </p:nvGrpSpPr>
      <p:grpSpPr>
        <a:xfrm>
          <a:off x="0" y="0"/>
          <a:ext cx="0" cy="0"/>
          <a:chOff x="0" y="0"/>
          <a:chExt cx="0" cy="0"/>
        </a:xfrm>
      </p:grpSpPr>
      <p:sp>
        <p:nvSpPr>
          <p:cNvPr id="76" name="Google Shape;76;p10"/>
          <p:cNvSpPr/>
          <p:nvPr/>
        </p:nvSpPr>
        <p:spPr>
          <a:xfrm>
            <a:off x="7795856" y="556624"/>
            <a:ext cx="439614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10"/>
          <p:cNvSpPr/>
          <p:nvPr/>
        </p:nvSpPr>
        <p:spPr>
          <a:xfrm>
            <a:off x="0" y="3415144"/>
            <a:ext cx="11972657"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10"/>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9" name="Google Shape;79;p10"/>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0" name="Google Shape;80;p10"/>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81" name="Google Shape;81;p10"/>
          <p:cNvSpPr txBox="1"/>
          <p:nvPr>
            <p:ph idx="3" type="body"/>
          </p:nvPr>
        </p:nvSpPr>
        <p:spPr>
          <a:xfrm>
            <a:off x="951129" y="4124887"/>
            <a:ext cx="6398135" cy="914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4400"/>
              <a:buFont typeface="Arial"/>
              <a:buNone/>
              <a:defRPr b="1" i="0" sz="4400" u="none" cap="none" strike="noStrike">
                <a:solidFill>
                  <a:schemeClr val="lt2"/>
                </a:solidFill>
                <a:latin typeface="Calibri"/>
                <a:ea typeface="Calibri"/>
                <a:cs typeface="Calibri"/>
                <a:sym typeface="Calibri"/>
              </a:defRPr>
            </a:lvl1pPr>
            <a:lvl2pPr indent="-508000" lvl="1" marL="9144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2pPr>
            <a:lvl3pPr indent="-508000" lvl="2" marL="13716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3pPr>
            <a:lvl4pPr indent="-508000" lvl="3" marL="18288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4pPr>
            <a:lvl5pPr indent="-508000" lvl="4" marL="22860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0"/>
          <p:cNvSpPr/>
          <p:nvPr>
            <p:ph idx="4" type="pic"/>
          </p:nvPr>
        </p:nvSpPr>
        <p:spPr>
          <a:xfrm>
            <a:off x="7397551" y="847142"/>
            <a:ext cx="4153375" cy="3163857"/>
          </a:xfrm>
          <a:prstGeom prst="rect">
            <a:avLst/>
          </a:prstGeom>
          <a:solidFill>
            <a:schemeClr val="lt1"/>
          </a:solidFill>
          <a:ln>
            <a:noFill/>
          </a:ln>
        </p:spPr>
      </p:sp>
      <p:sp>
        <p:nvSpPr>
          <p:cNvPr id="83" name="Google Shape;83;p10"/>
          <p:cNvSpPr/>
          <p:nvPr>
            <p:ph idx="5"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uccesses">
  <p:cSld name="3 Successes">
    <p:spTree>
      <p:nvGrpSpPr>
        <p:cNvPr id="84" name="Shape 84"/>
        <p:cNvGrpSpPr/>
        <p:nvPr/>
      </p:nvGrpSpPr>
      <p:grpSpPr>
        <a:xfrm>
          <a:off x="0" y="0"/>
          <a:ext cx="0" cy="0"/>
          <a:chOff x="0" y="0"/>
          <a:chExt cx="0" cy="0"/>
        </a:xfrm>
      </p:grpSpPr>
      <p:sp>
        <p:nvSpPr>
          <p:cNvPr id="85" name="Google Shape;85;p11"/>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 name="Google Shape;86;p11"/>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1"/>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88" name="Google Shape;88;p11"/>
          <p:cNvPicPr preferRelativeResize="0"/>
          <p:nvPr/>
        </p:nvPicPr>
        <p:blipFill rotWithShape="1">
          <a:blip r:embed="rId2">
            <a:alphaModFix/>
          </a:blip>
          <a:srcRect b="0" l="0" r="0" t="0"/>
          <a:stretch/>
        </p:blipFill>
        <p:spPr>
          <a:xfrm>
            <a:off x="1031440" y="1482811"/>
            <a:ext cx="9700752"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_Content slide">
  <p:cSld name="4b_Content slide">
    <p:spTree>
      <p:nvGrpSpPr>
        <p:cNvPr id="89" name="Shape 89"/>
        <p:cNvGrpSpPr/>
        <p:nvPr/>
      </p:nvGrpSpPr>
      <p:grpSpPr>
        <a:xfrm>
          <a:off x="0" y="0"/>
          <a:ext cx="0" cy="0"/>
          <a:chOff x="0" y="0"/>
          <a:chExt cx="0" cy="0"/>
        </a:xfrm>
      </p:grpSpPr>
      <p:sp>
        <p:nvSpPr>
          <p:cNvPr id="90" name="Google Shape;90;p12"/>
          <p:cNvSpPr txBox="1"/>
          <p:nvPr>
            <p:ph type="title"/>
          </p:nvPr>
        </p:nvSpPr>
        <p:spPr>
          <a:xfrm>
            <a:off x="483873" y="560367"/>
            <a:ext cx="11263628"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1" name="Google Shape;91;p12"/>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92" name="Google Shape;92;p12"/>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 name="Google Shape;93;p12"/>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2"/>
          <p:cNvSpPr txBox="1"/>
          <p:nvPr>
            <p:ph idx="1" type="body"/>
          </p:nvPr>
        </p:nvSpPr>
        <p:spPr>
          <a:xfrm>
            <a:off x="491616"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2" type="body"/>
          </p:nvPr>
        </p:nvSpPr>
        <p:spPr>
          <a:xfrm>
            <a:off x="6354912"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_Content slide">
  <p:cSld name="4c_Content slide">
    <p:spTree>
      <p:nvGrpSpPr>
        <p:cNvPr id="96" name="Shape 96"/>
        <p:cNvGrpSpPr/>
        <p:nvPr/>
      </p:nvGrpSpPr>
      <p:grpSpPr>
        <a:xfrm>
          <a:off x="0" y="0"/>
          <a:ext cx="0" cy="0"/>
          <a:chOff x="0" y="0"/>
          <a:chExt cx="0" cy="0"/>
        </a:xfrm>
      </p:grpSpPr>
      <p:sp>
        <p:nvSpPr>
          <p:cNvPr id="97" name="Google Shape;97;p13"/>
          <p:cNvSpPr txBox="1"/>
          <p:nvPr>
            <p:ph type="title"/>
          </p:nvPr>
        </p:nvSpPr>
        <p:spPr>
          <a:xfrm>
            <a:off x="483872" y="560367"/>
            <a:ext cx="6592045"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8" name="Google Shape;98;p13"/>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99" name="Google Shape;99;p13"/>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3"/>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3"/>
          <p:cNvSpPr txBox="1"/>
          <p:nvPr>
            <p:ph idx="1" type="body"/>
          </p:nvPr>
        </p:nvSpPr>
        <p:spPr>
          <a:xfrm>
            <a:off x="491616" y="1708353"/>
            <a:ext cx="6584302"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13"/>
          <p:cNvSpPr/>
          <p:nvPr>
            <p:ph idx="2" type="pic"/>
          </p:nvPr>
        </p:nvSpPr>
        <p:spPr>
          <a:xfrm>
            <a:off x="7819402" y="560367"/>
            <a:ext cx="3928096" cy="2865613"/>
          </a:xfrm>
          <a:prstGeom prst="rect">
            <a:avLst/>
          </a:prstGeom>
          <a:solidFill>
            <a:schemeClr val="lt1"/>
          </a:solidFill>
          <a:ln>
            <a:noFill/>
          </a:ln>
        </p:spPr>
      </p:sp>
      <p:sp>
        <p:nvSpPr>
          <p:cNvPr id="103" name="Google Shape;103;p13"/>
          <p:cNvSpPr/>
          <p:nvPr>
            <p:ph idx="3" type="pic"/>
          </p:nvPr>
        </p:nvSpPr>
        <p:spPr>
          <a:xfrm>
            <a:off x="8272329" y="3016665"/>
            <a:ext cx="3919671" cy="311743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_Content slide">
  <p:cSld name="5a_Content slide">
    <p:spTree>
      <p:nvGrpSpPr>
        <p:cNvPr id="104" name="Shape 104"/>
        <p:cNvGrpSpPr/>
        <p:nvPr/>
      </p:nvGrpSpPr>
      <p:grpSpPr>
        <a:xfrm>
          <a:off x="0" y="0"/>
          <a:ext cx="0" cy="0"/>
          <a:chOff x="0" y="0"/>
          <a:chExt cx="0" cy="0"/>
        </a:xfrm>
      </p:grpSpPr>
      <p:sp>
        <p:nvSpPr>
          <p:cNvPr id="105" name="Google Shape;105;p1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4"/>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14"/>
          <p:cNvSpPr txBox="1"/>
          <p:nvPr>
            <p:ph type="title"/>
          </p:nvPr>
        </p:nvSpPr>
        <p:spPr>
          <a:xfrm>
            <a:off x="483873" y="560367"/>
            <a:ext cx="6913677"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08" name="Google Shape;108;p14"/>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09" name="Google Shape;109;p14"/>
          <p:cNvSpPr txBox="1"/>
          <p:nvPr>
            <p:ph idx="1" type="body"/>
          </p:nvPr>
        </p:nvSpPr>
        <p:spPr>
          <a:xfrm>
            <a:off x="491616" y="1708353"/>
            <a:ext cx="6627031"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14"/>
          <p:cNvSpPr/>
          <p:nvPr>
            <p:ph idx="2" type="pic"/>
          </p:nvPr>
        </p:nvSpPr>
        <p:spPr>
          <a:xfrm>
            <a:off x="7397551" y="847142"/>
            <a:ext cx="4153375" cy="3163857"/>
          </a:xfrm>
          <a:prstGeom prst="rect">
            <a:avLst/>
          </a:prstGeom>
          <a:solidFill>
            <a:schemeClr val="lt1"/>
          </a:solidFill>
          <a:ln>
            <a:noFill/>
          </a:ln>
        </p:spPr>
      </p:sp>
      <p:sp>
        <p:nvSpPr>
          <p:cNvPr id="111" name="Google Shape;111;p14"/>
          <p:cNvSpPr/>
          <p:nvPr>
            <p:ph idx="3"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_Content slide">
  <p:cSld name="5b_Content slide">
    <p:spTree>
      <p:nvGrpSpPr>
        <p:cNvPr id="112" name="Shape 112"/>
        <p:cNvGrpSpPr/>
        <p:nvPr/>
      </p:nvGrpSpPr>
      <p:grpSpPr>
        <a:xfrm>
          <a:off x="0" y="0"/>
          <a:ext cx="0" cy="0"/>
          <a:chOff x="0" y="0"/>
          <a:chExt cx="0" cy="0"/>
        </a:xfrm>
      </p:grpSpPr>
      <p:sp>
        <p:nvSpPr>
          <p:cNvPr id="113" name="Google Shape;113;p15"/>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15"/>
          <p:cNvSpPr txBox="1"/>
          <p:nvPr>
            <p:ph type="title"/>
          </p:nvPr>
        </p:nvSpPr>
        <p:spPr>
          <a:xfrm>
            <a:off x="483872" y="560367"/>
            <a:ext cx="7429533"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16" name="Google Shape;116;p1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17" name="Google Shape;117;p15"/>
          <p:cNvSpPr txBox="1"/>
          <p:nvPr>
            <p:ph idx="1" type="body"/>
          </p:nvPr>
        </p:nvSpPr>
        <p:spPr>
          <a:xfrm>
            <a:off x="491616" y="1708353"/>
            <a:ext cx="662703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5"/>
          <p:cNvSpPr txBox="1"/>
          <p:nvPr>
            <p:ph idx="2" type="body"/>
          </p:nvPr>
        </p:nvSpPr>
        <p:spPr>
          <a:xfrm>
            <a:off x="8707406" y="1560520"/>
            <a:ext cx="3040093" cy="13937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15"/>
          <p:cNvSpPr/>
          <p:nvPr>
            <p:ph idx="3" type="pic"/>
          </p:nvPr>
        </p:nvSpPr>
        <p:spPr>
          <a:xfrm>
            <a:off x="7494663" y="3091273"/>
            <a:ext cx="4697338" cy="3378354"/>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d slide">
  <p:cSld name="6_End slide">
    <p:spTree>
      <p:nvGrpSpPr>
        <p:cNvPr id="120" name="Shape 120"/>
        <p:cNvGrpSpPr/>
        <p:nvPr/>
      </p:nvGrpSpPr>
      <p:grpSpPr>
        <a:xfrm>
          <a:off x="0" y="0"/>
          <a:ext cx="0" cy="0"/>
          <a:chOff x="0" y="0"/>
          <a:chExt cx="0" cy="0"/>
        </a:xfrm>
      </p:grpSpPr>
      <p:sp>
        <p:nvSpPr>
          <p:cNvPr id="121" name="Google Shape;121;p16"/>
          <p:cNvSpPr/>
          <p:nvPr/>
        </p:nvSpPr>
        <p:spPr>
          <a:xfrm>
            <a:off x="7204105" y="566738"/>
            <a:ext cx="4987896" cy="3885622"/>
          </a:xfrm>
          <a:prstGeom prst="rect">
            <a:avLst/>
          </a:prstGeom>
          <a:solidFill>
            <a:srgbClr val="621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 name="Google Shape;122;p16"/>
          <p:cNvSpPr/>
          <p:nvPr/>
        </p:nvSpPr>
        <p:spPr>
          <a:xfrm>
            <a:off x="1" y="3746090"/>
            <a:ext cx="11451363" cy="3099091"/>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6"/>
          <p:cNvSpPr txBox="1"/>
          <p:nvPr>
            <p:ph idx="1" type="body"/>
          </p:nvPr>
        </p:nvSpPr>
        <p:spPr>
          <a:xfrm>
            <a:off x="929411" y="5486762"/>
            <a:ext cx="5585691" cy="4476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833"/>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343434"/>
              </a:buClr>
              <a:buSzPts val="2000"/>
              <a:buFont typeface="Arial"/>
              <a:buNone/>
              <a:defRPr b="0" i="0" sz="2000" u="none" cap="none" strike="noStrike">
                <a:solidFill>
                  <a:srgbClr val="343434"/>
                </a:solidFill>
                <a:latin typeface="Arial"/>
                <a:ea typeface="Arial"/>
                <a:cs typeface="Arial"/>
                <a:sym typeface="Arial"/>
              </a:defRPr>
            </a:lvl2pPr>
            <a:lvl3pPr indent="-228600" lvl="2" marL="1371600" marR="0" rtl="0" algn="l">
              <a:lnSpc>
                <a:spcPct val="90000"/>
              </a:lnSpc>
              <a:spcBef>
                <a:spcPts val="500"/>
              </a:spcBef>
              <a:spcAft>
                <a:spcPts val="0"/>
              </a:spcAft>
              <a:buClr>
                <a:srgbClr val="343434"/>
              </a:buClr>
              <a:buSzPts val="1800"/>
              <a:buFont typeface="Arial"/>
              <a:buNone/>
              <a:defRPr b="0" i="0" sz="1800" u="none" cap="none" strike="noStrike">
                <a:solidFill>
                  <a:srgbClr val="343434"/>
                </a:solidFill>
                <a:latin typeface="Arial"/>
                <a:ea typeface="Arial"/>
                <a:cs typeface="Arial"/>
                <a:sym typeface="Arial"/>
              </a:defRPr>
            </a:lvl3pPr>
            <a:lvl4pPr indent="-228600" lvl="3" marL="18288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4pPr>
            <a:lvl5pPr indent="-228600" lvl="4" marL="22860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4" name="Google Shape;124;p16"/>
          <p:cNvPicPr preferRelativeResize="0"/>
          <p:nvPr/>
        </p:nvPicPr>
        <p:blipFill rotWithShape="1">
          <a:blip r:embed="rId2">
            <a:alphaModFix/>
          </a:blip>
          <a:srcRect b="0" l="0" r="0" t="0"/>
          <a:stretch/>
        </p:blipFill>
        <p:spPr>
          <a:xfrm>
            <a:off x="489775" y="546282"/>
            <a:ext cx="4325121" cy="1539243"/>
          </a:xfrm>
          <a:prstGeom prst="rect">
            <a:avLst/>
          </a:prstGeom>
          <a:noFill/>
          <a:ln>
            <a:noFill/>
          </a:ln>
        </p:spPr>
      </p:pic>
      <p:sp>
        <p:nvSpPr>
          <p:cNvPr id="125" name="Google Shape;125;p16"/>
          <p:cNvSpPr txBox="1"/>
          <p:nvPr>
            <p:ph idx="2" type="body"/>
          </p:nvPr>
        </p:nvSpPr>
        <p:spPr>
          <a:xfrm>
            <a:off x="933897" y="4171746"/>
            <a:ext cx="5581204" cy="13048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4400"/>
              <a:buFont typeface="Arial"/>
              <a:buNone/>
              <a:defRPr b="1" i="0" sz="4400" u="none" cap="none" strike="noStrike">
                <a:solidFill>
                  <a:schemeClr val="lt1"/>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16"/>
          <p:cNvSpPr/>
          <p:nvPr>
            <p:ph idx="3" type="pic"/>
          </p:nvPr>
        </p:nvSpPr>
        <p:spPr>
          <a:xfrm>
            <a:off x="6589283" y="953046"/>
            <a:ext cx="5232400" cy="5159879"/>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g953b794893_0_118"/>
          <p:cNvSpPr txBox="1"/>
          <p:nvPr>
            <p:ph type="title"/>
          </p:nvPr>
        </p:nvSpPr>
        <p:spPr>
          <a:xfrm>
            <a:off x="404400" y="548767"/>
            <a:ext cx="11360700" cy="8529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29" name="Google Shape;129;g953b794893_0_118"/>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cxnSp>
        <p:nvCxnSpPr>
          <p:cNvPr id="131" name="Google Shape;131;g953b794893_0_252"/>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132" name="Google Shape;132;g953b794893_0_252"/>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133" name="Google Shape;133;g953b794893_0_252"/>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134" name="Google Shape;134;g953b794893_0_252"/>
          <p:cNvSpPr txBox="1"/>
          <p:nvPr>
            <p:ph type="title"/>
          </p:nvPr>
        </p:nvSpPr>
        <p:spPr>
          <a:xfrm>
            <a:off x="3200333" y="767933"/>
            <a:ext cx="8428800" cy="8472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5" name="Google Shape;135;g953b794893_0_252"/>
          <p:cNvSpPr txBox="1"/>
          <p:nvPr>
            <p:ph idx="1" type="body"/>
          </p:nvPr>
        </p:nvSpPr>
        <p:spPr>
          <a:xfrm>
            <a:off x="3213483" y="2127701"/>
            <a:ext cx="8428800" cy="4003200"/>
          </a:xfrm>
          <a:prstGeom prst="rect">
            <a:avLst/>
          </a:prstGeom>
          <a:noFill/>
          <a:ln>
            <a:noFill/>
          </a:ln>
        </p:spPr>
        <p:txBody>
          <a:bodyPr anchorCtr="0" anchor="ctr" bIns="121900" lIns="121900" spcFirstLastPara="1" rIns="121900" wrap="square" tIns="121900">
            <a:noAutofit/>
          </a:bodyPr>
          <a:lstStyle>
            <a:lvl1pPr indent="-349250" lvl="0" marL="457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6" name="Google Shape;136;g953b794893_0_252"/>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p:cSld name="4a_Content slide">
    <p:spTree>
      <p:nvGrpSpPr>
        <p:cNvPr id="16" name="Shape 16"/>
        <p:cNvGrpSpPr/>
        <p:nvPr/>
      </p:nvGrpSpPr>
      <p:grpSpPr>
        <a:xfrm>
          <a:off x="0" y="0"/>
          <a:ext cx="0" cy="0"/>
          <a:chOff x="0" y="0"/>
          <a:chExt cx="0" cy="0"/>
        </a:xfrm>
      </p:grpSpPr>
      <p:sp>
        <p:nvSpPr>
          <p:cNvPr id="17" name="Google Shape;17;p5"/>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8" name="Google Shape;18;p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9" name="Google Shape;19;p5"/>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 name="Google Shape;20;p5"/>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5"/>
          <p:cNvSpPr txBox="1"/>
          <p:nvPr>
            <p:ph idx="1" type="body"/>
          </p:nvPr>
        </p:nvSpPr>
        <p:spPr>
          <a:xfrm>
            <a:off x="491615" y="1708353"/>
            <a:ext cx="11164868"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7" name="Shape 137"/>
        <p:cNvGrpSpPr/>
        <p:nvPr/>
      </p:nvGrpSpPr>
      <p:grpSpPr>
        <a:xfrm>
          <a:off x="0" y="0"/>
          <a:ext cx="0" cy="0"/>
          <a:chOff x="0" y="0"/>
          <a:chExt cx="0" cy="0"/>
        </a:xfrm>
      </p:grpSpPr>
      <p:sp>
        <p:nvSpPr>
          <p:cNvPr id="138" name="Google Shape;138;g953b794893_1_170"/>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953b794893_1_17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18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g953b794893_1_170"/>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lvl1pPr indent="-333756" lvl="0" marL="457200" marR="0" rtl="0" algn="l">
              <a:lnSpc>
                <a:spcPct val="100000"/>
              </a:lnSpc>
              <a:spcBef>
                <a:spcPts val="36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1pPr>
            <a:lvl2pPr indent="-333756" lvl="1" marL="914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2pPr>
            <a:lvl3pPr indent="-333756" lvl="2" marL="1371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3pPr>
            <a:lvl4pPr indent="-333756" lvl="3" marL="18288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4pPr>
            <a:lvl5pPr indent="-333756" lvl="4" marL="22860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5pPr>
            <a:lvl6pPr indent="-333756" lvl="5" marL="27432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6pPr>
            <a:lvl7pPr indent="-333756" lvl="6" marL="3200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7pPr>
            <a:lvl8pPr indent="-333756" lvl="7" marL="3657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8pPr>
            <a:lvl9pPr indent="-333756" lvl="8" marL="4114800" marR="0" rtl="0" algn="l">
              <a:lnSpc>
                <a:spcPct val="100000"/>
              </a:lnSpc>
              <a:spcBef>
                <a:spcPts val="600"/>
              </a:spcBef>
              <a:spcAft>
                <a:spcPts val="600"/>
              </a:spcAft>
              <a:buClr>
                <a:srgbClr val="000000"/>
              </a:buClr>
              <a:buSzPts val="1656"/>
              <a:buFont typeface="Arial"/>
              <a:buChar char="■"/>
              <a:defRPr b="0" i="0" sz="1400" u="none" cap="none" strike="noStrike">
                <a:solidFill>
                  <a:srgbClr val="000000"/>
                </a:solidFill>
                <a:latin typeface="Arial"/>
                <a:ea typeface="Arial"/>
                <a:cs typeface="Arial"/>
                <a:sym typeface="Arial"/>
              </a:defRPr>
            </a:lvl9pPr>
          </a:lstStyle>
          <a:p/>
        </p:txBody>
      </p:sp>
      <p:sp>
        <p:nvSpPr>
          <p:cNvPr id="141" name="Google Shape;141;g953b794893_1_17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2" name="Google Shape;142;g953b794893_1_17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3" name="Google Shape;143;g953b794893_1_17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4" name="Shape 144"/>
        <p:cNvGrpSpPr/>
        <p:nvPr/>
      </p:nvGrpSpPr>
      <p:grpSpPr>
        <a:xfrm>
          <a:off x="0" y="0"/>
          <a:ext cx="0" cy="0"/>
          <a:chOff x="0" y="0"/>
          <a:chExt cx="0" cy="0"/>
        </a:xfrm>
      </p:grpSpPr>
      <p:sp>
        <p:nvSpPr>
          <p:cNvPr id="145" name="Google Shape;145;g9e98a019e7_0_167"/>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6" name="Shape 146"/>
        <p:cNvGrpSpPr/>
        <p:nvPr/>
      </p:nvGrpSpPr>
      <p:grpSpPr>
        <a:xfrm>
          <a:off x="0" y="0"/>
          <a:ext cx="0" cy="0"/>
          <a:chOff x="0" y="0"/>
          <a:chExt cx="0" cy="0"/>
        </a:xfrm>
      </p:grpSpPr>
      <p:cxnSp>
        <p:nvCxnSpPr>
          <p:cNvPr id="147" name="Google Shape;147;ga9cddfc638_0_384"/>
          <p:cNvCxnSpPr/>
          <p:nvPr/>
        </p:nvCxnSpPr>
        <p:spPr>
          <a:xfrm>
            <a:off x="566934" y="554200"/>
            <a:ext cx="11062500" cy="0"/>
          </a:xfrm>
          <a:prstGeom prst="straightConnector1">
            <a:avLst/>
          </a:prstGeom>
          <a:noFill/>
          <a:ln cap="flat" cmpd="sng" w="38100">
            <a:solidFill>
              <a:schemeClr val="lt1"/>
            </a:solidFill>
            <a:prstDash val="solid"/>
            <a:round/>
            <a:headEnd len="sm" w="sm" type="none"/>
            <a:tailEnd len="sm" w="sm" type="none"/>
          </a:ln>
        </p:spPr>
      </p:cxnSp>
      <p:cxnSp>
        <p:nvCxnSpPr>
          <p:cNvPr id="148" name="Google Shape;148;ga9cddfc638_0_384"/>
          <p:cNvCxnSpPr/>
          <p:nvPr/>
        </p:nvCxnSpPr>
        <p:spPr>
          <a:xfrm>
            <a:off x="566934" y="6320000"/>
            <a:ext cx="11062500" cy="0"/>
          </a:xfrm>
          <a:prstGeom prst="straightConnector1">
            <a:avLst/>
          </a:prstGeom>
          <a:noFill/>
          <a:ln cap="flat" cmpd="sng" w="19050">
            <a:solidFill>
              <a:schemeClr val="lt1"/>
            </a:solidFill>
            <a:prstDash val="solid"/>
            <a:round/>
            <a:headEnd len="sm" w="sm" type="none"/>
            <a:tailEnd len="sm" w="sm" type="none"/>
          </a:ln>
        </p:spPr>
      </p:cxnSp>
      <p:sp>
        <p:nvSpPr>
          <p:cNvPr id="149" name="Google Shape;149;ga9cddfc638_0_384"/>
          <p:cNvSpPr txBox="1"/>
          <p:nvPr>
            <p:ph type="title"/>
          </p:nvPr>
        </p:nvSpPr>
        <p:spPr>
          <a:xfrm>
            <a:off x="541900" y="2409100"/>
            <a:ext cx="11062500" cy="20559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9pPr>
          </a:lstStyle>
          <a:p/>
        </p:txBody>
      </p:sp>
      <p:sp>
        <p:nvSpPr>
          <p:cNvPr id="150" name="Google Shape;150;ga9cddfc638_0_384"/>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p:cSld name="4a_Content slide_1">
    <p:spTree>
      <p:nvGrpSpPr>
        <p:cNvPr id="151" name="Shape 151"/>
        <p:cNvGrpSpPr/>
        <p:nvPr/>
      </p:nvGrpSpPr>
      <p:grpSpPr>
        <a:xfrm>
          <a:off x="0" y="0"/>
          <a:ext cx="0" cy="0"/>
          <a:chOff x="0" y="0"/>
          <a:chExt cx="0" cy="0"/>
        </a:xfrm>
      </p:grpSpPr>
      <p:sp>
        <p:nvSpPr>
          <p:cNvPr id="152" name="Google Shape;152;g102109795a9_0_247"/>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3" name="Google Shape;153;g102109795a9_0_247"/>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54" name="Google Shape;154;g102109795a9_0_247"/>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55" name="Google Shape;155;g102109795a9_0_247"/>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56" name="Google Shape;156;g102109795a9_0_247"/>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2">
  <p:cSld name="4a_Content slide_2">
    <p:spTree>
      <p:nvGrpSpPr>
        <p:cNvPr id="157" name="Shape 157"/>
        <p:cNvGrpSpPr/>
        <p:nvPr/>
      </p:nvGrpSpPr>
      <p:grpSpPr>
        <a:xfrm>
          <a:off x="0" y="0"/>
          <a:ext cx="0" cy="0"/>
          <a:chOff x="0" y="0"/>
          <a:chExt cx="0" cy="0"/>
        </a:xfrm>
      </p:grpSpPr>
      <p:sp>
        <p:nvSpPr>
          <p:cNvPr id="158" name="Google Shape;158;g102109795a9_0_1485"/>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9" name="Google Shape;159;g102109795a9_0_148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60" name="Google Shape;160;g102109795a9_0_1485"/>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61" name="Google Shape;161;g102109795a9_0_1485"/>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62" name="Google Shape;162;g102109795a9_0_1485"/>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d Slide / DARK B">
  <p:cSld name="1_End Slide / DARK B">
    <p:bg>
      <p:bgPr>
        <a:solidFill>
          <a:schemeClr val="accent6"/>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_Title slide">
  <p:cSld name="1a_Title slide">
    <p:spTree>
      <p:nvGrpSpPr>
        <p:cNvPr id="23" name="Shape 23"/>
        <p:cNvGrpSpPr/>
        <p:nvPr/>
      </p:nvGrpSpPr>
      <p:grpSpPr>
        <a:xfrm>
          <a:off x="0" y="0"/>
          <a:ext cx="0" cy="0"/>
          <a:chOff x="0" y="0"/>
          <a:chExt cx="0" cy="0"/>
        </a:xfrm>
      </p:grpSpPr>
      <p:sp>
        <p:nvSpPr>
          <p:cNvPr id="24" name="Google Shape;24;p6"/>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 name="Google Shape;25;p6"/>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 name="Google Shape;26;p6"/>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27" name="Google Shape;27;p6"/>
          <p:cNvSpPr txBox="1"/>
          <p:nvPr>
            <p:ph type="ctrTitle"/>
          </p:nvPr>
        </p:nvSpPr>
        <p:spPr>
          <a:xfrm>
            <a:off x="939978" y="3991480"/>
            <a:ext cx="10177029"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6"/>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9" name="Google Shape;29;p6"/>
          <p:cNvSpPr txBox="1"/>
          <p:nvPr>
            <p:ph idx="2" type="body"/>
          </p:nvPr>
        </p:nvSpPr>
        <p:spPr>
          <a:xfrm>
            <a:off x="939978" y="5788552"/>
            <a:ext cx="7764847"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6"/>
          <p:cNvSpPr/>
          <p:nvPr>
            <p:ph idx="3" type="pic"/>
          </p:nvPr>
        </p:nvSpPr>
        <p:spPr>
          <a:xfrm>
            <a:off x="6229884" y="546282"/>
            <a:ext cx="5517616" cy="336128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cxnSp>
        <p:nvCxnSpPr>
          <p:cNvPr id="32" name="Google Shape;32;g9e98a019e7_0_16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g9e98a019e7_0_169"/>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4" name="Google Shape;34;g9e98a019e7_0_169"/>
          <p:cNvSpPr txBox="1"/>
          <p:nvPr>
            <p:ph idx="1" type="body"/>
          </p:nvPr>
        </p:nvSpPr>
        <p:spPr>
          <a:xfrm>
            <a:off x="437356" y="5634700"/>
            <a:ext cx="11184900" cy="524700"/>
          </a:xfrm>
          <a:prstGeom prst="rect">
            <a:avLst/>
          </a:prstGeom>
          <a:noFill/>
          <a:ln>
            <a:noFill/>
          </a:ln>
        </p:spPr>
        <p:txBody>
          <a:bodyPr anchorCtr="0" anchor="ctr" bIns="121900" lIns="121900" spcFirstLastPara="1" rIns="121900" wrap="square" tIns="121900">
            <a:noAutofit/>
          </a:bodyPr>
          <a:lstStyle>
            <a:lvl1pPr indent="-228600" lvl="0" marL="4572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stStyle>
          <a:p/>
        </p:txBody>
      </p:sp>
      <p:sp>
        <p:nvSpPr>
          <p:cNvPr id="35" name="Google Shape;35;g9e98a019e7_0_16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cxnSp>
        <p:nvCxnSpPr>
          <p:cNvPr id="37" name="Google Shape;37;g953b794893_0_25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g953b794893_0_259"/>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39" name="Google Shape;39;g953b794893_0_259"/>
          <p:cNvSpPr txBox="1"/>
          <p:nvPr>
            <p:ph hasCustomPrompt="1" type="title"/>
          </p:nvPr>
        </p:nvSpPr>
        <p:spPr>
          <a:xfrm>
            <a:off x="1138600" y="1739800"/>
            <a:ext cx="9914700" cy="20511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1pPr>
            <a:lvl2pPr lvl="1"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2pPr>
            <a:lvl3pPr lvl="2"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3pPr>
            <a:lvl4pPr lvl="3"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4pPr>
            <a:lvl5pPr lvl="4"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5pPr>
            <a:lvl6pPr lvl="5"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6pPr>
            <a:lvl7pPr lvl="6"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7pPr>
            <a:lvl8pPr lvl="7"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8pPr>
            <a:lvl9pPr lvl="8"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9pPr>
          </a:lstStyle>
          <a:p>
            <a:r>
              <a:t>xx%</a:t>
            </a:r>
          </a:p>
        </p:txBody>
      </p:sp>
      <p:sp>
        <p:nvSpPr>
          <p:cNvPr id="40" name="Google Shape;40;g953b794893_0_259"/>
          <p:cNvSpPr txBox="1"/>
          <p:nvPr>
            <p:ph idx="1" type="body"/>
          </p:nvPr>
        </p:nvSpPr>
        <p:spPr>
          <a:xfrm>
            <a:off x="1138600" y="3892600"/>
            <a:ext cx="9914700" cy="1428900"/>
          </a:xfrm>
          <a:prstGeom prst="rect">
            <a:avLst/>
          </a:prstGeom>
          <a:noFill/>
          <a:ln>
            <a:noFill/>
          </a:ln>
        </p:spPr>
        <p:txBody>
          <a:bodyPr anchorCtr="0" anchor="ctr" bIns="121900" lIns="121900" spcFirstLastPara="1" rIns="121900" wrap="square" tIns="121900">
            <a:noAutofit/>
          </a:bodyPr>
          <a:lstStyle>
            <a:lvl1pPr indent="-349250" lvl="0" marL="457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41" name="Google Shape;41;g953b794893_0_25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_Title slide">
  <p:cSld name="2b_Title slide">
    <p:spTree>
      <p:nvGrpSpPr>
        <p:cNvPr id="42" name="Shape 42"/>
        <p:cNvGrpSpPr/>
        <p:nvPr/>
      </p:nvGrpSpPr>
      <p:grpSpPr>
        <a:xfrm>
          <a:off x="0" y="0"/>
          <a:ext cx="0" cy="0"/>
          <a:chOff x="0" y="0"/>
          <a:chExt cx="0" cy="0"/>
        </a:xfrm>
      </p:grpSpPr>
      <p:sp>
        <p:nvSpPr>
          <p:cNvPr id="43" name="Google Shape;43;p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4"/>
          <p:cNvSpPr/>
          <p:nvPr/>
        </p:nvSpPr>
        <p:spPr>
          <a:xfrm>
            <a:off x="0" y="3415144"/>
            <a:ext cx="11887200"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4"/>
          <p:cNvSpPr txBox="1"/>
          <p:nvPr>
            <p:ph type="ctrTitle"/>
          </p:nvPr>
        </p:nvSpPr>
        <p:spPr>
          <a:xfrm>
            <a:off x="939977" y="4119073"/>
            <a:ext cx="6417952" cy="1040380"/>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4"/>
          <p:cNvSpPr txBox="1"/>
          <p:nvPr>
            <p:ph idx="1" type="subTitle"/>
          </p:nvPr>
        </p:nvSpPr>
        <p:spPr>
          <a:xfrm>
            <a:off x="951128" y="5228106"/>
            <a:ext cx="6405115"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7" name="Google Shape;47;p4"/>
          <p:cNvSpPr txBox="1"/>
          <p:nvPr>
            <p:ph idx="2" type="body"/>
          </p:nvPr>
        </p:nvSpPr>
        <p:spPr>
          <a:xfrm>
            <a:off x="939979" y="5788552"/>
            <a:ext cx="6417952" cy="60241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8" name="Google Shape;48;p4"/>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49" name="Google Shape;49;p4"/>
          <p:cNvSpPr/>
          <p:nvPr>
            <p:ph idx="3" type="pic"/>
          </p:nvPr>
        </p:nvSpPr>
        <p:spPr>
          <a:xfrm>
            <a:off x="7397551" y="847142"/>
            <a:ext cx="4153375" cy="5543827"/>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_Title slide">
  <p:cSld name="1b_Title slide">
    <p:spTree>
      <p:nvGrpSpPr>
        <p:cNvPr id="50" name="Shape 50"/>
        <p:cNvGrpSpPr/>
        <p:nvPr/>
      </p:nvGrpSpPr>
      <p:grpSpPr>
        <a:xfrm>
          <a:off x="0" y="0"/>
          <a:ext cx="0" cy="0"/>
          <a:chOff x="0" y="0"/>
          <a:chExt cx="0" cy="0"/>
        </a:xfrm>
      </p:grpSpPr>
      <p:sp>
        <p:nvSpPr>
          <p:cNvPr id="51" name="Google Shape;51;p7"/>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 name="Google Shape;52;p7"/>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3" name="Google Shape;53;p7"/>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54" name="Google Shape;54;p7"/>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7"/>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6" name="Google Shape;56;p7"/>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7"/>
          <p:cNvSpPr/>
          <p:nvPr>
            <p:ph idx="3" type="pic"/>
          </p:nvPr>
        </p:nvSpPr>
        <p:spPr>
          <a:xfrm>
            <a:off x="6515100" y="546100"/>
            <a:ext cx="5223854" cy="549577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_Title slide">
  <p:cSld name="1c_Title slide">
    <p:spTree>
      <p:nvGrpSpPr>
        <p:cNvPr id="58" name="Shape 58"/>
        <p:cNvGrpSpPr/>
        <p:nvPr/>
      </p:nvGrpSpPr>
      <p:grpSpPr>
        <a:xfrm>
          <a:off x="0" y="0"/>
          <a:ext cx="0" cy="0"/>
          <a:chOff x="0" y="0"/>
          <a:chExt cx="0" cy="0"/>
        </a:xfrm>
      </p:grpSpPr>
      <p:sp>
        <p:nvSpPr>
          <p:cNvPr id="59" name="Google Shape;59;p8"/>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 name="Google Shape;60;p8"/>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1" name="Google Shape;61;p8"/>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62" name="Google Shape;62;p8"/>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8"/>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4" name="Google Shape;64;p8"/>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8"/>
          <p:cNvSpPr/>
          <p:nvPr>
            <p:ph idx="3" type="pic"/>
          </p:nvPr>
        </p:nvSpPr>
        <p:spPr>
          <a:xfrm>
            <a:off x="6358071" y="566738"/>
            <a:ext cx="5389429" cy="2714847"/>
          </a:xfrm>
          <a:prstGeom prst="rect">
            <a:avLst/>
          </a:prstGeom>
          <a:noFill/>
          <a:ln>
            <a:noFill/>
          </a:ln>
        </p:spPr>
      </p:sp>
      <p:sp>
        <p:nvSpPr>
          <p:cNvPr id="66" name="Google Shape;66;p8"/>
          <p:cNvSpPr/>
          <p:nvPr>
            <p:ph idx="4" type="pic"/>
          </p:nvPr>
        </p:nvSpPr>
        <p:spPr>
          <a:xfrm>
            <a:off x="6648628" y="2931207"/>
            <a:ext cx="5548043" cy="354475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guru99.com/images/1/031519_0622_Supervisedv5.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45.png"/><Relationship Id="rId5" Type="http://schemas.openxmlformats.org/officeDocument/2006/relationships/image" Target="../media/image25.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54.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4.png"/><Relationship Id="rId4" Type="http://schemas.openxmlformats.org/officeDocument/2006/relationships/image" Target="../media/image39.png"/><Relationship Id="rId5"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45.png"/><Relationship Id="rId5" Type="http://schemas.openxmlformats.org/officeDocument/2006/relationships/image" Target="../media/image21.png"/><Relationship Id="rId6" Type="http://schemas.openxmlformats.org/officeDocument/2006/relationships/image" Target="../media/image33.png"/><Relationship Id="rId7" Type="http://schemas.openxmlformats.org/officeDocument/2006/relationships/image" Target="../media/image38.png"/><Relationship Id="rId8"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community.powerbi.com/oxcrx34285/attachments/oxcrx34285/RVisuals/17/5/association-rules.png" TargetMode="External"/><Relationship Id="rId4" Type="http://schemas.openxmlformats.org/officeDocument/2006/relationships/hyperlink" Target="https://rocketloop.de/wp-content/uploads/2019/03/Screenshot-2019-03-22-at-18.14.38-1024x973.p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4.png"/><Relationship Id="rId4" Type="http://schemas.openxmlformats.org/officeDocument/2006/relationships/image" Target="../media/image46.png"/><Relationship Id="rId5"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8.jpg"/><Relationship Id="rId4" Type="http://schemas.openxmlformats.org/officeDocument/2006/relationships/hyperlink" Target="https://doc.lagout.org/Others/Data%20Mining/Principles%20of%20Data%20Mining%20%282nd%20ed.%29%20%5BBramer%202013-02-21%5D.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rHeaoaiBM6Y" TargetMode="External"/><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5.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2109795a9_0_0"/>
          <p:cNvSpPr txBox="1"/>
          <p:nvPr>
            <p:ph type="title"/>
          </p:nvPr>
        </p:nvSpPr>
        <p:spPr>
          <a:xfrm>
            <a:off x="415600" y="1665502"/>
            <a:ext cx="10332300" cy="14955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lt2"/>
              </a:buClr>
              <a:buSzPts val="4400"/>
              <a:buFont typeface="Calibri"/>
              <a:buNone/>
            </a:pPr>
            <a:r>
              <a:rPr lang="en-GB" sz="5400"/>
              <a:t>Applied Machine Learning and Data Mining</a:t>
            </a:r>
            <a:endParaRPr sz="5400"/>
          </a:p>
        </p:txBody>
      </p:sp>
      <p:sp>
        <p:nvSpPr>
          <p:cNvPr id="168" name="Google Shape;168;g102109795a9_0_0"/>
          <p:cNvSpPr txBox="1"/>
          <p:nvPr>
            <p:ph idx="1" type="body"/>
          </p:nvPr>
        </p:nvSpPr>
        <p:spPr>
          <a:xfrm>
            <a:off x="501717" y="4545228"/>
            <a:ext cx="2760900" cy="51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2"/>
              </a:buClr>
              <a:buSzPts val="2000"/>
              <a:buNone/>
            </a:pPr>
            <a:r>
              <a:rPr lang="en-GB" sz="2100">
                <a:solidFill>
                  <a:srgbClr val="000000"/>
                </a:solidFill>
              </a:rPr>
              <a:t>Dr. Alaa Mohasseb</a:t>
            </a:r>
            <a:endParaRPr sz="2100">
              <a:solidFill>
                <a:srgbClr val="000000"/>
              </a:solidFill>
            </a:endParaRPr>
          </a:p>
          <a:p>
            <a:pPr indent="0" lvl="0" marL="0" rtl="0" algn="l">
              <a:lnSpc>
                <a:spcPct val="90000"/>
              </a:lnSpc>
              <a:spcBef>
                <a:spcPts val="1000"/>
              </a:spcBef>
              <a:spcAft>
                <a:spcPts val="0"/>
              </a:spcAft>
              <a:buClr>
                <a:schemeClr val="lt2"/>
              </a:buClr>
              <a:buSzPts val="2000"/>
              <a:buNone/>
            </a:pPr>
            <a:r>
              <a:t/>
            </a:r>
            <a:endParaRPr sz="2100">
              <a:solidFill>
                <a:srgbClr val="000000"/>
              </a:solidFill>
            </a:endParaRPr>
          </a:p>
        </p:txBody>
      </p:sp>
      <p:sp>
        <p:nvSpPr>
          <p:cNvPr id="169" name="Google Shape;169;g102109795a9_0_0"/>
          <p:cNvSpPr txBox="1"/>
          <p:nvPr>
            <p:ph idx="1" type="subTitle"/>
          </p:nvPr>
        </p:nvSpPr>
        <p:spPr>
          <a:xfrm>
            <a:off x="415600" y="3778829"/>
            <a:ext cx="8636400" cy="51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343434"/>
              </a:buClr>
              <a:buSzPts val="2000"/>
              <a:buFont typeface="Arial"/>
              <a:buNone/>
            </a:pPr>
            <a:r>
              <a:rPr b="1" i="0" lang="en-GB" sz="2500" u="none" cap="none" strike="noStrike">
                <a:solidFill>
                  <a:srgbClr val="000000"/>
                </a:solidFill>
                <a:latin typeface="Calibri"/>
                <a:ea typeface="Calibri"/>
                <a:cs typeface="Calibri"/>
                <a:sym typeface="Calibri"/>
              </a:rPr>
              <a:t>Week </a:t>
            </a:r>
            <a:r>
              <a:rPr b="1" i="0" lang="en-GB" sz="2500" u="none" cap="none" strike="noStrike">
                <a:solidFill>
                  <a:srgbClr val="343434"/>
                </a:solidFill>
                <a:latin typeface="Calibri"/>
                <a:ea typeface="Calibri"/>
                <a:cs typeface="Calibri"/>
                <a:sym typeface="Calibri"/>
              </a:rPr>
              <a:t>7</a:t>
            </a:r>
            <a:r>
              <a:rPr b="1" i="0" lang="en-GB" sz="2500" u="none" cap="none" strike="noStrike">
                <a:solidFill>
                  <a:srgbClr val="000000"/>
                </a:solidFill>
                <a:latin typeface="Calibri"/>
                <a:ea typeface="Calibri"/>
                <a:cs typeface="Calibri"/>
                <a:sym typeface="Calibri"/>
              </a:rPr>
              <a:t>:</a:t>
            </a:r>
            <a:r>
              <a:rPr b="0" i="0" lang="en-GB" sz="2500" u="none" cap="none" strike="noStrike">
                <a:solidFill>
                  <a:srgbClr val="000000"/>
                </a:solidFill>
                <a:latin typeface="Calibri"/>
                <a:ea typeface="Calibri"/>
                <a:cs typeface="Calibri"/>
                <a:sym typeface="Calibri"/>
              </a:rPr>
              <a:t> </a:t>
            </a:r>
            <a:r>
              <a:rPr b="0" i="0" lang="en-GB" sz="2500" u="none" cap="none" strike="noStrike">
                <a:solidFill>
                  <a:schemeClr val="dk1"/>
                </a:solidFill>
                <a:latin typeface="Calibri"/>
                <a:ea typeface="Calibri"/>
                <a:cs typeface="Calibri"/>
                <a:sym typeface="Calibri"/>
              </a:rPr>
              <a:t>Supervised Vs Unsupervised Learning</a:t>
            </a:r>
            <a:endParaRPr b="0" i="0" sz="25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343434"/>
              </a:buClr>
              <a:buSzPts val="20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lt2"/>
              </a:buClr>
              <a:buSzPts val="2000"/>
              <a:buFont typeface="Arial"/>
              <a:buNone/>
            </a:pPr>
            <a:r>
              <a:t/>
            </a:r>
            <a:endParaRPr b="0" i="0" sz="2500" u="none" cap="none" strike="noStrike">
              <a:solidFill>
                <a:srgbClr val="000000"/>
              </a:solidFill>
              <a:latin typeface="Calibri"/>
              <a:ea typeface="Calibri"/>
              <a:cs typeface="Calibri"/>
              <a:sym typeface="Calibri"/>
            </a:endParaRPr>
          </a:p>
        </p:txBody>
      </p:sp>
      <p:cxnSp>
        <p:nvCxnSpPr>
          <p:cNvPr id="170" name="Google Shape;170;g102109795a9_0_0"/>
          <p:cNvCxnSpPr/>
          <p:nvPr/>
        </p:nvCxnSpPr>
        <p:spPr>
          <a:xfrm>
            <a:off x="501725" y="4375900"/>
            <a:ext cx="9573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02109795a9_0_36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latin typeface="Calibri"/>
                <a:ea typeface="Calibri"/>
                <a:cs typeface="Calibri"/>
                <a:sym typeface="Calibri"/>
              </a:rPr>
              <a:t>Why Supervised Learning?</a:t>
            </a:r>
            <a:endParaRPr>
              <a:latin typeface="Calibri"/>
              <a:ea typeface="Calibri"/>
              <a:cs typeface="Calibri"/>
              <a:sym typeface="Calibri"/>
            </a:endParaRPr>
          </a:p>
          <a:p>
            <a:pPr indent="0" lvl="0" marL="0" rtl="0" algn="l">
              <a:lnSpc>
                <a:spcPct val="81818"/>
              </a:lnSpc>
              <a:spcBef>
                <a:spcPts val="0"/>
              </a:spcBef>
              <a:spcAft>
                <a:spcPts val="0"/>
              </a:spcAft>
              <a:buSzPts val="4400"/>
              <a:buNone/>
            </a:pPr>
            <a:r>
              <a:t/>
            </a:r>
            <a:endParaRPr>
              <a:latin typeface="Calibri"/>
              <a:ea typeface="Calibri"/>
              <a:cs typeface="Calibri"/>
              <a:sym typeface="Calibri"/>
            </a:endParaRPr>
          </a:p>
        </p:txBody>
      </p:sp>
      <p:sp>
        <p:nvSpPr>
          <p:cNvPr id="419" name="Google Shape;419;g102109795a9_0_363"/>
          <p:cNvSpPr txBox="1"/>
          <p:nvPr/>
        </p:nvSpPr>
        <p:spPr>
          <a:xfrm>
            <a:off x="605575" y="1837475"/>
            <a:ext cx="10612500" cy="2632200"/>
          </a:xfrm>
          <a:prstGeom prst="rect">
            <a:avLst/>
          </a:prstGeom>
          <a:noFill/>
          <a:ln>
            <a:noFill/>
          </a:ln>
        </p:spPr>
        <p:txBody>
          <a:bodyPr anchorCtr="0" anchor="t" bIns="22850" lIns="22850" spcFirstLastPara="1" rIns="22850" wrap="square" tIns="22850">
            <a:spAutoFit/>
          </a:bodyPr>
          <a:lstStyle/>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Most common type of learning method</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Easy to understand</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Performance optimisation</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Solve various types of real-world problems</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02109795a9_0_37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sz="4200">
                <a:latin typeface="Calibri"/>
                <a:ea typeface="Calibri"/>
                <a:cs typeface="Calibri"/>
                <a:sym typeface="Calibri"/>
              </a:rPr>
              <a:t>Disadvantages of Supervised Learning</a:t>
            </a:r>
            <a:endParaRPr sz="4200">
              <a:latin typeface="Calibri"/>
              <a:ea typeface="Calibri"/>
              <a:cs typeface="Calibri"/>
              <a:sym typeface="Calibri"/>
            </a:endParaRPr>
          </a:p>
        </p:txBody>
      </p:sp>
      <p:sp>
        <p:nvSpPr>
          <p:cNvPr id="426" name="Google Shape;426;g102109795a9_0_374"/>
          <p:cNvSpPr txBox="1"/>
          <p:nvPr/>
        </p:nvSpPr>
        <p:spPr>
          <a:xfrm>
            <a:off x="578450" y="1697075"/>
            <a:ext cx="7793400" cy="969600"/>
          </a:xfrm>
          <a:prstGeom prst="rect">
            <a:avLst/>
          </a:prstGeom>
          <a:noFill/>
          <a:ln>
            <a:noFill/>
          </a:ln>
        </p:spPr>
        <p:txBody>
          <a:bodyPr anchorCtr="0" anchor="t" bIns="22850" lIns="22850" spcFirstLastPara="1" rIns="22850" wrap="square" tIns="22850">
            <a:spAutoFit/>
          </a:bodyPr>
          <a:lstStyle/>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It cannot create labels of its own. </a:t>
            </a:r>
            <a:endParaRPr b="0" i="0" sz="2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New data has to be from the given classes only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02109795a9_0_38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Types of Supervised Learning</a:t>
            </a:r>
            <a:endParaRPr>
              <a:latin typeface="Calibri"/>
              <a:ea typeface="Calibri"/>
              <a:cs typeface="Calibri"/>
              <a:sym typeface="Calibri"/>
            </a:endParaRPr>
          </a:p>
        </p:txBody>
      </p:sp>
      <p:sp>
        <p:nvSpPr>
          <p:cNvPr id="433" name="Google Shape;433;g102109795a9_0_383"/>
          <p:cNvSpPr txBox="1"/>
          <p:nvPr/>
        </p:nvSpPr>
        <p:spPr>
          <a:xfrm>
            <a:off x="3942397" y="6106700"/>
            <a:ext cx="73743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031519_0622_Supervisedv5.png</a:t>
            </a:r>
            <a:endParaRPr b="0" i="0" sz="900" u="none" cap="none" strike="noStrike">
              <a:solidFill>
                <a:srgbClr val="4E4E4E"/>
              </a:solidFill>
              <a:latin typeface="Montserrat Medium"/>
              <a:ea typeface="Montserrat Medium"/>
              <a:cs typeface="Montserrat Medium"/>
              <a:sym typeface="Montserrat Medium"/>
            </a:endParaRPr>
          </a:p>
        </p:txBody>
      </p:sp>
      <p:sp>
        <p:nvSpPr>
          <p:cNvPr id="434" name="Google Shape;434;g102109795a9_0_383"/>
          <p:cNvSpPr/>
          <p:nvPr/>
        </p:nvSpPr>
        <p:spPr>
          <a:xfrm>
            <a:off x="1747319" y="1774479"/>
            <a:ext cx="3503700" cy="3503700"/>
          </a:xfrm>
          <a:prstGeom prst="rect">
            <a:avLst/>
          </a:prstGeom>
          <a:solidFill>
            <a:srgbClr val="00A0F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5" name="Google Shape;435;g102109795a9_0_383"/>
          <p:cNvSpPr/>
          <p:nvPr/>
        </p:nvSpPr>
        <p:spPr>
          <a:xfrm>
            <a:off x="6536602" y="1774479"/>
            <a:ext cx="3503700" cy="3503700"/>
          </a:xfrm>
          <a:prstGeom prst="rect">
            <a:avLst/>
          </a:prstGeom>
          <a:solidFill>
            <a:srgbClr val="A805A8">
              <a:alpha val="4705"/>
            </a:srgbClr>
          </a:solid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6" name="Google Shape;436;g102109795a9_0_383"/>
          <p:cNvSpPr txBox="1"/>
          <p:nvPr/>
        </p:nvSpPr>
        <p:spPr>
          <a:xfrm>
            <a:off x="2807950" y="5422800"/>
            <a:ext cx="155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A0FF"/>
                </a:solidFill>
                <a:latin typeface="Montserrat Medium"/>
                <a:ea typeface="Montserrat Medium"/>
                <a:cs typeface="Montserrat Medium"/>
                <a:sym typeface="Montserrat Medium"/>
              </a:rPr>
              <a:t>Classification</a:t>
            </a:r>
            <a:endParaRPr b="0" i="0" sz="1400" u="none" cap="none" strike="noStrike">
              <a:solidFill>
                <a:srgbClr val="00A0FF"/>
              </a:solidFill>
              <a:latin typeface="Montserrat Medium"/>
              <a:ea typeface="Montserrat Medium"/>
              <a:cs typeface="Montserrat Medium"/>
              <a:sym typeface="Montserrat Medium"/>
            </a:endParaRPr>
          </a:p>
        </p:txBody>
      </p:sp>
      <p:sp>
        <p:nvSpPr>
          <p:cNvPr id="437" name="Google Shape;437;g102109795a9_0_383"/>
          <p:cNvSpPr txBox="1"/>
          <p:nvPr/>
        </p:nvSpPr>
        <p:spPr>
          <a:xfrm>
            <a:off x="7703620" y="5422803"/>
            <a:ext cx="1197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A805A8"/>
                </a:solidFill>
                <a:latin typeface="Montserrat Medium"/>
                <a:ea typeface="Montserrat Medium"/>
                <a:cs typeface="Montserrat Medium"/>
                <a:sym typeface="Montserrat Medium"/>
              </a:rPr>
              <a:t>Regression</a:t>
            </a:r>
            <a:endParaRPr b="0" i="0" sz="1400" u="none" cap="none" strike="noStrike">
              <a:solidFill>
                <a:srgbClr val="A805A8"/>
              </a:solidFill>
              <a:latin typeface="Montserrat Medium"/>
              <a:ea typeface="Montserrat Medium"/>
              <a:cs typeface="Montserrat Medium"/>
              <a:sym typeface="Montserrat Medium"/>
            </a:endParaRPr>
          </a:p>
        </p:txBody>
      </p:sp>
      <p:cxnSp>
        <p:nvCxnSpPr>
          <p:cNvPr id="438" name="Google Shape;438;g102109795a9_0_383"/>
          <p:cNvCxnSpPr/>
          <p:nvPr/>
        </p:nvCxnSpPr>
        <p:spPr>
          <a:xfrm flipH="1" rot="10800000">
            <a:off x="1747319" y="1774470"/>
            <a:ext cx="3503700" cy="3503700"/>
          </a:xfrm>
          <a:prstGeom prst="straightConnector1">
            <a:avLst/>
          </a:prstGeom>
          <a:noFill/>
          <a:ln cap="flat" cmpd="sng" w="28575">
            <a:solidFill>
              <a:srgbClr val="0078B4"/>
            </a:solidFill>
            <a:prstDash val="solid"/>
            <a:round/>
            <a:headEnd len="sm" w="sm" type="none"/>
            <a:tailEnd len="sm" w="sm" type="none"/>
          </a:ln>
        </p:spPr>
      </p:cxnSp>
      <p:cxnSp>
        <p:nvCxnSpPr>
          <p:cNvPr id="439" name="Google Shape;439;g102109795a9_0_383"/>
          <p:cNvCxnSpPr/>
          <p:nvPr/>
        </p:nvCxnSpPr>
        <p:spPr>
          <a:xfrm flipH="1" rot="10800000">
            <a:off x="6536602" y="1774470"/>
            <a:ext cx="3503700" cy="3503700"/>
          </a:xfrm>
          <a:prstGeom prst="straightConnector1">
            <a:avLst/>
          </a:prstGeom>
          <a:noFill/>
          <a:ln cap="flat" cmpd="sng" w="28575">
            <a:solidFill>
              <a:srgbClr val="A805A8"/>
            </a:solidFill>
            <a:prstDash val="solid"/>
            <a:round/>
            <a:headEnd len="sm" w="sm" type="none"/>
            <a:tailEnd len="sm" w="sm" type="none"/>
          </a:ln>
        </p:spPr>
      </p:cxnSp>
      <p:sp>
        <p:nvSpPr>
          <p:cNvPr id="440" name="Google Shape;440;g102109795a9_0_383"/>
          <p:cNvSpPr/>
          <p:nvPr/>
        </p:nvSpPr>
        <p:spPr>
          <a:xfrm>
            <a:off x="2869949" y="4427145"/>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1" name="Google Shape;441;g102109795a9_0_383"/>
          <p:cNvSpPr/>
          <p:nvPr/>
        </p:nvSpPr>
        <p:spPr>
          <a:xfrm>
            <a:off x="3385996" y="3974472"/>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2" name="Google Shape;442;g102109795a9_0_383"/>
          <p:cNvSpPr/>
          <p:nvPr/>
        </p:nvSpPr>
        <p:spPr>
          <a:xfrm>
            <a:off x="3829229" y="3521798"/>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3" name="Google Shape;443;g102109795a9_0_383"/>
          <p:cNvSpPr/>
          <p:nvPr/>
        </p:nvSpPr>
        <p:spPr>
          <a:xfrm>
            <a:off x="4210716" y="2994264"/>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4" name="Google Shape;444;g102109795a9_0_383"/>
          <p:cNvSpPr/>
          <p:nvPr/>
        </p:nvSpPr>
        <p:spPr>
          <a:xfrm>
            <a:off x="4472025" y="3564991"/>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5" name="Google Shape;445;g102109795a9_0_383"/>
          <p:cNvSpPr/>
          <p:nvPr/>
        </p:nvSpPr>
        <p:spPr>
          <a:xfrm>
            <a:off x="3964643" y="3967871"/>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6" name="Google Shape;446;g102109795a9_0_383"/>
          <p:cNvSpPr/>
          <p:nvPr/>
        </p:nvSpPr>
        <p:spPr>
          <a:xfrm>
            <a:off x="3512745" y="4513153"/>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7" name="Google Shape;447;g102109795a9_0_383"/>
          <p:cNvSpPr/>
          <p:nvPr/>
        </p:nvSpPr>
        <p:spPr>
          <a:xfrm>
            <a:off x="2447333" y="4918883"/>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8" name="Google Shape;448;g102109795a9_0_383"/>
          <p:cNvSpPr/>
          <p:nvPr/>
        </p:nvSpPr>
        <p:spPr>
          <a:xfrm>
            <a:off x="4155541" y="4396684"/>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9" name="Google Shape;449;g102109795a9_0_383"/>
          <p:cNvSpPr/>
          <p:nvPr/>
        </p:nvSpPr>
        <p:spPr>
          <a:xfrm>
            <a:off x="3203297" y="4918883"/>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0" name="Google Shape;450;g102109795a9_0_383"/>
          <p:cNvSpPr/>
          <p:nvPr/>
        </p:nvSpPr>
        <p:spPr>
          <a:xfrm>
            <a:off x="4503325" y="4087640"/>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1" name="Google Shape;451;g102109795a9_0_383"/>
          <p:cNvSpPr/>
          <p:nvPr/>
        </p:nvSpPr>
        <p:spPr>
          <a:xfrm>
            <a:off x="3756654" y="4889272"/>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2" name="Google Shape;452;g102109795a9_0_383"/>
          <p:cNvSpPr/>
          <p:nvPr/>
        </p:nvSpPr>
        <p:spPr>
          <a:xfrm>
            <a:off x="4358857" y="4825497"/>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3" name="Google Shape;453;g102109795a9_0_383"/>
          <p:cNvSpPr/>
          <p:nvPr/>
        </p:nvSpPr>
        <p:spPr>
          <a:xfrm>
            <a:off x="4748543" y="4516004"/>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4" name="Google Shape;454;g102109795a9_0_383"/>
          <p:cNvSpPr/>
          <p:nvPr/>
        </p:nvSpPr>
        <p:spPr>
          <a:xfrm>
            <a:off x="4671588" y="2858365"/>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5" name="Google Shape;455;g102109795a9_0_383"/>
          <p:cNvSpPr/>
          <p:nvPr/>
        </p:nvSpPr>
        <p:spPr>
          <a:xfrm>
            <a:off x="4948106" y="3809378"/>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6" name="Google Shape;456;g102109795a9_0_383"/>
          <p:cNvSpPr/>
          <p:nvPr/>
        </p:nvSpPr>
        <p:spPr>
          <a:xfrm>
            <a:off x="4861711" y="2358748"/>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7" name="Google Shape;457;g102109795a9_0_383"/>
          <p:cNvSpPr/>
          <p:nvPr/>
        </p:nvSpPr>
        <p:spPr>
          <a:xfrm>
            <a:off x="4850643" y="3272282"/>
            <a:ext cx="226200" cy="226200"/>
          </a:xfrm>
          <a:prstGeom prst="ellipse">
            <a:avLst/>
          </a:pr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g102109795a9_0_383"/>
          <p:cNvSpPr/>
          <p:nvPr/>
        </p:nvSpPr>
        <p:spPr>
          <a:xfrm rot="5400000">
            <a:off x="3311983" y="1886222"/>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9" name="Google Shape;459;g102109795a9_0_383"/>
          <p:cNvSpPr/>
          <p:nvPr/>
        </p:nvSpPr>
        <p:spPr>
          <a:xfrm rot="5400000">
            <a:off x="3728442" y="2141723"/>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0" name="Google Shape;460;g102109795a9_0_383"/>
          <p:cNvSpPr/>
          <p:nvPr/>
        </p:nvSpPr>
        <p:spPr>
          <a:xfrm rot="5400000">
            <a:off x="3017553" y="2562927"/>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1" name="Google Shape;461;g102109795a9_0_383"/>
          <p:cNvSpPr/>
          <p:nvPr/>
        </p:nvSpPr>
        <p:spPr>
          <a:xfrm rot="5400000">
            <a:off x="2735385" y="2060700"/>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2" name="Google Shape;462;g102109795a9_0_383"/>
          <p:cNvSpPr/>
          <p:nvPr/>
        </p:nvSpPr>
        <p:spPr>
          <a:xfrm rot="5400000">
            <a:off x="2342249" y="2822248"/>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3" name="Google Shape;463;g102109795a9_0_383"/>
          <p:cNvSpPr/>
          <p:nvPr/>
        </p:nvSpPr>
        <p:spPr>
          <a:xfrm rot="5400000">
            <a:off x="2913630" y="3276485"/>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4" name="Google Shape;464;g102109795a9_0_383"/>
          <p:cNvSpPr/>
          <p:nvPr/>
        </p:nvSpPr>
        <p:spPr>
          <a:xfrm rot="5400000">
            <a:off x="2444287" y="3732046"/>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5" name="Google Shape;465;g102109795a9_0_383"/>
          <p:cNvSpPr/>
          <p:nvPr/>
        </p:nvSpPr>
        <p:spPr>
          <a:xfrm rot="5400000">
            <a:off x="1979736" y="3382946"/>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6" name="Google Shape;466;g102109795a9_0_383"/>
          <p:cNvSpPr/>
          <p:nvPr/>
        </p:nvSpPr>
        <p:spPr>
          <a:xfrm rot="5400000">
            <a:off x="1855618" y="2423868"/>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g102109795a9_0_383"/>
          <p:cNvSpPr/>
          <p:nvPr/>
        </p:nvSpPr>
        <p:spPr>
          <a:xfrm rot="5400000">
            <a:off x="1946347" y="4222244"/>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8" name="Google Shape;468;g102109795a9_0_383"/>
          <p:cNvSpPr/>
          <p:nvPr/>
        </p:nvSpPr>
        <p:spPr>
          <a:xfrm rot="5400000">
            <a:off x="2158788" y="1903033"/>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9" name="Google Shape;469;g102109795a9_0_383"/>
          <p:cNvSpPr/>
          <p:nvPr/>
        </p:nvSpPr>
        <p:spPr>
          <a:xfrm rot="5400000">
            <a:off x="3584209" y="2620108"/>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0" name="Google Shape;470;g102109795a9_0_383"/>
          <p:cNvSpPr/>
          <p:nvPr/>
        </p:nvSpPr>
        <p:spPr>
          <a:xfrm rot="5400000">
            <a:off x="4264227" y="1914934"/>
            <a:ext cx="343987" cy="343987"/>
          </a:xfrm>
          <a:custGeom>
            <a:rect b="b" l="l" r="r" t="t"/>
            <a:pathLst>
              <a:path extrusionOk="0" h="461727" w="461727">
                <a:moveTo>
                  <a:pt x="0" y="318417"/>
                </a:moveTo>
                <a:lnTo>
                  <a:pt x="0" y="143310"/>
                </a:lnTo>
                <a:lnTo>
                  <a:pt x="143310" y="143310"/>
                </a:lnTo>
                <a:lnTo>
                  <a:pt x="143310" y="0"/>
                </a:lnTo>
                <a:lnTo>
                  <a:pt x="318417" y="0"/>
                </a:lnTo>
                <a:lnTo>
                  <a:pt x="318417" y="143310"/>
                </a:lnTo>
                <a:lnTo>
                  <a:pt x="461727" y="143310"/>
                </a:lnTo>
                <a:lnTo>
                  <a:pt x="461727" y="318417"/>
                </a:lnTo>
                <a:lnTo>
                  <a:pt x="318417" y="318417"/>
                </a:lnTo>
                <a:lnTo>
                  <a:pt x="318417" y="461727"/>
                </a:lnTo>
                <a:lnTo>
                  <a:pt x="143310" y="461727"/>
                </a:lnTo>
                <a:lnTo>
                  <a:pt x="143310" y="318417"/>
                </a:lnTo>
                <a:close/>
              </a:path>
            </a:pathLst>
          </a:custGeom>
          <a:solidFill>
            <a:schemeClr val="accent1"/>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1" name="Google Shape;471;g102109795a9_0_383"/>
          <p:cNvSpPr/>
          <p:nvPr/>
        </p:nvSpPr>
        <p:spPr>
          <a:xfrm>
            <a:off x="7269933" y="4599161"/>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2" name="Google Shape;472;g102109795a9_0_383"/>
          <p:cNvSpPr/>
          <p:nvPr/>
        </p:nvSpPr>
        <p:spPr>
          <a:xfrm>
            <a:off x="7024715" y="4178175"/>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3" name="Google Shape;473;g102109795a9_0_383"/>
          <p:cNvSpPr/>
          <p:nvPr/>
        </p:nvSpPr>
        <p:spPr>
          <a:xfrm>
            <a:off x="6871046" y="4689455"/>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4" name="Google Shape;474;g102109795a9_0_383"/>
          <p:cNvSpPr/>
          <p:nvPr/>
        </p:nvSpPr>
        <p:spPr>
          <a:xfrm>
            <a:off x="7625996" y="4208664"/>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5" name="Google Shape;475;g102109795a9_0_383"/>
          <p:cNvSpPr/>
          <p:nvPr/>
        </p:nvSpPr>
        <p:spPr>
          <a:xfrm>
            <a:off x="7520333" y="3726978"/>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6" name="Google Shape;476;g102109795a9_0_383"/>
          <p:cNvSpPr/>
          <p:nvPr/>
        </p:nvSpPr>
        <p:spPr>
          <a:xfrm>
            <a:off x="8007016" y="3970799"/>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7" name="Google Shape;477;g102109795a9_0_383"/>
          <p:cNvSpPr/>
          <p:nvPr/>
        </p:nvSpPr>
        <p:spPr>
          <a:xfrm>
            <a:off x="7869665" y="3408630"/>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8" name="Google Shape;478;g102109795a9_0_383"/>
          <p:cNvSpPr/>
          <p:nvPr/>
        </p:nvSpPr>
        <p:spPr>
          <a:xfrm>
            <a:off x="7488071" y="3153798"/>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9" name="Google Shape;479;g102109795a9_0_383"/>
          <p:cNvSpPr/>
          <p:nvPr/>
        </p:nvSpPr>
        <p:spPr>
          <a:xfrm>
            <a:off x="7061645" y="3416348"/>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0" name="Google Shape;480;g102109795a9_0_383"/>
          <p:cNvSpPr/>
          <p:nvPr/>
        </p:nvSpPr>
        <p:spPr>
          <a:xfrm>
            <a:off x="8120184" y="2793791"/>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1" name="Google Shape;481;g102109795a9_0_383"/>
          <p:cNvSpPr/>
          <p:nvPr/>
        </p:nvSpPr>
        <p:spPr>
          <a:xfrm>
            <a:off x="8728643" y="3429000"/>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2" name="Google Shape;482;g102109795a9_0_383"/>
          <p:cNvSpPr/>
          <p:nvPr/>
        </p:nvSpPr>
        <p:spPr>
          <a:xfrm>
            <a:off x="8685038" y="2709080"/>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3" name="Google Shape;483;g102109795a9_0_383"/>
          <p:cNvSpPr/>
          <p:nvPr/>
        </p:nvSpPr>
        <p:spPr>
          <a:xfrm>
            <a:off x="9025002" y="2994264"/>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4" name="Google Shape;484;g102109795a9_0_383"/>
          <p:cNvSpPr/>
          <p:nvPr/>
        </p:nvSpPr>
        <p:spPr>
          <a:xfrm>
            <a:off x="9025002" y="2435940"/>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g102109795a9_0_383"/>
          <p:cNvSpPr/>
          <p:nvPr/>
        </p:nvSpPr>
        <p:spPr>
          <a:xfrm>
            <a:off x="9419479" y="2632029"/>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6" name="Google Shape;486;g102109795a9_0_383"/>
          <p:cNvSpPr/>
          <p:nvPr/>
        </p:nvSpPr>
        <p:spPr>
          <a:xfrm>
            <a:off x="9251338" y="2075049"/>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g102109795a9_0_383"/>
          <p:cNvSpPr/>
          <p:nvPr/>
        </p:nvSpPr>
        <p:spPr>
          <a:xfrm>
            <a:off x="9554629" y="2195626"/>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8" name="Google Shape;488;g102109795a9_0_383"/>
          <p:cNvSpPr/>
          <p:nvPr/>
        </p:nvSpPr>
        <p:spPr>
          <a:xfrm>
            <a:off x="9554629" y="1899051"/>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9" name="Google Shape;489;g102109795a9_0_383"/>
          <p:cNvSpPr/>
          <p:nvPr/>
        </p:nvSpPr>
        <p:spPr>
          <a:xfrm>
            <a:off x="8394708" y="3266966"/>
            <a:ext cx="226200" cy="226200"/>
          </a:xfrm>
          <a:prstGeom prst="ellipse">
            <a:avLst/>
          </a:prstGeom>
          <a:solidFill>
            <a:schemeClr val="accent5"/>
          </a:solidFill>
          <a:ln cap="flat" cmpd="sng" w="254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02109795a9_0_44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Classification</a:t>
            </a:r>
            <a:endParaRPr>
              <a:latin typeface="Calibri"/>
              <a:ea typeface="Calibri"/>
              <a:cs typeface="Calibri"/>
              <a:sym typeface="Calibri"/>
            </a:endParaRPr>
          </a:p>
        </p:txBody>
      </p:sp>
      <p:sp>
        <p:nvSpPr>
          <p:cNvPr id="496" name="Google Shape;496;g102109795a9_0_445"/>
          <p:cNvSpPr txBox="1"/>
          <p:nvPr/>
        </p:nvSpPr>
        <p:spPr>
          <a:xfrm>
            <a:off x="632701" y="1565000"/>
            <a:ext cx="6867000" cy="215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chemeClr val="dk1"/>
                </a:solidFill>
                <a:latin typeface="Montserrat Medium"/>
                <a:ea typeface="Montserrat Medium"/>
                <a:cs typeface="Montserrat Medium"/>
                <a:sym typeface="Montserrat Medium"/>
              </a:rPr>
              <a:t>Models that classify data under different classes.</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2600"/>
              <a:buFont typeface="Arial"/>
              <a:buNone/>
            </a:pPr>
            <a:r>
              <a:rPr b="0" i="0" lang="en-GB" sz="2600" u="none" cap="none" strike="noStrike">
                <a:solidFill>
                  <a:schemeClr val="dk1"/>
                </a:solidFill>
                <a:latin typeface="Montserrat Medium"/>
                <a:ea typeface="Montserrat Medium"/>
                <a:cs typeface="Montserrat Medium"/>
                <a:sym typeface="Montserrat Medium"/>
              </a:rPr>
              <a:t>Classification Types:</a:t>
            </a:r>
            <a:endParaRPr b="0" i="0" sz="26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600"/>
              <a:buFont typeface="Arial"/>
              <a:buNone/>
            </a:pPr>
            <a:r>
              <a:t/>
            </a:r>
            <a:endParaRPr b="0" i="0" sz="2600" u="none" cap="none" strike="noStrike">
              <a:solidFill>
                <a:schemeClr val="dk1"/>
              </a:solidFill>
              <a:latin typeface="Montserrat Medium"/>
              <a:ea typeface="Montserrat Medium"/>
              <a:cs typeface="Montserrat Medium"/>
              <a:sym typeface="Montserrat Medium"/>
            </a:endParaRPr>
          </a:p>
        </p:txBody>
      </p:sp>
      <p:sp>
        <p:nvSpPr>
          <p:cNvPr id="497" name="Google Shape;497;g102109795a9_0_445"/>
          <p:cNvSpPr/>
          <p:nvPr/>
        </p:nvSpPr>
        <p:spPr>
          <a:xfrm>
            <a:off x="771479" y="3493117"/>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498" name="Google Shape;498;g102109795a9_0_445"/>
          <p:cNvSpPr txBox="1"/>
          <p:nvPr/>
        </p:nvSpPr>
        <p:spPr>
          <a:xfrm>
            <a:off x="1105459" y="3580407"/>
            <a:ext cx="7122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499" name="Google Shape;499;g102109795a9_0_445"/>
          <p:cNvSpPr/>
          <p:nvPr/>
        </p:nvSpPr>
        <p:spPr>
          <a:xfrm>
            <a:off x="771480" y="3493117"/>
            <a:ext cx="119100" cy="72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00" name="Google Shape;500;g102109795a9_0_445"/>
          <p:cNvSpPr/>
          <p:nvPr/>
        </p:nvSpPr>
        <p:spPr>
          <a:xfrm>
            <a:off x="771479" y="4308985"/>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01" name="Google Shape;501;g102109795a9_0_445"/>
          <p:cNvSpPr txBox="1"/>
          <p:nvPr/>
        </p:nvSpPr>
        <p:spPr>
          <a:xfrm>
            <a:off x="1899601" y="4449515"/>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A805A8"/>
                </a:solidFill>
                <a:latin typeface="Montserrat Medium"/>
                <a:ea typeface="Montserrat Medium"/>
                <a:cs typeface="Montserrat Medium"/>
                <a:sym typeface="Montserrat Medium"/>
              </a:rPr>
              <a:t>Multiclass classification</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A805A8"/>
              </a:solidFill>
              <a:latin typeface="Montserrat Medium"/>
              <a:ea typeface="Montserrat Medium"/>
              <a:cs typeface="Montserrat Medium"/>
              <a:sym typeface="Montserrat Medium"/>
            </a:endParaRPr>
          </a:p>
        </p:txBody>
      </p:sp>
      <p:sp>
        <p:nvSpPr>
          <p:cNvPr id="502" name="Google Shape;502;g102109795a9_0_445"/>
          <p:cNvSpPr txBox="1"/>
          <p:nvPr/>
        </p:nvSpPr>
        <p:spPr>
          <a:xfrm>
            <a:off x="1067788" y="4396275"/>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5"/>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503" name="Google Shape;503;g102109795a9_0_445"/>
          <p:cNvSpPr/>
          <p:nvPr/>
        </p:nvSpPr>
        <p:spPr>
          <a:xfrm>
            <a:off x="771480" y="4308985"/>
            <a:ext cx="119100" cy="72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04" name="Google Shape;504;g102109795a9_0_445"/>
          <p:cNvSpPr txBox="1"/>
          <p:nvPr/>
        </p:nvSpPr>
        <p:spPr>
          <a:xfrm>
            <a:off x="1899601" y="3620683"/>
            <a:ext cx="3992400" cy="447600"/>
          </a:xfrm>
          <a:prstGeom prst="rect">
            <a:avLst/>
          </a:prstGeom>
          <a:noFill/>
          <a:ln>
            <a:noFill/>
          </a:ln>
        </p:spPr>
        <p:txBody>
          <a:bodyPr anchorCtr="0" anchor="t" bIns="91425" lIns="91425" spcFirstLastPara="1" rIns="91425" wrap="square" tIns="91425">
            <a:noAutofit/>
          </a:bodyPr>
          <a:lstStyle/>
          <a:p>
            <a:pPr indent="0" lvl="4"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00A0FF"/>
                </a:solidFill>
                <a:latin typeface="Montserrat Medium"/>
                <a:ea typeface="Montserrat Medium"/>
                <a:cs typeface="Montserrat Medium"/>
                <a:sym typeface="Montserrat Medium"/>
              </a:rPr>
              <a:t>Binary classification</a:t>
            </a:r>
            <a:endParaRPr b="0" i="0" sz="1400" u="none" cap="none" strike="noStrike">
              <a:solidFill>
                <a:srgbClr val="000000"/>
              </a:solidFill>
              <a:latin typeface="Arial"/>
              <a:ea typeface="Arial"/>
              <a:cs typeface="Arial"/>
              <a:sym typeface="Arial"/>
            </a:endParaRPr>
          </a:p>
          <a:p>
            <a:pPr indent="0" lvl="4" marL="57150" marR="0" rtl="0" algn="l">
              <a:lnSpc>
                <a:spcPct val="100000"/>
              </a:lnSpc>
              <a:spcBef>
                <a:spcPts val="600"/>
              </a:spcBef>
              <a:spcAft>
                <a:spcPts val="600"/>
              </a:spcAft>
              <a:buClr>
                <a:srgbClr val="000000"/>
              </a:buClr>
              <a:buSzPts val="2000"/>
              <a:buFont typeface="Arial"/>
              <a:buNone/>
            </a:pPr>
            <a:r>
              <a:t/>
            </a:r>
            <a:endParaRPr b="0" i="0" sz="2000" u="none" cap="none" strike="noStrike">
              <a:solidFill>
                <a:srgbClr val="00A0FF"/>
              </a:solidFill>
              <a:latin typeface="Montserrat Medium"/>
              <a:ea typeface="Montserrat Medium"/>
              <a:cs typeface="Montserrat Medium"/>
              <a:sym typeface="Montserrat Medium"/>
            </a:endParaRPr>
          </a:p>
        </p:txBody>
      </p:sp>
      <p:pic>
        <p:nvPicPr>
          <p:cNvPr id="505" name="Google Shape;505;g102109795a9_0_445"/>
          <p:cNvPicPr preferRelativeResize="0"/>
          <p:nvPr/>
        </p:nvPicPr>
        <p:blipFill rotWithShape="1">
          <a:blip r:embed="rId3">
            <a:alphaModFix/>
          </a:blip>
          <a:srcRect b="0" l="0" r="0" t="0"/>
          <a:stretch/>
        </p:blipFill>
        <p:spPr>
          <a:xfrm>
            <a:off x="10054233" y="4650612"/>
            <a:ext cx="725691" cy="888246"/>
          </a:xfrm>
          <a:prstGeom prst="rect">
            <a:avLst/>
          </a:prstGeom>
          <a:noFill/>
          <a:ln>
            <a:noFill/>
          </a:ln>
        </p:spPr>
      </p:pic>
      <p:grpSp>
        <p:nvGrpSpPr>
          <p:cNvPr id="506" name="Google Shape;506;g102109795a9_0_445"/>
          <p:cNvGrpSpPr/>
          <p:nvPr/>
        </p:nvGrpSpPr>
        <p:grpSpPr>
          <a:xfrm>
            <a:off x="6959055" y="4295942"/>
            <a:ext cx="1731782" cy="1560271"/>
            <a:chOff x="10019386" y="4956705"/>
            <a:chExt cx="665302" cy="599413"/>
          </a:xfrm>
        </p:grpSpPr>
        <p:pic>
          <p:nvPicPr>
            <p:cNvPr id="507" name="Google Shape;507;g102109795a9_0_445"/>
            <p:cNvPicPr preferRelativeResize="0"/>
            <p:nvPr/>
          </p:nvPicPr>
          <p:blipFill rotWithShape="1">
            <a:blip r:embed="rId4">
              <a:alphaModFix/>
            </a:blip>
            <a:srcRect b="0" l="0" r="0" t="0"/>
            <a:stretch/>
          </p:blipFill>
          <p:spPr>
            <a:xfrm>
              <a:off x="10019386" y="5085750"/>
              <a:ext cx="327941" cy="348438"/>
            </a:xfrm>
            <a:prstGeom prst="rect">
              <a:avLst/>
            </a:prstGeom>
            <a:noFill/>
            <a:ln>
              <a:noFill/>
            </a:ln>
          </p:spPr>
        </p:pic>
        <p:pic>
          <p:nvPicPr>
            <p:cNvPr id="508" name="Google Shape;508;g102109795a9_0_445"/>
            <p:cNvPicPr preferRelativeResize="0"/>
            <p:nvPr/>
          </p:nvPicPr>
          <p:blipFill rotWithShape="1">
            <a:blip r:embed="rId4">
              <a:alphaModFix/>
            </a:blip>
            <a:srcRect b="0" l="0" r="0" t="0"/>
            <a:stretch/>
          </p:blipFill>
          <p:spPr>
            <a:xfrm>
              <a:off x="10356747" y="4956705"/>
              <a:ext cx="327941" cy="348438"/>
            </a:xfrm>
            <a:prstGeom prst="rect">
              <a:avLst/>
            </a:prstGeom>
            <a:noFill/>
            <a:ln>
              <a:noFill/>
            </a:ln>
          </p:spPr>
        </p:pic>
        <p:pic>
          <p:nvPicPr>
            <p:cNvPr id="509" name="Google Shape;509;g102109795a9_0_445"/>
            <p:cNvPicPr preferRelativeResize="0"/>
            <p:nvPr/>
          </p:nvPicPr>
          <p:blipFill rotWithShape="1">
            <a:blip r:embed="rId4">
              <a:alphaModFix/>
            </a:blip>
            <a:srcRect b="0" l="0" r="0" t="0"/>
            <a:stretch/>
          </p:blipFill>
          <p:spPr>
            <a:xfrm>
              <a:off x="10322751" y="5207680"/>
              <a:ext cx="327941" cy="348438"/>
            </a:xfrm>
            <a:prstGeom prst="rect">
              <a:avLst/>
            </a:prstGeom>
            <a:noFill/>
            <a:ln>
              <a:noFill/>
            </a:ln>
          </p:spPr>
        </p:pic>
      </p:grpSp>
      <p:sp>
        <p:nvSpPr>
          <p:cNvPr id="510" name="Google Shape;510;g102109795a9_0_445"/>
          <p:cNvSpPr txBox="1"/>
          <p:nvPr/>
        </p:nvSpPr>
        <p:spPr>
          <a:xfrm>
            <a:off x="7717516" y="2939268"/>
            <a:ext cx="720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Apple</a:t>
            </a:r>
            <a:endParaRPr b="0" i="0" sz="1400" u="none" cap="none" strike="noStrike">
              <a:solidFill>
                <a:srgbClr val="4E4E4E"/>
              </a:solidFill>
              <a:latin typeface="Montserrat Medium"/>
              <a:ea typeface="Montserrat Medium"/>
              <a:cs typeface="Montserrat Medium"/>
              <a:sym typeface="Montserrat Medium"/>
            </a:endParaRPr>
          </a:p>
        </p:txBody>
      </p:sp>
      <p:sp>
        <p:nvSpPr>
          <p:cNvPr id="511" name="Google Shape;511;g102109795a9_0_445"/>
          <p:cNvSpPr txBox="1"/>
          <p:nvPr/>
        </p:nvSpPr>
        <p:spPr>
          <a:xfrm>
            <a:off x="9886715" y="2915947"/>
            <a:ext cx="1101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Not Apple</a:t>
            </a:r>
            <a:endParaRPr b="0" i="0" sz="1400" u="none" cap="none" strike="noStrike">
              <a:solidFill>
                <a:srgbClr val="4E4E4E"/>
              </a:solidFill>
              <a:latin typeface="Montserrat Medium"/>
              <a:ea typeface="Montserrat Medium"/>
              <a:cs typeface="Montserrat Medium"/>
              <a:sym typeface="Montserrat Medium"/>
            </a:endParaRPr>
          </a:p>
        </p:txBody>
      </p:sp>
      <p:pic>
        <p:nvPicPr>
          <p:cNvPr descr="Checkmark" id="512" name="Google Shape;512;g102109795a9_0_445"/>
          <p:cNvPicPr preferRelativeResize="0"/>
          <p:nvPr/>
        </p:nvPicPr>
        <p:blipFill rotWithShape="1">
          <a:blip r:embed="rId5">
            <a:alphaModFix/>
          </a:blip>
          <a:srcRect b="0" l="0" r="0" t="0"/>
          <a:stretch/>
        </p:blipFill>
        <p:spPr>
          <a:xfrm>
            <a:off x="7620970" y="3208763"/>
            <a:ext cx="914400" cy="914400"/>
          </a:xfrm>
          <a:prstGeom prst="rect">
            <a:avLst/>
          </a:prstGeom>
          <a:noFill/>
          <a:ln>
            <a:noFill/>
          </a:ln>
        </p:spPr>
      </p:pic>
      <p:pic>
        <p:nvPicPr>
          <p:cNvPr descr="Close" id="513" name="Google Shape;513;g102109795a9_0_445"/>
          <p:cNvPicPr preferRelativeResize="0"/>
          <p:nvPr/>
        </p:nvPicPr>
        <p:blipFill rotWithShape="1">
          <a:blip r:embed="rId6">
            <a:alphaModFix/>
          </a:blip>
          <a:srcRect b="0" l="0" r="0" t="0"/>
          <a:stretch/>
        </p:blipFill>
        <p:spPr>
          <a:xfrm>
            <a:off x="9980307" y="3265482"/>
            <a:ext cx="91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102109795a9_0_46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Multiclass Classification</a:t>
            </a:r>
            <a:endParaRPr>
              <a:latin typeface="Calibri"/>
              <a:ea typeface="Calibri"/>
              <a:cs typeface="Calibri"/>
              <a:sym typeface="Calibri"/>
            </a:endParaRPr>
          </a:p>
          <a:p>
            <a:pPr indent="0" lvl="0" marL="0" rtl="0" algn="l">
              <a:lnSpc>
                <a:spcPct val="81818"/>
              </a:lnSpc>
              <a:spcBef>
                <a:spcPts val="0"/>
              </a:spcBef>
              <a:spcAft>
                <a:spcPts val="0"/>
              </a:spcAft>
              <a:buSzPts val="4400"/>
              <a:buNone/>
            </a:pPr>
            <a:r>
              <a:t/>
            </a:r>
            <a:endParaRPr>
              <a:latin typeface="Calibri"/>
              <a:ea typeface="Calibri"/>
              <a:cs typeface="Calibri"/>
              <a:sym typeface="Calibri"/>
            </a:endParaRPr>
          </a:p>
        </p:txBody>
      </p:sp>
      <p:grpSp>
        <p:nvGrpSpPr>
          <p:cNvPr id="520" name="Google Shape;520;g102109795a9_0_468"/>
          <p:cNvGrpSpPr/>
          <p:nvPr/>
        </p:nvGrpSpPr>
        <p:grpSpPr>
          <a:xfrm>
            <a:off x="483873" y="1873737"/>
            <a:ext cx="4599977" cy="3215147"/>
            <a:chOff x="-149752" y="22792"/>
            <a:chExt cx="4599977" cy="3215147"/>
          </a:xfrm>
        </p:grpSpPr>
        <p:sp>
          <p:nvSpPr>
            <p:cNvPr id="521" name="Google Shape;521;g102109795a9_0_468"/>
            <p:cNvSpPr txBox="1"/>
            <p:nvPr/>
          </p:nvSpPr>
          <p:spPr>
            <a:xfrm>
              <a:off x="-149752" y="1364761"/>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Labels</a:t>
              </a:r>
              <a:endParaRPr b="0" i="0" sz="2000" u="none" cap="none" strike="noStrike">
                <a:solidFill>
                  <a:srgbClr val="000000"/>
                </a:solidFill>
                <a:latin typeface="Montserrat Medium"/>
                <a:ea typeface="Montserrat Medium"/>
                <a:cs typeface="Montserrat Medium"/>
                <a:sym typeface="Montserrat Medium"/>
              </a:endParaRPr>
            </a:p>
          </p:txBody>
        </p:sp>
        <p:sp>
          <p:nvSpPr>
            <p:cNvPr id="522" name="Google Shape;522;g102109795a9_0_468"/>
            <p:cNvSpPr/>
            <p:nvPr/>
          </p:nvSpPr>
          <p:spPr>
            <a:xfrm rot="-3907283">
              <a:off x="1414760" y="1002966"/>
              <a:ext cx="1426916" cy="40398"/>
            </a:xfrm>
            <a:custGeom>
              <a:rect b="b" l="l" r="r" t="t"/>
              <a:pathLst>
                <a:path extrusionOk="0" h="120000" w="120000">
                  <a:moveTo>
                    <a:pt x="0" y="59999"/>
                  </a:moveTo>
                  <a:lnTo>
                    <a:pt x="120000" y="59999"/>
                  </a:lnTo>
                </a:path>
              </a:pathLst>
            </a:custGeom>
            <a:no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02109795a9_0_468"/>
            <p:cNvSpPr txBox="1"/>
            <p:nvPr/>
          </p:nvSpPr>
          <p:spPr>
            <a:xfrm rot="-3909457">
              <a:off x="2092582" y="987431"/>
              <a:ext cx="71408" cy="714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524" name="Google Shape;524;g102109795a9_0_468"/>
            <p:cNvSpPr txBox="1"/>
            <p:nvPr/>
          </p:nvSpPr>
          <p:spPr>
            <a:xfrm>
              <a:off x="2422525" y="22792"/>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Class 1</a:t>
              </a:r>
              <a:endParaRPr b="0" i="0" sz="2000" u="none" cap="none" strike="noStrike">
                <a:solidFill>
                  <a:srgbClr val="000000"/>
                </a:solidFill>
                <a:latin typeface="Montserrat Medium"/>
                <a:ea typeface="Montserrat Medium"/>
                <a:cs typeface="Montserrat Medium"/>
                <a:sym typeface="Montserrat Medium"/>
              </a:endParaRPr>
            </a:p>
          </p:txBody>
        </p:sp>
        <p:sp>
          <p:nvSpPr>
            <p:cNvPr id="525" name="Google Shape;525;g102109795a9_0_468"/>
            <p:cNvSpPr/>
            <p:nvPr/>
          </p:nvSpPr>
          <p:spPr>
            <a:xfrm rot="-2142154">
              <a:off x="1758692" y="1434412"/>
              <a:ext cx="739233" cy="40385"/>
            </a:xfrm>
            <a:custGeom>
              <a:rect b="b" l="l" r="r" t="t"/>
              <a:pathLst>
                <a:path extrusionOk="0" h="120000" w="120000">
                  <a:moveTo>
                    <a:pt x="0" y="59999"/>
                  </a:moveTo>
                  <a:lnTo>
                    <a:pt x="120000" y="59999"/>
                  </a:lnTo>
                </a:path>
              </a:pathLst>
            </a:custGeom>
            <a:no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02109795a9_0_468"/>
            <p:cNvSpPr txBox="1"/>
            <p:nvPr/>
          </p:nvSpPr>
          <p:spPr>
            <a:xfrm rot="-2145233">
              <a:off x="2109775" y="1436136"/>
              <a:ext cx="36967" cy="3696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527" name="Google Shape;527;g102109795a9_0_468"/>
            <p:cNvSpPr txBox="1"/>
            <p:nvPr/>
          </p:nvSpPr>
          <p:spPr>
            <a:xfrm>
              <a:off x="2422525" y="885708"/>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Class 2</a:t>
              </a:r>
              <a:endParaRPr b="0" i="0" sz="2000" u="none" cap="none" strike="noStrike">
                <a:solidFill>
                  <a:srgbClr val="000000"/>
                </a:solidFill>
                <a:latin typeface="Montserrat Medium"/>
                <a:ea typeface="Montserrat Medium"/>
                <a:cs typeface="Montserrat Medium"/>
                <a:sym typeface="Montserrat Medium"/>
              </a:endParaRPr>
            </a:p>
          </p:txBody>
        </p:sp>
        <p:sp>
          <p:nvSpPr>
            <p:cNvPr id="528" name="Google Shape;528;g102109795a9_0_468"/>
            <p:cNvSpPr/>
            <p:nvPr/>
          </p:nvSpPr>
          <p:spPr>
            <a:xfrm rot="2142154">
              <a:off x="1758588" y="1865813"/>
              <a:ext cx="739233" cy="40385"/>
            </a:xfrm>
            <a:custGeom>
              <a:rect b="b" l="l" r="r" t="t"/>
              <a:pathLst>
                <a:path extrusionOk="0" h="120000" w="120000">
                  <a:moveTo>
                    <a:pt x="0" y="59999"/>
                  </a:moveTo>
                  <a:lnTo>
                    <a:pt x="120000" y="59999"/>
                  </a:lnTo>
                </a:path>
              </a:pathLst>
            </a:custGeom>
            <a:no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02109795a9_0_468"/>
            <p:cNvSpPr txBox="1"/>
            <p:nvPr/>
          </p:nvSpPr>
          <p:spPr>
            <a:xfrm>
              <a:off x="2422525" y="1748624"/>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Class 3</a:t>
              </a:r>
              <a:endParaRPr b="0" i="0" sz="2000" u="none" cap="none" strike="noStrike">
                <a:solidFill>
                  <a:srgbClr val="000000"/>
                </a:solidFill>
                <a:latin typeface="Montserrat Medium"/>
                <a:ea typeface="Montserrat Medium"/>
                <a:cs typeface="Montserrat Medium"/>
                <a:sym typeface="Montserrat Medium"/>
              </a:endParaRPr>
            </a:p>
          </p:txBody>
        </p:sp>
        <p:sp>
          <p:nvSpPr>
            <p:cNvPr id="530" name="Google Shape;530;g102109795a9_0_468"/>
            <p:cNvSpPr/>
            <p:nvPr/>
          </p:nvSpPr>
          <p:spPr>
            <a:xfrm rot="3907283">
              <a:off x="1414837" y="2297465"/>
              <a:ext cx="1426916" cy="40398"/>
            </a:xfrm>
            <a:custGeom>
              <a:rect b="b" l="l" r="r" t="t"/>
              <a:pathLst>
                <a:path extrusionOk="0" h="120000" w="120000">
                  <a:moveTo>
                    <a:pt x="0" y="59999"/>
                  </a:moveTo>
                  <a:lnTo>
                    <a:pt x="120000" y="59999"/>
                  </a:lnTo>
                </a:path>
              </a:pathLst>
            </a:custGeom>
            <a:no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02109795a9_0_468"/>
            <p:cNvSpPr txBox="1"/>
            <p:nvPr/>
          </p:nvSpPr>
          <p:spPr>
            <a:xfrm rot="3909457">
              <a:off x="2092500" y="2281886"/>
              <a:ext cx="71408" cy="714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532" name="Google Shape;532;g102109795a9_0_468"/>
            <p:cNvSpPr txBox="1"/>
            <p:nvPr/>
          </p:nvSpPr>
          <p:spPr>
            <a:xfrm>
              <a:off x="2422525" y="2611539"/>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Class n</a:t>
              </a:r>
              <a:endParaRPr b="0" i="0" sz="2000" u="none" cap="none" strike="noStrike">
                <a:solidFill>
                  <a:srgbClr val="000000"/>
                </a:solidFill>
                <a:latin typeface="Montserrat Medium"/>
                <a:ea typeface="Montserrat Medium"/>
                <a:cs typeface="Montserrat Medium"/>
                <a:sym typeface="Montserrat Medium"/>
              </a:endParaRPr>
            </a:p>
          </p:txBody>
        </p:sp>
      </p:grpSp>
      <p:grpSp>
        <p:nvGrpSpPr>
          <p:cNvPr id="533" name="Google Shape;533;g102109795a9_0_468"/>
          <p:cNvGrpSpPr/>
          <p:nvPr/>
        </p:nvGrpSpPr>
        <p:grpSpPr>
          <a:xfrm>
            <a:off x="6409286" y="625241"/>
            <a:ext cx="4510313" cy="2912683"/>
            <a:chOff x="-371180" y="33581"/>
            <a:chExt cx="4510313" cy="2912683"/>
          </a:xfrm>
        </p:grpSpPr>
        <p:sp>
          <p:nvSpPr>
            <p:cNvPr id="534" name="Google Shape;534;g102109795a9_0_468"/>
            <p:cNvSpPr txBox="1"/>
            <p:nvPr/>
          </p:nvSpPr>
          <p:spPr>
            <a:xfrm>
              <a:off x="-371180" y="1173232"/>
              <a:ext cx="2026800" cy="624300"/>
            </a:xfrm>
            <a:prstGeom prst="rect">
              <a:avLst/>
            </a:prstGeom>
            <a:solidFill>
              <a:srgbClr val="00A0FF"/>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GB" sz="2000" u="none" cap="none" strike="noStrike">
                  <a:solidFill>
                    <a:schemeClr val="lt1"/>
                  </a:solidFill>
                  <a:latin typeface="Montserrat Medium"/>
                  <a:ea typeface="Montserrat Medium"/>
                  <a:cs typeface="Montserrat Medium"/>
                  <a:sym typeface="Montserrat Medium"/>
                </a:rPr>
                <a:t>News</a:t>
              </a:r>
              <a:endParaRPr b="0" i="0" sz="2000" u="none" cap="none" strike="noStrike">
                <a:solidFill>
                  <a:srgbClr val="000000"/>
                </a:solidFill>
                <a:latin typeface="Montserrat Medium"/>
                <a:ea typeface="Montserrat Medium"/>
                <a:cs typeface="Montserrat Medium"/>
                <a:sym typeface="Montserrat Medium"/>
              </a:endParaRPr>
            </a:p>
          </p:txBody>
        </p:sp>
        <p:sp>
          <p:nvSpPr>
            <p:cNvPr id="535" name="Google Shape;535;g102109795a9_0_468"/>
            <p:cNvSpPr/>
            <p:nvPr/>
          </p:nvSpPr>
          <p:spPr>
            <a:xfrm rot="-3907038">
              <a:off x="1244938" y="884308"/>
              <a:ext cx="1261284" cy="40398"/>
            </a:xfrm>
            <a:custGeom>
              <a:rect b="b" l="l" r="r" t="t"/>
              <a:pathLst>
                <a:path extrusionOk="0" h="120000" w="120000">
                  <a:moveTo>
                    <a:pt x="0" y="59999"/>
                  </a:moveTo>
                  <a:lnTo>
                    <a:pt x="120000" y="59999"/>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36" name="Google Shape;536;g102109795a9_0_468"/>
            <p:cNvSpPr txBox="1"/>
            <p:nvPr/>
          </p:nvSpPr>
          <p:spPr>
            <a:xfrm>
              <a:off x="2112333" y="33581"/>
              <a:ext cx="2026800" cy="624300"/>
            </a:xfrm>
            <a:prstGeom prst="rect">
              <a:avLst/>
            </a:prstGeom>
            <a:solidFill>
              <a:srgbClr val="00A0FF"/>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GB" sz="2000" u="none" cap="none" strike="noStrike">
                  <a:solidFill>
                    <a:schemeClr val="lt1"/>
                  </a:solidFill>
                  <a:latin typeface="Montserrat Medium"/>
                  <a:ea typeface="Montserrat Medium"/>
                  <a:cs typeface="Montserrat Medium"/>
                  <a:sym typeface="Montserrat Medium"/>
                </a:rPr>
                <a:t>Sports</a:t>
              </a:r>
              <a:endParaRPr b="0" i="0" sz="2000" u="none" cap="none" strike="noStrike">
                <a:solidFill>
                  <a:srgbClr val="000000"/>
                </a:solidFill>
                <a:latin typeface="Montserrat Medium"/>
                <a:ea typeface="Montserrat Medium"/>
                <a:cs typeface="Montserrat Medium"/>
                <a:sym typeface="Montserrat Medium"/>
              </a:endParaRPr>
            </a:p>
          </p:txBody>
        </p:sp>
        <p:sp>
          <p:nvSpPr>
            <p:cNvPr id="537" name="Google Shape;537;g102109795a9_0_468"/>
            <p:cNvSpPr/>
            <p:nvPr/>
          </p:nvSpPr>
          <p:spPr>
            <a:xfrm rot="-2141801">
              <a:off x="1548932" y="1265654"/>
              <a:ext cx="653477" cy="40385"/>
            </a:xfrm>
            <a:custGeom>
              <a:rect b="b" l="l" r="r" t="t"/>
              <a:pathLst>
                <a:path extrusionOk="0" h="120000" w="120000">
                  <a:moveTo>
                    <a:pt x="0" y="59999"/>
                  </a:moveTo>
                  <a:lnTo>
                    <a:pt x="120000" y="59999"/>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38" name="Google Shape;538;g102109795a9_0_468"/>
            <p:cNvSpPr txBox="1"/>
            <p:nvPr/>
          </p:nvSpPr>
          <p:spPr>
            <a:xfrm>
              <a:off x="2112333" y="796376"/>
              <a:ext cx="2026800" cy="624300"/>
            </a:xfrm>
            <a:prstGeom prst="rect">
              <a:avLst/>
            </a:prstGeom>
            <a:solidFill>
              <a:srgbClr val="00A0FF"/>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GB" sz="2000" u="none" cap="none" strike="noStrike">
                  <a:solidFill>
                    <a:schemeClr val="lt1"/>
                  </a:solidFill>
                  <a:latin typeface="Montserrat Medium"/>
                  <a:ea typeface="Montserrat Medium"/>
                  <a:cs typeface="Montserrat Medium"/>
                  <a:sym typeface="Montserrat Medium"/>
                </a:rPr>
                <a:t>Technology</a:t>
              </a:r>
              <a:endParaRPr b="0" i="0" sz="2000" u="none" cap="none" strike="noStrike">
                <a:solidFill>
                  <a:srgbClr val="000000"/>
                </a:solidFill>
                <a:latin typeface="Montserrat Medium"/>
                <a:ea typeface="Montserrat Medium"/>
                <a:cs typeface="Montserrat Medium"/>
                <a:sym typeface="Montserrat Medium"/>
              </a:endParaRPr>
            </a:p>
          </p:txBody>
        </p:sp>
        <p:sp>
          <p:nvSpPr>
            <p:cNvPr id="539" name="Google Shape;539;g102109795a9_0_468"/>
            <p:cNvSpPr/>
            <p:nvPr/>
          </p:nvSpPr>
          <p:spPr>
            <a:xfrm rot="2141801">
              <a:off x="1548828" y="1646954"/>
              <a:ext cx="653477" cy="40385"/>
            </a:xfrm>
            <a:custGeom>
              <a:rect b="b" l="l" r="r" t="t"/>
              <a:pathLst>
                <a:path extrusionOk="0" h="120000" w="120000">
                  <a:moveTo>
                    <a:pt x="0" y="59999"/>
                  </a:moveTo>
                  <a:lnTo>
                    <a:pt x="120000" y="59999"/>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40" name="Google Shape;540;g102109795a9_0_468"/>
            <p:cNvSpPr txBox="1"/>
            <p:nvPr/>
          </p:nvSpPr>
          <p:spPr>
            <a:xfrm>
              <a:off x="2112333" y="1559170"/>
              <a:ext cx="2026800" cy="624300"/>
            </a:xfrm>
            <a:prstGeom prst="rect">
              <a:avLst/>
            </a:prstGeom>
            <a:solidFill>
              <a:srgbClr val="00A0FF"/>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GB" sz="2000" u="none" cap="none" strike="noStrike">
                  <a:solidFill>
                    <a:schemeClr val="lt1"/>
                  </a:solidFill>
                  <a:latin typeface="Montserrat Medium"/>
                  <a:ea typeface="Montserrat Medium"/>
                  <a:cs typeface="Montserrat Medium"/>
                  <a:sym typeface="Montserrat Medium"/>
                </a:rPr>
                <a:t>Politics</a:t>
              </a:r>
              <a:endParaRPr b="0" i="0" sz="2000" u="none" cap="none" strike="noStrike">
                <a:solidFill>
                  <a:srgbClr val="000000"/>
                </a:solidFill>
                <a:latin typeface="Montserrat Medium"/>
                <a:ea typeface="Montserrat Medium"/>
                <a:cs typeface="Montserrat Medium"/>
                <a:sym typeface="Montserrat Medium"/>
              </a:endParaRPr>
            </a:p>
          </p:txBody>
        </p:sp>
        <p:sp>
          <p:nvSpPr>
            <p:cNvPr id="541" name="Google Shape;541;g102109795a9_0_468"/>
            <p:cNvSpPr/>
            <p:nvPr/>
          </p:nvSpPr>
          <p:spPr>
            <a:xfrm rot="3907038">
              <a:off x="1245015" y="2028507"/>
              <a:ext cx="1261284" cy="40398"/>
            </a:xfrm>
            <a:custGeom>
              <a:rect b="b" l="l" r="r" t="t"/>
              <a:pathLst>
                <a:path extrusionOk="0" h="120000" w="120000">
                  <a:moveTo>
                    <a:pt x="0" y="59999"/>
                  </a:moveTo>
                  <a:lnTo>
                    <a:pt x="120000" y="59999"/>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42" name="Google Shape;542;g102109795a9_0_468"/>
            <p:cNvSpPr txBox="1"/>
            <p:nvPr/>
          </p:nvSpPr>
          <p:spPr>
            <a:xfrm>
              <a:off x="2112333" y="2321964"/>
              <a:ext cx="2026800" cy="624300"/>
            </a:xfrm>
            <a:prstGeom prst="rect">
              <a:avLst/>
            </a:prstGeom>
            <a:solidFill>
              <a:srgbClr val="00A0FF"/>
            </a:solid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GB" sz="2000" u="none" cap="none" strike="noStrike">
                  <a:solidFill>
                    <a:schemeClr val="lt1"/>
                  </a:solidFill>
                  <a:latin typeface="Montserrat Medium"/>
                  <a:ea typeface="Montserrat Medium"/>
                  <a:cs typeface="Montserrat Medium"/>
                  <a:sym typeface="Montserrat Medium"/>
                </a:rPr>
                <a:t>Entertainment</a:t>
              </a:r>
              <a:endParaRPr b="0" i="0" sz="2000" u="none" cap="none" strike="noStrike">
                <a:solidFill>
                  <a:srgbClr val="000000"/>
                </a:solidFill>
                <a:latin typeface="Montserrat Medium"/>
                <a:ea typeface="Montserrat Medium"/>
                <a:cs typeface="Montserrat Medium"/>
                <a:sym typeface="Montserrat Medium"/>
              </a:endParaRPr>
            </a:p>
          </p:txBody>
        </p:sp>
      </p:grpSp>
      <p:grpSp>
        <p:nvGrpSpPr>
          <p:cNvPr id="543" name="Google Shape;543;g102109795a9_0_468"/>
          <p:cNvGrpSpPr/>
          <p:nvPr/>
        </p:nvGrpSpPr>
        <p:grpSpPr>
          <a:xfrm>
            <a:off x="6369079" y="3714986"/>
            <a:ext cx="4550520" cy="2230776"/>
            <a:chOff x="-593785" y="270947"/>
            <a:chExt cx="4550520" cy="2230776"/>
          </a:xfrm>
        </p:grpSpPr>
        <p:sp>
          <p:nvSpPr>
            <p:cNvPr id="544" name="Google Shape;544;g102109795a9_0_468"/>
            <p:cNvSpPr txBox="1"/>
            <p:nvPr/>
          </p:nvSpPr>
          <p:spPr>
            <a:xfrm>
              <a:off x="-593785" y="1068160"/>
              <a:ext cx="2026800" cy="626400"/>
            </a:xfrm>
            <a:prstGeom prst="rect">
              <a:avLst/>
            </a:prstGeom>
            <a:solidFill>
              <a:srgbClr val="A805A8"/>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Sentiments</a:t>
              </a:r>
              <a:endParaRPr b="0" i="0" sz="2000" u="none" cap="none" strike="noStrike">
                <a:solidFill>
                  <a:srgbClr val="000000"/>
                </a:solidFill>
                <a:latin typeface="Montserrat Medium"/>
                <a:ea typeface="Montserrat Medium"/>
                <a:cs typeface="Montserrat Medium"/>
                <a:sym typeface="Montserrat Medium"/>
              </a:endParaRPr>
            </a:p>
          </p:txBody>
        </p:sp>
        <p:sp>
          <p:nvSpPr>
            <p:cNvPr id="545" name="Google Shape;545;g102109795a9_0_468"/>
            <p:cNvSpPr/>
            <p:nvPr/>
          </p:nvSpPr>
          <p:spPr>
            <a:xfrm rot="-3310681">
              <a:off x="1186198" y="936435"/>
              <a:ext cx="977184" cy="46106"/>
            </a:xfrm>
            <a:custGeom>
              <a:rect b="b" l="l" r="r" t="t"/>
              <a:pathLst>
                <a:path extrusionOk="0" h="120000" w="120000">
                  <a:moveTo>
                    <a:pt x="0" y="60000"/>
                  </a:moveTo>
                  <a:lnTo>
                    <a:pt x="120000" y="60000"/>
                  </a:lnTo>
                </a:path>
              </a:pathLst>
            </a:custGeom>
            <a:solidFill>
              <a:srgbClr val="A805A8"/>
            </a:solidFill>
            <a:ln cap="flat" cmpd="sng" w="25400">
              <a:solidFill>
                <a:srgbClr val="A805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46" name="Google Shape;546;g102109795a9_0_468"/>
            <p:cNvSpPr txBox="1"/>
            <p:nvPr/>
          </p:nvSpPr>
          <p:spPr>
            <a:xfrm>
              <a:off x="1929935" y="270947"/>
              <a:ext cx="2026800" cy="626400"/>
            </a:xfrm>
            <a:prstGeom prst="rect">
              <a:avLst/>
            </a:prstGeom>
            <a:solidFill>
              <a:srgbClr val="A805A8"/>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Positive</a:t>
              </a:r>
              <a:endParaRPr b="0" i="0" sz="2000" u="none" cap="none" strike="noStrike">
                <a:solidFill>
                  <a:srgbClr val="000000"/>
                </a:solidFill>
                <a:latin typeface="Montserrat Medium"/>
                <a:ea typeface="Montserrat Medium"/>
                <a:cs typeface="Montserrat Medium"/>
                <a:sym typeface="Montserrat Medium"/>
              </a:endParaRPr>
            </a:p>
          </p:txBody>
        </p:sp>
        <p:sp>
          <p:nvSpPr>
            <p:cNvPr id="547" name="Google Shape;547;g102109795a9_0_468"/>
            <p:cNvSpPr/>
            <p:nvPr/>
          </p:nvSpPr>
          <p:spPr>
            <a:xfrm>
              <a:off x="1395829" y="1337492"/>
              <a:ext cx="558000" cy="46200"/>
            </a:xfrm>
            <a:custGeom>
              <a:rect b="b" l="l" r="r" t="t"/>
              <a:pathLst>
                <a:path extrusionOk="0" h="120000" w="120000">
                  <a:moveTo>
                    <a:pt x="0" y="60000"/>
                  </a:moveTo>
                  <a:lnTo>
                    <a:pt x="120000" y="60000"/>
                  </a:lnTo>
                </a:path>
              </a:pathLst>
            </a:custGeom>
            <a:solidFill>
              <a:srgbClr val="A805A8"/>
            </a:solidFill>
            <a:ln cap="flat" cmpd="sng" w="25400">
              <a:solidFill>
                <a:srgbClr val="A805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48" name="Google Shape;548;g102109795a9_0_468"/>
            <p:cNvSpPr txBox="1"/>
            <p:nvPr/>
          </p:nvSpPr>
          <p:spPr>
            <a:xfrm>
              <a:off x="1929935" y="1073135"/>
              <a:ext cx="2026800" cy="626400"/>
            </a:xfrm>
            <a:prstGeom prst="rect">
              <a:avLst/>
            </a:prstGeom>
            <a:solidFill>
              <a:srgbClr val="A805A8"/>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Negative</a:t>
              </a:r>
              <a:endParaRPr b="0" i="0" sz="2000" u="none" cap="none" strike="noStrike">
                <a:solidFill>
                  <a:srgbClr val="000000"/>
                </a:solidFill>
                <a:latin typeface="Montserrat Medium"/>
                <a:ea typeface="Montserrat Medium"/>
                <a:cs typeface="Montserrat Medium"/>
                <a:sym typeface="Montserrat Medium"/>
              </a:endParaRPr>
            </a:p>
          </p:txBody>
        </p:sp>
        <p:sp>
          <p:nvSpPr>
            <p:cNvPr id="549" name="Google Shape;549;g102109795a9_0_468"/>
            <p:cNvSpPr/>
            <p:nvPr/>
          </p:nvSpPr>
          <p:spPr>
            <a:xfrm rot="3310681">
              <a:off x="1186276" y="1738635"/>
              <a:ext cx="977184" cy="46106"/>
            </a:xfrm>
            <a:custGeom>
              <a:rect b="b" l="l" r="r" t="t"/>
              <a:pathLst>
                <a:path extrusionOk="0" h="120000" w="120000">
                  <a:moveTo>
                    <a:pt x="0" y="60000"/>
                  </a:moveTo>
                  <a:lnTo>
                    <a:pt x="120000" y="60000"/>
                  </a:lnTo>
                </a:path>
              </a:pathLst>
            </a:custGeom>
            <a:solidFill>
              <a:srgbClr val="A805A8"/>
            </a:solidFill>
            <a:ln cap="flat" cmpd="sng" w="25400">
              <a:solidFill>
                <a:srgbClr val="A805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50" name="Google Shape;550;g102109795a9_0_468"/>
            <p:cNvSpPr txBox="1"/>
            <p:nvPr/>
          </p:nvSpPr>
          <p:spPr>
            <a:xfrm>
              <a:off x="1929935" y="1875323"/>
              <a:ext cx="2026800" cy="626400"/>
            </a:xfrm>
            <a:prstGeom prst="rect">
              <a:avLst/>
            </a:prstGeom>
            <a:solidFill>
              <a:srgbClr val="A805A8"/>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Neutral</a:t>
              </a:r>
              <a:endParaRPr b="0" i="0" sz="2000" u="none" cap="none" strike="noStrike">
                <a:solidFill>
                  <a:srgbClr val="000000"/>
                </a:solidFill>
                <a:latin typeface="Montserrat Medium"/>
                <a:ea typeface="Montserrat Medium"/>
                <a:cs typeface="Montserrat Medium"/>
                <a:sym typeface="Montserrat Medium"/>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02109795a9_0_50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Binary Classification</a:t>
            </a:r>
            <a:endParaRPr>
              <a:latin typeface="Calibri"/>
              <a:ea typeface="Calibri"/>
              <a:cs typeface="Calibri"/>
              <a:sym typeface="Calibri"/>
            </a:endParaRPr>
          </a:p>
          <a:p>
            <a:pPr indent="0" lvl="0" marL="0" rtl="0" algn="l">
              <a:lnSpc>
                <a:spcPct val="81818"/>
              </a:lnSpc>
              <a:spcBef>
                <a:spcPts val="0"/>
              </a:spcBef>
              <a:spcAft>
                <a:spcPts val="0"/>
              </a:spcAft>
              <a:buSzPts val="4400"/>
              <a:buNone/>
            </a:pPr>
            <a:r>
              <a:t/>
            </a:r>
            <a:endParaRPr>
              <a:latin typeface="Calibri"/>
              <a:ea typeface="Calibri"/>
              <a:cs typeface="Calibri"/>
              <a:sym typeface="Calibri"/>
            </a:endParaRPr>
          </a:p>
        </p:txBody>
      </p:sp>
      <p:grpSp>
        <p:nvGrpSpPr>
          <p:cNvPr id="557" name="Google Shape;557;g102109795a9_0_504"/>
          <p:cNvGrpSpPr/>
          <p:nvPr/>
        </p:nvGrpSpPr>
        <p:grpSpPr>
          <a:xfrm>
            <a:off x="2482078" y="2705695"/>
            <a:ext cx="2745467" cy="1645016"/>
            <a:chOff x="1760003" y="838099"/>
            <a:chExt cx="2745467" cy="1645016"/>
          </a:xfrm>
        </p:grpSpPr>
        <p:sp>
          <p:nvSpPr>
            <p:cNvPr id="558" name="Google Shape;558;g102109795a9_0_504"/>
            <p:cNvSpPr/>
            <p:nvPr/>
          </p:nvSpPr>
          <p:spPr>
            <a:xfrm rot="-2142701">
              <a:off x="1691924" y="1391788"/>
              <a:ext cx="872698" cy="47708"/>
            </a:xfrm>
            <a:custGeom>
              <a:rect b="b" l="l" r="r" t="t"/>
              <a:pathLst>
                <a:path extrusionOk="0" h="120000" w="120000">
                  <a:moveTo>
                    <a:pt x="0" y="60000"/>
                  </a:moveTo>
                  <a:lnTo>
                    <a:pt x="120000" y="60000"/>
                  </a:lnTo>
                </a:path>
              </a:pathLst>
            </a:custGeom>
            <a:solidFill>
              <a:srgbClr val="005A87"/>
            </a:solid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59" name="Google Shape;559;g102109795a9_0_504"/>
            <p:cNvSpPr txBox="1"/>
            <p:nvPr/>
          </p:nvSpPr>
          <p:spPr>
            <a:xfrm>
              <a:off x="2478670" y="838099"/>
              <a:ext cx="2026800" cy="626400"/>
            </a:xfrm>
            <a:prstGeom prst="rect">
              <a:avLst/>
            </a:prstGeom>
            <a:solidFill>
              <a:srgbClr val="005A87"/>
            </a:solidFill>
            <a:ln>
              <a:noFill/>
            </a:ln>
          </p:spPr>
          <p:txBody>
            <a:bodyPr anchorCtr="0" anchor="ctr" bIns="24750" lIns="24750" spcFirstLastPara="1" rIns="24750" wrap="square" tIns="24750">
              <a:noAutofit/>
            </a:bodyPr>
            <a:lstStyle/>
            <a:p>
              <a:pPr indent="0" lvl="0" marL="0" marR="0" rtl="0" algn="ctr">
                <a:lnSpc>
                  <a:spcPct val="90000"/>
                </a:lnSpc>
                <a:spcBef>
                  <a:spcPts val="0"/>
                </a:spcBef>
                <a:spcAft>
                  <a:spcPts val="0"/>
                </a:spcAft>
                <a:buClr>
                  <a:srgbClr val="000000"/>
                </a:buClr>
                <a:buSzPts val="3900"/>
                <a:buFont typeface="Arial"/>
                <a:buNone/>
              </a:pPr>
              <a:r>
                <a:rPr b="0" i="0" lang="en-GB" sz="2000" u="none" cap="none" strike="noStrike">
                  <a:solidFill>
                    <a:schemeClr val="lt1"/>
                  </a:solidFill>
                  <a:latin typeface="Montserrat Medium"/>
                  <a:ea typeface="Montserrat Medium"/>
                  <a:cs typeface="Montserrat Medium"/>
                  <a:sym typeface="Montserrat Medium"/>
                </a:rPr>
                <a:t>Class 1</a:t>
              </a:r>
              <a:endParaRPr b="0" i="0" sz="2000" u="none" cap="none" strike="noStrike">
                <a:solidFill>
                  <a:srgbClr val="000000"/>
                </a:solidFill>
                <a:latin typeface="Montserrat Medium"/>
                <a:ea typeface="Montserrat Medium"/>
                <a:cs typeface="Montserrat Medium"/>
                <a:sym typeface="Montserrat Medium"/>
              </a:endParaRPr>
            </a:p>
          </p:txBody>
        </p:sp>
        <p:sp>
          <p:nvSpPr>
            <p:cNvPr id="560" name="Google Shape;560;g102109795a9_0_504"/>
            <p:cNvSpPr/>
            <p:nvPr/>
          </p:nvSpPr>
          <p:spPr>
            <a:xfrm rot="2142701">
              <a:off x="1691878" y="1901189"/>
              <a:ext cx="872698" cy="47708"/>
            </a:xfrm>
            <a:custGeom>
              <a:rect b="b" l="l" r="r" t="t"/>
              <a:pathLst>
                <a:path extrusionOk="0" h="120000" w="120000">
                  <a:moveTo>
                    <a:pt x="0" y="60000"/>
                  </a:moveTo>
                  <a:lnTo>
                    <a:pt x="120000" y="60000"/>
                  </a:lnTo>
                </a:path>
              </a:pathLst>
            </a:custGeom>
            <a:solidFill>
              <a:srgbClr val="005A87"/>
            </a:solidFill>
            <a:ln cap="flat" cmpd="sng" w="25400">
              <a:solidFill>
                <a:srgbClr val="005A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61" name="Google Shape;561;g102109795a9_0_504"/>
            <p:cNvSpPr txBox="1"/>
            <p:nvPr/>
          </p:nvSpPr>
          <p:spPr>
            <a:xfrm>
              <a:off x="2478670" y="1856715"/>
              <a:ext cx="2026800" cy="626400"/>
            </a:xfrm>
            <a:prstGeom prst="rect">
              <a:avLst/>
            </a:prstGeom>
            <a:solidFill>
              <a:srgbClr val="005A87"/>
            </a:solidFill>
            <a:ln>
              <a:noFill/>
            </a:ln>
          </p:spPr>
          <p:txBody>
            <a:bodyPr anchorCtr="0" anchor="ctr" bIns="24750" lIns="24750" spcFirstLastPara="1" rIns="24750" wrap="square" tIns="24750">
              <a:noAutofit/>
            </a:bodyPr>
            <a:lstStyle/>
            <a:p>
              <a:pPr indent="0" lvl="0" marL="0" marR="0" rtl="0" algn="ctr">
                <a:lnSpc>
                  <a:spcPct val="90000"/>
                </a:lnSpc>
                <a:spcBef>
                  <a:spcPts val="0"/>
                </a:spcBef>
                <a:spcAft>
                  <a:spcPts val="0"/>
                </a:spcAft>
                <a:buClr>
                  <a:srgbClr val="000000"/>
                </a:buClr>
                <a:buSzPts val="3900"/>
                <a:buFont typeface="Arial"/>
                <a:buNone/>
              </a:pPr>
              <a:r>
                <a:rPr b="0" i="0" lang="en-GB" sz="2000" u="none" cap="none" strike="noStrike">
                  <a:solidFill>
                    <a:schemeClr val="lt1"/>
                  </a:solidFill>
                  <a:latin typeface="Montserrat Medium"/>
                  <a:ea typeface="Montserrat Medium"/>
                  <a:cs typeface="Montserrat Medium"/>
                  <a:sym typeface="Montserrat Medium"/>
                </a:rPr>
                <a:t>Class 2</a:t>
              </a:r>
              <a:endParaRPr b="0" i="0" sz="2000" u="none" cap="none" strike="noStrike">
                <a:solidFill>
                  <a:srgbClr val="000000"/>
                </a:solidFill>
                <a:latin typeface="Montserrat Medium"/>
                <a:ea typeface="Montserrat Medium"/>
                <a:cs typeface="Montserrat Medium"/>
                <a:sym typeface="Montserrat Medium"/>
              </a:endParaRPr>
            </a:p>
          </p:txBody>
        </p:sp>
      </p:grpSp>
      <p:grpSp>
        <p:nvGrpSpPr>
          <p:cNvPr id="562" name="Google Shape;562;g102109795a9_0_504"/>
          <p:cNvGrpSpPr/>
          <p:nvPr/>
        </p:nvGrpSpPr>
        <p:grpSpPr>
          <a:xfrm>
            <a:off x="6349356" y="1534363"/>
            <a:ext cx="4561533" cy="1443647"/>
            <a:chOff x="-568802" y="604468"/>
            <a:chExt cx="4561533" cy="1443647"/>
          </a:xfrm>
        </p:grpSpPr>
        <p:sp>
          <p:nvSpPr>
            <p:cNvPr id="563" name="Google Shape;563;g102109795a9_0_504"/>
            <p:cNvSpPr txBox="1"/>
            <p:nvPr/>
          </p:nvSpPr>
          <p:spPr>
            <a:xfrm>
              <a:off x="-568802" y="1041666"/>
              <a:ext cx="2026800" cy="626400"/>
            </a:xfrm>
            <a:prstGeom prst="rect">
              <a:avLst/>
            </a:prstGeom>
            <a:solidFill>
              <a:srgbClr val="00A0FF"/>
            </a:solid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GB" sz="2000" u="none" cap="none" strike="noStrike">
                  <a:solidFill>
                    <a:schemeClr val="lt1"/>
                  </a:solidFill>
                  <a:latin typeface="Montserrat Medium"/>
                  <a:ea typeface="Montserrat Medium"/>
                  <a:cs typeface="Montserrat Medium"/>
                  <a:sym typeface="Montserrat Medium"/>
                </a:rPr>
                <a:t>Email</a:t>
              </a:r>
              <a:endParaRPr b="0" i="0" sz="2000" u="none" cap="none" strike="noStrike">
                <a:solidFill>
                  <a:srgbClr val="000000"/>
                </a:solidFill>
                <a:latin typeface="Montserrat Medium"/>
                <a:ea typeface="Montserrat Medium"/>
                <a:cs typeface="Montserrat Medium"/>
                <a:sym typeface="Montserrat Medium"/>
              </a:endParaRPr>
            </a:p>
          </p:txBody>
        </p:sp>
        <p:sp>
          <p:nvSpPr>
            <p:cNvPr id="564" name="Google Shape;564;g102109795a9_0_504"/>
            <p:cNvSpPr/>
            <p:nvPr/>
          </p:nvSpPr>
          <p:spPr>
            <a:xfrm rot="-2142364">
              <a:off x="1358371" y="1119588"/>
              <a:ext cx="700104" cy="47290"/>
            </a:xfrm>
            <a:custGeom>
              <a:rect b="b" l="l" r="r" t="t"/>
              <a:pathLst>
                <a:path extrusionOk="0" h="120000" w="120000">
                  <a:moveTo>
                    <a:pt x="0" y="60000"/>
                  </a:moveTo>
                  <a:lnTo>
                    <a:pt x="120000" y="60000"/>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65" name="Google Shape;565;g102109795a9_0_504"/>
            <p:cNvSpPr txBox="1"/>
            <p:nvPr/>
          </p:nvSpPr>
          <p:spPr>
            <a:xfrm>
              <a:off x="1965931" y="604468"/>
              <a:ext cx="2026800" cy="626400"/>
            </a:xfrm>
            <a:prstGeom prst="rect">
              <a:avLst/>
            </a:prstGeom>
            <a:solidFill>
              <a:srgbClr val="00A0FF"/>
            </a:solid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GB" sz="2000" u="none" cap="none" strike="noStrike">
                  <a:solidFill>
                    <a:schemeClr val="lt1"/>
                  </a:solidFill>
                  <a:latin typeface="Montserrat Medium"/>
                  <a:ea typeface="Montserrat Medium"/>
                  <a:cs typeface="Montserrat Medium"/>
                  <a:sym typeface="Montserrat Medium"/>
                </a:rPr>
                <a:t>Spam</a:t>
              </a:r>
              <a:endParaRPr b="0" i="0" sz="2000" u="none" cap="none" strike="noStrike">
                <a:solidFill>
                  <a:srgbClr val="000000"/>
                </a:solidFill>
                <a:latin typeface="Montserrat Medium"/>
                <a:ea typeface="Montserrat Medium"/>
                <a:cs typeface="Montserrat Medium"/>
                <a:sym typeface="Montserrat Medium"/>
              </a:endParaRPr>
            </a:p>
          </p:txBody>
        </p:sp>
        <p:sp>
          <p:nvSpPr>
            <p:cNvPr id="566" name="Google Shape;566;g102109795a9_0_504"/>
            <p:cNvSpPr/>
            <p:nvPr/>
          </p:nvSpPr>
          <p:spPr>
            <a:xfrm rot="2142364">
              <a:off x="1358471" y="1528187"/>
              <a:ext cx="700104" cy="47290"/>
            </a:xfrm>
            <a:custGeom>
              <a:rect b="b" l="l" r="r" t="t"/>
              <a:pathLst>
                <a:path extrusionOk="0" h="120000" w="120000">
                  <a:moveTo>
                    <a:pt x="0" y="60000"/>
                  </a:moveTo>
                  <a:lnTo>
                    <a:pt x="120000" y="60000"/>
                  </a:lnTo>
                </a:path>
              </a:pathLst>
            </a:custGeom>
            <a:solidFill>
              <a:srgbClr val="00A0FF"/>
            </a:solidFill>
            <a:ln cap="flat" cmpd="sng" w="25400">
              <a:solidFill>
                <a:srgbClr val="00A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67" name="Google Shape;567;g102109795a9_0_504"/>
            <p:cNvSpPr txBox="1"/>
            <p:nvPr/>
          </p:nvSpPr>
          <p:spPr>
            <a:xfrm>
              <a:off x="1965931" y="1421715"/>
              <a:ext cx="2026800" cy="626400"/>
            </a:xfrm>
            <a:prstGeom prst="rect">
              <a:avLst/>
            </a:prstGeom>
            <a:solidFill>
              <a:srgbClr val="00A0FF"/>
            </a:solid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GB" sz="2000" u="none" cap="none" strike="noStrike">
                  <a:solidFill>
                    <a:schemeClr val="lt1"/>
                  </a:solidFill>
                  <a:latin typeface="Montserrat Medium"/>
                  <a:ea typeface="Montserrat Medium"/>
                  <a:cs typeface="Montserrat Medium"/>
                  <a:sym typeface="Montserrat Medium"/>
                </a:rPr>
                <a:t>Not Spam</a:t>
              </a:r>
              <a:endParaRPr b="0" i="0" sz="2000" u="none" cap="none" strike="noStrike">
                <a:solidFill>
                  <a:srgbClr val="000000"/>
                </a:solidFill>
                <a:latin typeface="Montserrat Medium"/>
                <a:ea typeface="Montserrat Medium"/>
                <a:cs typeface="Montserrat Medium"/>
                <a:sym typeface="Montserrat Medium"/>
              </a:endParaRPr>
            </a:p>
          </p:txBody>
        </p:sp>
      </p:grpSp>
      <p:grpSp>
        <p:nvGrpSpPr>
          <p:cNvPr id="568" name="Google Shape;568;g102109795a9_0_504"/>
          <p:cNvGrpSpPr/>
          <p:nvPr/>
        </p:nvGrpSpPr>
        <p:grpSpPr>
          <a:xfrm>
            <a:off x="6411270" y="4152612"/>
            <a:ext cx="4500374" cy="1388186"/>
            <a:chOff x="-699591" y="457396"/>
            <a:chExt cx="4500374" cy="1388186"/>
          </a:xfrm>
        </p:grpSpPr>
        <p:sp>
          <p:nvSpPr>
            <p:cNvPr id="569" name="Google Shape;569;g102109795a9_0_504"/>
            <p:cNvSpPr txBox="1"/>
            <p:nvPr/>
          </p:nvSpPr>
          <p:spPr>
            <a:xfrm>
              <a:off x="-699591" y="791151"/>
              <a:ext cx="2026800" cy="626400"/>
            </a:xfrm>
            <a:prstGeom prst="rect">
              <a:avLst/>
            </a:prstGeom>
            <a:solidFill>
              <a:srgbClr val="A805A8"/>
            </a:solid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GB" sz="2000" u="none" cap="none" strike="noStrike">
                  <a:solidFill>
                    <a:schemeClr val="lt1"/>
                  </a:solidFill>
                  <a:latin typeface="Montserrat Medium"/>
                  <a:ea typeface="Montserrat Medium"/>
                  <a:cs typeface="Montserrat Medium"/>
                  <a:sym typeface="Montserrat Medium"/>
                </a:rPr>
                <a:t>Reviews</a:t>
              </a:r>
              <a:endParaRPr b="0" i="0" sz="2000" u="none" cap="none" strike="noStrike">
                <a:solidFill>
                  <a:srgbClr val="000000"/>
                </a:solidFill>
                <a:latin typeface="Montserrat Medium"/>
                <a:ea typeface="Montserrat Medium"/>
                <a:cs typeface="Montserrat Medium"/>
                <a:sym typeface="Montserrat Medium"/>
              </a:endParaRPr>
            </a:p>
          </p:txBody>
        </p:sp>
        <p:sp>
          <p:nvSpPr>
            <p:cNvPr id="570" name="Google Shape;570;g102109795a9_0_504"/>
            <p:cNvSpPr/>
            <p:nvPr/>
          </p:nvSpPr>
          <p:spPr>
            <a:xfrm rot="-2143284">
              <a:off x="1265800" y="885438"/>
              <a:ext cx="652571" cy="53951"/>
            </a:xfrm>
            <a:custGeom>
              <a:rect b="b" l="l" r="r" t="t"/>
              <a:pathLst>
                <a:path extrusionOk="0" h="120000" w="120000">
                  <a:moveTo>
                    <a:pt x="0" y="60000"/>
                  </a:moveTo>
                  <a:lnTo>
                    <a:pt x="120000" y="60000"/>
                  </a:lnTo>
                </a:path>
              </a:pathLst>
            </a:custGeom>
            <a:solidFill>
              <a:srgbClr val="A805A8"/>
            </a:solidFill>
            <a:ln cap="flat" cmpd="sng" w="25400">
              <a:solidFill>
                <a:srgbClr val="A805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71" name="Google Shape;571;g102109795a9_0_504"/>
            <p:cNvSpPr txBox="1"/>
            <p:nvPr/>
          </p:nvSpPr>
          <p:spPr>
            <a:xfrm>
              <a:off x="1773983" y="457396"/>
              <a:ext cx="2026800" cy="626400"/>
            </a:xfrm>
            <a:prstGeom prst="rect">
              <a:avLst/>
            </a:prstGeom>
            <a:solidFill>
              <a:srgbClr val="A805A8"/>
            </a:solid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GB" sz="2000" u="none" cap="none" strike="noStrike">
                  <a:solidFill>
                    <a:schemeClr val="lt1"/>
                  </a:solidFill>
                  <a:latin typeface="Montserrat Medium"/>
                  <a:ea typeface="Montserrat Medium"/>
                  <a:cs typeface="Montserrat Medium"/>
                  <a:sym typeface="Montserrat Medium"/>
                </a:rPr>
                <a:t>Positive</a:t>
              </a:r>
              <a:endParaRPr b="0" i="0" sz="2000" u="none" cap="none" strike="noStrike">
                <a:solidFill>
                  <a:srgbClr val="000000"/>
                </a:solidFill>
                <a:latin typeface="Montserrat Medium"/>
                <a:ea typeface="Montserrat Medium"/>
                <a:cs typeface="Montserrat Medium"/>
                <a:sym typeface="Montserrat Medium"/>
              </a:endParaRPr>
            </a:p>
          </p:txBody>
        </p:sp>
        <p:sp>
          <p:nvSpPr>
            <p:cNvPr id="572" name="Google Shape;572;g102109795a9_0_504"/>
            <p:cNvSpPr/>
            <p:nvPr/>
          </p:nvSpPr>
          <p:spPr>
            <a:xfrm rot="2143284">
              <a:off x="1265847" y="1266439"/>
              <a:ext cx="652571" cy="53951"/>
            </a:xfrm>
            <a:custGeom>
              <a:rect b="b" l="l" r="r" t="t"/>
              <a:pathLst>
                <a:path extrusionOk="0" h="120000" w="120000">
                  <a:moveTo>
                    <a:pt x="0" y="60000"/>
                  </a:moveTo>
                  <a:lnTo>
                    <a:pt x="120000" y="60000"/>
                  </a:lnTo>
                </a:path>
              </a:pathLst>
            </a:custGeom>
            <a:solidFill>
              <a:srgbClr val="A805A8"/>
            </a:solidFill>
            <a:ln cap="flat" cmpd="sng" w="25400">
              <a:solidFill>
                <a:srgbClr val="A805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ontserrat Medium"/>
                <a:ea typeface="Montserrat Medium"/>
                <a:cs typeface="Montserrat Medium"/>
                <a:sym typeface="Montserrat Medium"/>
              </a:endParaRPr>
            </a:p>
          </p:txBody>
        </p:sp>
        <p:sp>
          <p:nvSpPr>
            <p:cNvPr id="573" name="Google Shape;573;g102109795a9_0_504"/>
            <p:cNvSpPr txBox="1"/>
            <p:nvPr/>
          </p:nvSpPr>
          <p:spPr>
            <a:xfrm>
              <a:off x="1773983" y="1219182"/>
              <a:ext cx="2026800" cy="626400"/>
            </a:xfrm>
            <a:prstGeom prst="rect">
              <a:avLst/>
            </a:prstGeom>
            <a:solidFill>
              <a:srgbClr val="A805A8"/>
            </a:solid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GB" sz="2000" u="none" cap="none" strike="noStrike">
                  <a:solidFill>
                    <a:schemeClr val="lt1"/>
                  </a:solidFill>
                  <a:latin typeface="Montserrat Medium"/>
                  <a:ea typeface="Montserrat Medium"/>
                  <a:cs typeface="Montserrat Medium"/>
                  <a:sym typeface="Montserrat Medium"/>
                </a:rPr>
                <a:t>Negative</a:t>
              </a:r>
              <a:endParaRPr b="0" i="0" sz="2000" u="none" cap="none" strike="noStrike">
                <a:solidFill>
                  <a:srgbClr val="000000"/>
                </a:solidFill>
                <a:latin typeface="Montserrat Medium"/>
                <a:ea typeface="Montserrat Medium"/>
                <a:cs typeface="Montserrat Medium"/>
                <a:sym typeface="Montserrat Medium"/>
              </a:endParaRPr>
            </a:p>
          </p:txBody>
        </p:sp>
      </p:grpSp>
      <p:sp>
        <p:nvSpPr>
          <p:cNvPr id="574" name="Google Shape;574;g102109795a9_0_504"/>
          <p:cNvSpPr txBox="1"/>
          <p:nvPr/>
        </p:nvSpPr>
        <p:spPr>
          <a:xfrm>
            <a:off x="483873" y="3215706"/>
            <a:ext cx="2027700" cy="626400"/>
          </a:xfrm>
          <a:prstGeom prst="rect">
            <a:avLst/>
          </a:prstGeom>
          <a:solidFill>
            <a:srgbClr val="005A87"/>
          </a:solidFill>
          <a:ln cap="flat" cmpd="sng" w="9525">
            <a:solidFill>
              <a:srgbClr val="005A87"/>
            </a:solidFill>
            <a:prstDash val="solid"/>
            <a:round/>
            <a:headEnd len="sm" w="sm" type="none"/>
            <a:tailEnd len="sm" w="sm" type="none"/>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rgbClr val="000000"/>
              </a:buClr>
              <a:buSzPts val="3300"/>
              <a:buFont typeface="Arial"/>
              <a:buNone/>
            </a:pPr>
            <a:r>
              <a:rPr b="0" i="0" lang="en-GB" sz="2000" u="none" cap="none" strike="noStrike">
                <a:solidFill>
                  <a:schemeClr val="lt1"/>
                </a:solidFill>
                <a:latin typeface="Montserrat Medium"/>
                <a:ea typeface="Montserrat Medium"/>
                <a:cs typeface="Montserrat Medium"/>
                <a:sym typeface="Montserrat Medium"/>
              </a:rPr>
              <a:t>Labels</a:t>
            </a:r>
            <a:endParaRPr b="0" i="0" sz="2000" u="none" cap="none" strike="noStrike">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02109795a9_0_52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Classification Algorithms</a:t>
            </a:r>
            <a:endParaRPr/>
          </a:p>
        </p:txBody>
      </p:sp>
      <p:pic>
        <p:nvPicPr>
          <p:cNvPr id="580" name="Google Shape;580;g102109795a9_0_527"/>
          <p:cNvPicPr preferRelativeResize="0"/>
          <p:nvPr/>
        </p:nvPicPr>
        <p:blipFill rotWithShape="1">
          <a:blip r:embed="rId3">
            <a:alphaModFix/>
          </a:blip>
          <a:srcRect b="0" l="0" r="0" t="0"/>
          <a:stretch/>
        </p:blipFill>
        <p:spPr>
          <a:xfrm>
            <a:off x="3463547" y="2014791"/>
            <a:ext cx="4234069" cy="4016139"/>
          </a:xfrm>
          <a:prstGeom prst="rect">
            <a:avLst/>
          </a:prstGeom>
          <a:noFill/>
          <a:ln>
            <a:noFill/>
          </a:ln>
        </p:spPr>
      </p:pic>
      <p:sp>
        <p:nvSpPr>
          <p:cNvPr id="581" name="Google Shape;581;g102109795a9_0_527"/>
          <p:cNvSpPr txBox="1"/>
          <p:nvPr/>
        </p:nvSpPr>
        <p:spPr>
          <a:xfrm>
            <a:off x="2132733" y="5183105"/>
            <a:ext cx="1424400" cy="8004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Decision </a:t>
            </a:r>
            <a:br>
              <a:rPr b="0" i="0" lang="en-GB" sz="2000" u="none" cap="none" strike="noStrike">
                <a:solidFill>
                  <a:srgbClr val="4E4E4E"/>
                </a:solidFill>
                <a:latin typeface="Montserrat Medium"/>
                <a:ea typeface="Montserrat Medium"/>
                <a:cs typeface="Montserrat Medium"/>
                <a:sym typeface="Montserrat Medium"/>
              </a:rPr>
            </a:br>
            <a:r>
              <a:rPr b="0" i="0" lang="en-GB" sz="2000" u="none" cap="none" strike="noStrike">
                <a:solidFill>
                  <a:srgbClr val="4E4E4E"/>
                </a:solidFill>
                <a:latin typeface="Montserrat Medium"/>
                <a:ea typeface="Montserrat Medium"/>
                <a:cs typeface="Montserrat Medium"/>
                <a:sym typeface="Montserrat Medium"/>
              </a:rPr>
              <a:t>Tree</a:t>
            </a:r>
            <a:endParaRPr b="0" i="0" sz="1400" u="none" cap="none" strike="noStrike">
              <a:solidFill>
                <a:srgbClr val="000000"/>
              </a:solidFill>
              <a:latin typeface="Arial"/>
              <a:ea typeface="Arial"/>
              <a:cs typeface="Arial"/>
              <a:sym typeface="Arial"/>
            </a:endParaRPr>
          </a:p>
        </p:txBody>
      </p:sp>
      <p:sp>
        <p:nvSpPr>
          <p:cNvPr id="582" name="Google Shape;582;g102109795a9_0_527"/>
          <p:cNvSpPr txBox="1"/>
          <p:nvPr/>
        </p:nvSpPr>
        <p:spPr>
          <a:xfrm>
            <a:off x="279381" y="1915352"/>
            <a:ext cx="2523900" cy="8004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Random </a:t>
            </a:r>
            <a:endParaRPr b="0" i="0" sz="1400" u="none" cap="none" strike="noStrike">
              <a:solidFill>
                <a:srgbClr val="000000"/>
              </a:solidFill>
              <a:latin typeface="Arial"/>
              <a:ea typeface="Arial"/>
              <a:cs typeface="Arial"/>
              <a:sym typeface="Arial"/>
            </a:endParaRPr>
          </a:p>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Forest</a:t>
            </a:r>
            <a:endParaRPr b="0" i="0" sz="1400" u="none" cap="none" strike="noStrike">
              <a:solidFill>
                <a:srgbClr val="000000"/>
              </a:solidFill>
              <a:latin typeface="Arial"/>
              <a:ea typeface="Arial"/>
              <a:cs typeface="Arial"/>
              <a:sym typeface="Arial"/>
            </a:endParaRPr>
          </a:p>
        </p:txBody>
      </p:sp>
      <p:sp>
        <p:nvSpPr>
          <p:cNvPr id="583" name="Google Shape;583;g102109795a9_0_527"/>
          <p:cNvSpPr txBox="1"/>
          <p:nvPr/>
        </p:nvSpPr>
        <p:spPr>
          <a:xfrm>
            <a:off x="6326602" y="1214479"/>
            <a:ext cx="1769100" cy="800400"/>
          </a:xfrm>
          <a:prstGeom prst="rect">
            <a:avLst/>
          </a:prstGeom>
          <a:noFill/>
          <a:ln>
            <a:noFill/>
          </a:ln>
        </p:spPr>
        <p:txBody>
          <a:bodyPr anchorCtr="0" anchor="t" bIns="91425" lIns="91425" spcFirstLastPara="1" rIns="91425" wrap="square" tIns="91425">
            <a:spAutoFit/>
          </a:bodyPr>
          <a:lstStyle/>
          <a:p>
            <a:pPr indent="0" lvl="0" marL="57150" marR="0" rtl="0" algn="ctr">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Naive </a:t>
            </a:r>
            <a:br>
              <a:rPr b="0" i="0" lang="en-GB" sz="2000" u="none" cap="none" strike="noStrike">
                <a:solidFill>
                  <a:srgbClr val="4E4E4E"/>
                </a:solidFill>
                <a:latin typeface="Montserrat Medium"/>
                <a:ea typeface="Montserrat Medium"/>
                <a:cs typeface="Montserrat Medium"/>
                <a:sym typeface="Montserrat Medium"/>
              </a:rPr>
            </a:br>
            <a:r>
              <a:rPr b="0" i="0" lang="en-GB" sz="2000" u="none" cap="none" strike="noStrike">
                <a:solidFill>
                  <a:srgbClr val="4E4E4E"/>
                </a:solidFill>
                <a:latin typeface="Montserrat Medium"/>
                <a:ea typeface="Montserrat Medium"/>
                <a:cs typeface="Montserrat Medium"/>
                <a:sym typeface="Montserrat Medium"/>
              </a:rPr>
              <a:t>Bayes</a:t>
            </a:r>
            <a:endParaRPr b="0" i="0" sz="1400" u="none" cap="none" strike="noStrike">
              <a:solidFill>
                <a:srgbClr val="000000"/>
              </a:solidFill>
              <a:latin typeface="Arial"/>
              <a:ea typeface="Arial"/>
              <a:cs typeface="Arial"/>
              <a:sym typeface="Arial"/>
            </a:endParaRPr>
          </a:p>
        </p:txBody>
      </p:sp>
      <p:sp>
        <p:nvSpPr>
          <p:cNvPr id="584" name="Google Shape;584;g102109795a9_0_527"/>
          <p:cNvSpPr txBox="1"/>
          <p:nvPr/>
        </p:nvSpPr>
        <p:spPr>
          <a:xfrm>
            <a:off x="8620645" y="2498583"/>
            <a:ext cx="2520600" cy="800400"/>
          </a:xfrm>
          <a:prstGeom prst="rect">
            <a:avLst/>
          </a:prstGeom>
          <a:noFill/>
          <a:ln>
            <a:noFill/>
          </a:ln>
        </p:spPr>
        <p:txBody>
          <a:bodyPr anchorCtr="0" anchor="t" bIns="91425" lIns="91425" spcFirstLastPara="1" rIns="91425" wrap="square" tIns="91425">
            <a:spAutoFit/>
          </a:bodyPr>
          <a:lstStyle/>
          <a:p>
            <a:pPr indent="0" lvl="0"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Support Vector </a:t>
            </a:r>
            <a:endParaRPr b="0" i="0" sz="1400" u="none" cap="none" strike="noStrike">
              <a:solidFill>
                <a:srgbClr val="000000"/>
              </a:solidFill>
              <a:latin typeface="Arial"/>
              <a:ea typeface="Arial"/>
              <a:cs typeface="Arial"/>
              <a:sym typeface="Arial"/>
            </a:endParaRPr>
          </a:p>
          <a:p>
            <a:pPr indent="0" lvl="0"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Machine</a:t>
            </a:r>
            <a:endParaRPr b="0" i="0" sz="1400" u="none" cap="none" strike="noStrike">
              <a:solidFill>
                <a:srgbClr val="000000"/>
              </a:solidFill>
              <a:latin typeface="Arial"/>
              <a:ea typeface="Arial"/>
              <a:cs typeface="Arial"/>
              <a:sym typeface="Arial"/>
            </a:endParaRPr>
          </a:p>
        </p:txBody>
      </p:sp>
      <p:sp>
        <p:nvSpPr>
          <p:cNvPr id="585" name="Google Shape;585;g102109795a9_0_527"/>
          <p:cNvSpPr txBox="1"/>
          <p:nvPr/>
        </p:nvSpPr>
        <p:spPr>
          <a:xfrm>
            <a:off x="8015288" y="4557376"/>
            <a:ext cx="2279100" cy="800400"/>
          </a:xfrm>
          <a:prstGeom prst="rect">
            <a:avLst/>
          </a:prstGeom>
          <a:noFill/>
          <a:ln>
            <a:noFill/>
          </a:ln>
        </p:spPr>
        <p:txBody>
          <a:bodyPr anchorCtr="0" anchor="t" bIns="91425" lIns="91425" spcFirstLastPara="1" rIns="91425" wrap="square" tIns="91425">
            <a:spAutoFit/>
          </a:bodyPr>
          <a:lstStyle/>
          <a:p>
            <a:pPr indent="0" lvl="0"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4E4E4E"/>
                </a:solidFill>
                <a:latin typeface="Montserrat Medium"/>
                <a:ea typeface="Montserrat Medium"/>
                <a:cs typeface="Montserrat Medium"/>
                <a:sym typeface="Montserrat Medium"/>
              </a:rPr>
              <a:t>K-nearest neighbors</a:t>
            </a:r>
            <a:endParaRPr b="0" i="0" sz="1400" u="none" cap="none" strike="noStrike">
              <a:solidFill>
                <a:srgbClr val="000000"/>
              </a:solidFill>
              <a:latin typeface="Arial"/>
              <a:ea typeface="Arial"/>
              <a:cs typeface="Arial"/>
              <a:sym typeface="Arial"/>
            </a:endParaRPr>
          </a:p>
        </p:txBody>
      </p:sp>
      <p:pic>
        <p:nvPicPr>
          <p:cNvPr id="586" name="Google Shape;586;g102109795a9_0_527"/>
          <p:cNvPicPr preferRelativeResize="0"/>
          <p:nvPr/>
        </p:nvPicPr>
        <p:blipFill rotWithShape="1">
          <a:blip r:embed="rId4">
            <a:alphaModFix/>
          </a:blip>
          <a:srcRect b="0" l="0" r="0" t="0"/>
          <a:stretch/>
        </p:blipFill>
        <p:spPr>
          <a:xfrm>
            <a:off x="3320586" y="2014791"/>
            <a:ext cx="4234069" cy="4016139"/>
          </a:xfrm>
          <a:prstGeom prst="rect">
            <a:avLst/>
          </a:prstGeom>
          <a:noFill/>
          <a:ln>
            <a:noFill/>
          </a:ln>
        </p:spPr>
      </p:pic>
      <p:pic>
        <p:nvPicPr>
          <p:cNvPr id="587" name="Google Shape;587;g102109795a9_0_527"/>
          <p:cNvPicPr preferRelativeResize="0"/>
          <p:nvPr/>
        </p:nvPicPr>
        <p:blipFill rotWithShape="1">
          <a:blip r:embed="rId5">
            <a:alphaModFix/>
          </a:blip>
          <a:srcRect b="0" l="0" r="0" t="0"/>
          <a:stretch/>
        </p:blipFill>
        <p:spPr>
          <a:xfrm>
            <a:off x="3557055" y="5311253"/>
            <a:ext cx="480370" cy="305690"/>
          </a:xfrm>
          <a:prstGeom prst="rect">
            <a:avLst/>
          </a:prstGeom>
          <a:noFill/>
          <a:ln>
            <a:noFill/>
          </a:ln>
        </p:spPr>
      </p:pic>
      <p:pic>
        <p:nvPicPr>
          <p:cNvPr id="588" name="Google Shape;588;g102109795a9_0_527"/>
          <p:cNvPicPr preferRelativeResize="0"/>
          <p:nvPr/>
        </p:nvPicPr>
        <p:blipFill rotWithShape="1">
          <a:blip r:embed="rId5">
            <a:alphaModFix/>
          </a:blip>
          <a:srcRect b="0" l="0" r="0" t="0"/>
          <a:stretch/>
        </p:blipFill>
        <p:spPr>
          <a:xfrm rot="2716777">
            <a:off x="2867958" y="2247687"/>
            <a:ext cx="480370" cy="305690"/>
          </a:xfrm>
          <a:prstGeom prst="rect">
            <a:avLst/>
          </a:prstGeom>
          <a:noFill/>
          <a:ln>
            <a:noFill/>
          </a:ln>
        </p:spPr>
      </p:pic>
      <p:pic>
        <p:nvPicPr>
          <p:cNvPr id="589" name="Google Shape;589;g102109795a9_0_527"/>
          <p:cNvPicPr preferRelativeResize="0"/>
          <p:nvPr/>
        </p:nvPicPr>
        <p:blipFill rotWithShape="1">
          <a:blip r:embed="rId5">
            <a:alphaModFix/>
          </a:blip>
          <a:srcRect b="0" l="0" r="0" t="0"/>
          <a:stretch/>
        </p:blipFill>
        <p:spPr>
          <a:xfrm rot="9940077">
            <a:off x="6305348" y="1737615"/>
            <a:ext cx="480370" cy="305690"/>
          </a:xfrm>
          <a:prstGeom prst="rect">
            <a:avLst/>
          </a:prstGeom>
          <a:noFill/>
          <a:ln>
            <a:noFill/>
          </a:ln>
        </p:spPr>
      </p:pic>
      <p:pic>
        <p:nvPicPr>
          <p:cNvPr id="590" name="Google Shape;590;g102109795a9_0_527"/>
          <p:cNvPicPr preferRelativeResize="0"/>
          <p:nvPr/>
        </p:nvPicPr>
        <p:blipFill rotWithShape="1">
          <a:blip r:embed="rId5">
            <a:alphaModFix/>
          </a:blip>
          <a:srcRect b="0" l="0" r="0" t="0"/>
          <a:stretch/>
        </p:blipFill>
        <p:spPr>
          <a:xfrm rot="-9915006">
            <a:off x="8116725" y="2768705"/>
            <a:ext cx="480370" cy="305690"/>
          </a:xfrm>
          <a:prstGeom prst="rect">
            <a:avLst/>
          </a:prstGeom>
          <a:noFill/>
          <a:ln>
            <a:noFill/>
          </a:ln>
        </p:spPr>
      </p:pic>
      <p:pic>
        <p:nvPicPr>
          <p:cNvPr id="591" name="Google Shape;591;g102109795a9_0_527"/>
          <p:cNvPicPr preferRelativeResize="0"/>
          <p:nvPr/>
        </p:nvPicPr>
        <p:blipFill rotWithShape="1">
          <a:blip r:embed="rId5">
            <a:alphaModFix/>
          </a:blip>
          <a:srcRect b="0" l="0" r="0" t="0"/>
          <a:stretch/>
        </p:blipFill>
        <p:spPr>
          <a:xfrm rot="-10341172">
            <a:off x="7569656" y="4894326"/>
            <a:ext cx="480370" cy="305690"/>
          </a:xfrm>
          <a:prstGeom prst="rect">
            <a:avLst/>
          </a:prstGeom>
          <a:noFill/>
          <a:ln>
            <a:noFill/>
          </a:ln>
        </p:spPr>
      </p:pic>
      <p:sp>
        <p:nvSpPr>
          <p:cNvPr id="592" name="Google Shape;592;g102109795a9_0_527"/>
          <p:cNvSpPr/>
          <p:nvPr/>
        </p:nvSpPr>
        <p:spPr>
          <a:xfrm>
            <a:off x="4065103" y="5128592"/>
            <a:ext cx="536713" cy="228973"/>
          </a:xfrm>
          <a:custGeom>
            <a:rect b="b" l="l" r="r" t="t"/>
            <a:pathLst>
              <a:path extrusionOk="0" h="228973" w="536713">
                <a:moveTo>
                  <a:pt x="0" y="228600"/>
                </a:moveTo>
                <a:cubicBezTo>
                  <a:pt x="35201" y="224459"/>
                  <a:pt x="117614" y="240196"/>
                  <a:pt x="168966" y="208722"/>
                </a:cubicBezTo>
                <a:cubicBezTo>
                  <a:pt x="203753" y="175592"/>
                  <a:pt x="246822" y="74544"/>
                  <a:pt x="308113" y="39757"/>
                </a:cubicBezTo>
                <a:cubicBezTo>
                  <a:pt x="369404" y="4970"/>
                  <a:pt x="493643" y="8283"/>
                  <a:pt x="536713" y="0"/>
                </a:cubicBezTo>
              </a:path>
            </a:pathLst>
          </a:cu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3" name="Google Shape;593;g102109795a9_0_527"/>
          <p:cNvSpPr/>
          <p:nvPr/>
        </p:nvSpPr>
        <p:spPr>
          <a:xfrm rot="1933092">
            <a:off x="3385933" y="2420073"/>
            <a:ext cx="536064" cy="228323"/>
          </a:xfrm>
          <a:custGeom>
            <a:rect b="b" l="l" r="r" t="t"/>
            <a:pathLst>
              <a:path extrusionOk="0" h="228600" w="536713">
                <a:moveTo>
                  <a:pt x="0" y="228600"/>
                </a:moveTo>
                <a:cubicBezTo>
                  <a:pt x="53837" y="201682"/>
                  <a:pt x="221961" y="221576"/>
                  <a:pt x="311413" y="183476"/>
                </a:cubicBezTo>
                <a:cubicBezTo>
                  <a:pt x="400865" y="145376"/>
                  <a:pt x="485361" y="18222"/>
                  <a:pt x="536713" y="0"/>
                </a:cubicBezTo>
              </a:path>
            </a:pathLst>
          </a:cu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4" name="Google Shape;594;g102109795a9_0_527"/>
          <p:cNvSpPr/>
          <p:nvPr/>
        </p:nvSpPr>
        <p:spPr>
          <a:xfrm>
            <a:off x="5886359" y="2044719"/>
            <a:ext cx="430389" cy="382200"/>
          </a:xfrm>
          <a:custGeom>
            <a:rect b="b" l="l" r="r" t="t"/>
            <a:pathLst>
              <a:path extrusionOk="0" h="320503" w="426128">
                <a:moveTo>
                  <a:pt x="0" y="319243"/>
                </a:moveTo>
                <a:cubicBezTo>
                  <a:pt x="5360" y="318477"/>
                  <a:pt x="89452" y="329182"/>
                  <a:pt x="129208" y="299365"/>
                </a:cubicBezTo>
                <a:cubicBezTo>
                  <a:pt x="168964" y="269548"/>
                  <a:pt x="218661" y="171813"/>
                  <a:pt x="238539" y="140339"/>
                </a:cubicBezTo>
                <a:cubicBezTo>
                  <a:pt x="266700" y="92300"/>
                  <a:pt x="291452" y="-19016"/>
                  <a:pt x="426128" y="2800"/>
                </a:cubicBezTo>
              </a:path>
            </a:pathLst>
          </a:cu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5" name="Google Shape;595;g102109795a9_0_527"/>
          <p:cNvSpPr/>
          <p:nvPr/>
        </p:nvSpPr>
        <p:spPr>
          <a:xfrm rot="922745">
            <a:off x="7400191" y="2819683"/>
            <a:ext cx="666594" cy="230783"/>
          </a:xfrm>
          <a:custGeom>
            <a:rect b="b" l="l" r="r" t="t"/>
            <a:pathLst>
              <a:path extrusionOk="0" h="143104" w="274083">
                <a:moveTo>
                  <a:pt x="0" y="143104"/>
                </a:moveTo>
                <a:cubicBezTo>
                  <a:pt x="6626" y="126539"/>
                  <a:pt x="59985" y="122298"/>
                  <a:pt x="105666" y="99571"/>
                </a:cubicBezTo>
                <a:cubicBezTo>
                  <a:pt x="151347" y="76844"/>
                  <a:pt x="183761" y="-27185"/>
                  <a:pt x="274083" y="6740"/>
                </a:cubicBezTo>
              </a:path>
            </a:pathLst>
          </a:cu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6" name="Google Shape;596;g102109795a9_0_527"/>
          <p:cNvSpPr/>
          <p:nvPr/>
        </p:nvSpPr>
        <p:spPr>
          <a:xfrm>
            <a:off x="6957391" y="4860237"/>
            <a:ext cx="566531" cy="342746"/>
          </a:xfrm>
          <a:custGeom>
            <a:rect b="b" l="l" r="r" t="t"/>
            <a:pathLst>
              <a:path extrusionOk="0" h="342746" w="566531">
                <a:moveTo>
                  <a:pt x="0" y="0"/>
                </a:moveTo>
                <a:cubicBezTo>
                  <a:pt x="53837" y="53837"/>
                  <a:pt x="124239" y="43069"/>
                  <a:pt x="258418" y="258417"/>
                </a:cubicBezTo>
                <a:cubicBezTo>
                  <a:pt x="314050" y="347702"/>
                  <a:pt x="452646" y="383484"/>
                  <a:pt x="566531" y="278295"/>
                </a:cubicBezTo>
              </a:path>
            </a:pathLst>
          </a:cu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102109795a9_0_54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Example of Classification</a:t>
            </a:r>
            <a:endParaRPr>
              <a:latin typeface="Calibri"/>
              <a:ea typeface="Calibri"/>
              <a:cs typeface="Calibri"/>
              <a:sym typeface="Calibri"/>
            </a:endParaRPr>
          </a:p>
        </p:txBody>
      </p:sp>
      <p:sp>
        <p:nvSpPr>
          <p:cNvPr id="603" name="Google Shape;603;g102109795a9_0_548"/>
          <p:cNvSpPr txBox="1"/>
          <p:nvPr/>
        </p:nvSpPr>
        <p:spPr>
          <a:xfrm>
            <a:off x="613014" y="1465678"/>
            <a:ext cx="6526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Classification algorithms could be applied to several real-world applications such as:</a:t>
            </a:r>
            <a:endParaRPr b="0" i="0" sz="1400" u="none" cap="none" strike="noStrike">
              <a:solidFill>
                <a:schemeClr val="dk1"/>
              </a:solidFill>
              <a:latin typeface="Arial"/>
              <a:ea typeface="Arial"/>
              <a:cs typeface="Arial"/>
              <a:sym typeface="Arial"/>
            </a:endParaRPr>
          </a:p>
        </p:txBody>
      </p:sp>
      <p:sp>
        <p:nvSpPr>
          <p:cNvPr id="604" name="Google Shape;604;g102109795a9_0_548"/>
          <p:cNvSpPr/>
          <p:nvPr/>
        </p:nvSpPr>
        <p:spPr>
          <a:xfrm>
            <a:off x="771479" y="2578717"/>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05" name="Google Shape;605;g102109795a9_0_548"/>
          <p:cNvSpPr txBox="1"/>
          <p:nvPr/>
        </p:nvSpPr>
        <p:spPr>
          <a:xfrm>
            <a:off x="1105459" y="2666007"/>
            <a:ext cx="7122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606" name="Google Shape;606;g102109795a9_0_548"/>
          <p:cNvSpPr/>
          <p:nvPr/>
        </p:nvSpPr>
        <p:spPr>
          <a:xfrm>
            <a:off x="771480" y="2578717"/>
            <a:ext cx="119100" cy="72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07" name="Google Shape;607;g102109795a9_0_548"/>
          <p:cNvSpPr/>
          <p:nvPr/>
        </p:nvSpPr>
        <p:spPr>
          <a:xfrm>
            <a:off x="771479" y="3394585"/>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08" name="Google Shape;608;g102109795a9_0_548"/>
          <p:cNvSpPr txBox="1"/>
          <p:nvPr/>
        </p:nvSpPr>
        <p:spPr>
          <a:xfrm>
            <a:off x="1899601" y="3535115"/>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A805A8"/>
                </a:solidFill>
                <a:latin typeface="Montserrat Medium"/>
                <a:ea typeface="Montserrat Medium"/>
                <a:cs typeface="Montserrat Medium"/>
                <a:sym typeface="Montserrat Medium"/>
              </a:rPr>
              <a:t>Education</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A805A8"/>
              </a:solidFill>
              <a:latin typeface="Montserrat Medium"/>
              <a:ea typeface="Montserrat Medium"/>
              <a:cs typeface="Montserrat Medium"/>
              <a:sym typeface="Montserrat Medium"/>
            </a:endParaRPr>
          </a:p>
        </p:txBody>
      </p:sp>
      <p:sp>
        <p:nvSpPr>
          <p:cNvPr id="609" name="Google Shape;609;g102109795a9_0_548"/>
          <p:cNvSpPr txBox="1"/>
          <p:nvPr/>
        </p:nvSpPr>
        <p:spPr>
          <a:xfrm>
            <a:off x="1067788" y="3481875"/>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5"/>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610" name="Google Shape;610;g102109795a9_0_548"/>
          <p:cNvSpPr/>
          <p:nvPr/>
        </p:nvSpPr>
        <p:spPr>
          <a:xfrm>
            <a:off x="771480" y="3394585"/>
            <a:ext cx="119100" cy="72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11" name="Google Shape;611;g102109795a9_0_548"/>
          <p:cNvSpPr txBox="1"/>
          <p:nvPr/>
        </p:nvSpPr>
        <p:spPr>
          <a:xfrm>
            <a:off x="1899601" y="2706283"/>
            <a:ext cx="3992400" cy="447600"/>
          </a:xfrm>
          <a:prstGeom prst="rect">
            <a:avLst/>
          </a:prstGeom>
          <a:noFill/>
          <a:ln>
            <a:noFill/>
          </a:ln>
        </p:spPr>
        <p:txBody>
          <a:bodyPr anchorCtr="0" anchor="t" bIns="91425" lIns="91425" spcFirstLastPara="1" rIns="91425" wrap="square" tIns="91425">
            <a:noAutofit/>
          </a:bodyPr>
          <a:lstStyle/>
          <a:p>
            <a:pPr indent="0" lvl="4"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00A0FF"/>
                </a:solidFill>
                <a:latin typeface="Montserrat Medium"/>
                <a:ea typeface="Montserrat Medium"/>
                <a:cs typeface="Montserrat Medium"/>
                <a:sym typeface="Montserrat Medium"/>
              </a:rPr>
              <a:t>Health</a:t>
            </a:r>
            <a:endParaRPr b="0" i="0" sz="1400" u="none" cap="none" strike="noStrike">
              <a:solidFill>
                <a:srgbClr val="000000"/>
              </a:solidFill>
              <a:latin typeface="Arial"/>
              <a:ea typeface="Arial"/>
              <a:cs typeface="Arial"/>
              <a:sym typeface="Arial"/>
            </a:endParaRPr>
          </a:p>
          <a:p>
            <a:pPr indent="0" lvl="4" marL="57150" marR="0" rtl="0" algn="l">
              <a:lnSpc>
                <a:spcPct val="100000"/>
              </a:lnSpc>
              <a:spcBef>
                <a:spcPts val="600"/>
              </a:spcBef>
              <a:spcAft>
                <a:spcPts val="600"/>
              </a:spcAft>
              <a:buClr>
                <a:srgbClr val="000000"/>
              </a:buClr>
              <a:buSzPts val="2000"/>
              <a:buFont typeface="Arial"/>
              <a:buNone/>
            </a:pPr>
            <a:r>
              <a:t/>
            </a:r>
            <a:endParaRPr b="0" i="0" sz="2000" u="none" cap="none" strike="noStrike">
              <a:solidFill>
                <a:srgbClr val="00A0FF"/>
              </a:solidFill>
              <a:latin typeface="Montserrat Medium"/>
              <a:ea typeface="Montserrat Medium"/>
              <a:cs typeface="Montserrat Medium"/>
              <a:sym typeface="Montserrat Medium"/>
            </a:endParaRPr>
          </a:p>
        </p:txBody>
      </p:sp>
      <p:sp>
        <p:nvSpPr>
          <p:cNvPr id="612" name="Google Shape;612;g102109795a9_0_548"/>
          <p:cNvSpPr/>
          <p:nvPr/>
        </p:nvSpPr>
        <p:spPr>
          <a:xfrm>
            <a:off x="771479" y="4263693"/>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13" name="Google Shape;613;g102109795a9_0_548"/>
          <p:cNvSpPr txBox="1"/>
          <p:nvPr/>
        </p:nvSpPr>
        <p:spPr>
          <a:xfrm>
            <a:off x="1899601" y="4404223"/>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78BF"/>
                </a:solidFill>
                <a:latin typeface="Montserrat Medium"/>
                <a:ea typeface="Montserrat Medium"/>
                <a:cs typeface="Montserrat Medium"/>
                <a:sym typeface="Montserrat Medium"/>
              </a:rPr>
              <a:t>Retail</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0078BF"/>
              </a:solidFill>
              <a:latin typeface="Montserrat Medium"/>
              <a:ea typeface="Montserrat Medium"/>
              <a:cs typeface="Montserrat Medium"/>
              <a:sym typeface="Montserrat Medium"/>
            </a:endParaRPr>
          </a:p>
        </p:txBody>
      </p:sp>
      <p:sp>
        <p:nvSpPr>
          <p:cNvPr id="614" name="Google Shape;614;g102109795a9_0_548"/>
          <p:cNvSpPr txBox="1"/>
          <p:nvPr/>
        </p:nvSpPr>
        <p:spPr>
          <a:xfrm>
            <a:off x="1067788" y="4350983"/>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rgbClr val="0078BF"/>
                </a:solidFill>
                <a:latin typeface="Montserrat ExtraBold"/>
                <a:ea typeface="Montserrat ExtraBold"/>
                <a:cs typeface="Montserrat ExtraBold"/>
                <a:sym typeface="Montserrat ExtraBold"/>
              </a:rPr>
              <a:t>03.</a:t>
            </a:r>
            <a:endParaRPr b="0" i="0" sz="1400" u="none" cap="none" strike="noStrike">
              <a:solidFill>
                <a:srgbClr val="000000"/>
              </a:solidFill>
              <a:latin typeface="Arial"/>
              <a:ea typeface="Arial"/>
              <a:cs typeface="Arial"/>
              <a:sym typeface="Arial"/>
            </a:endParaRPr>
          </a:p>
        </p:txBody>
      </p:sp>
      <p:sp>
        <p:nvSpPr>
          <p:cNvPr id="615" name="Google Shape;615;g102109795a9_0_548"/>
          <p:cNvSpPr/>
          <p:nvPr/>
        </p:nvSpPr>
        <p:spPr>
          <a:xfrm>
            <a:off x="771480" y="4263693"/>
            <a:ext cx="119100" cy="728700"/>
          </a:xfrm>
          <a:prstGeom prst="rect">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16" name="Google Shape;616;g102109795a9_0_548"/>
          <p:cNvGrpSpPr/>
          <p:nvPr/>
        </p:nvGrpSpPr>
        <p:grpSpPr>
          <a:xfrm>
            <a:off x="8141968" y="3480272"/>
            <a:ext cx="1684550" cy="244800"/>
            <a:chOff x="7046241" y="3966258"/>
            <a:chExt cx="1788840" cy="244800"/>
          </a:xfrm>
        </p:grpSpPr>
        <p:cxnSp>
          <p:nvCxnSpPr>
            <p:cNvPr id="617" name="Google Shape;617;g102109795a9_0_548"/>
            <p:cNvCxnSpPr/>
            <p:nvPr/>
          </p:nvCxnSpPr>
          <p:spPr>
            <a:xfrm rot="10800000">
              <a:off x="7315281" y="4085968"/>
              <a:ext cx="1519800" cy="0"/>
            </a:xfrm>
            <a:prstGeom prst="straightConnector1">
              <a:avLst/>
            </a:prstGeom>
            <a:noFill/>
            <a:ln cap="flat" cmpd="sng" w="50800">
              <a:solidFill>
                <a:srgbClr val="7E047E"/>
              </a:solidFill>
              <a:prstDash val="solid"/>
              <a:round/>
              <a:headEnd len="sm" w="sm" type="none"/>
              <a:tailEnd len="sm" w="sm" type="none"/>
            </a:ln>
          </p:spPr>
        </p:cxnSp>
        <p:sp>
          <p:nvSpPr>
            <p:cNvPr id="618" name="Google Shape;618;g102109795a9_0_548"/>
            <p:cNvSpPr/>
            <p:nvPr/>
          </p:nvSpPr>
          <p:spPr>
            <a:xfrm>
              <a:off x="7046241" y="3966258"/>
              <a:ext cx="259800" cy="2448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19" name="Google Shape;619;g102109795a9_0_548"/>
          <p:cNvGrpSpPr/>
          <p:nvPr/>
        </p:nvGrpSpPr>
        <p:grpSpPr>
          <a:xfrm flipH="1" rot="10800000">
            <a:off x="8706469" y="4092675"/>
            <a:ext cx="1236277" cy="478183"/>
            <a:chOff x="7365981" y="2837331"/>
            <a:chExt cx="1440211" cy="557063"/>
          </a:xfrm>
        </p:grpSpPr>
        <p:sp>
          <p:nvSpPr>
            <p:cNvPr id="620" name="Google Shape;620;g102109795a9_0_548"/>
            <p:cNvSpPr/>
            <p:nvPr/>
          </p:nvSpPr>
          <p:spPr>
            <a:xfrm>
              <a:off x="7365981" y="2837331"/>
              <a:ext cx="285000" cy="285000"/>
            </a:xfrm>
            <a:prstGeom prst="ellipse">
              <a:avLst/>
            </a:prstGeom>
            <a:noFill/>
            <a:ln cap="flat" cmpd="sng" w="508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621" name="Google Shape;621;g102109795a9_0_548"/>
            <p:cNvCxnSpPr>
              <a:stCxn id="620" idx="5"/>
            </p:cNvCxnSpPr>
            <p:nvPr/>
          </p:nvCxnSpPr>
          <p:spPr>
            <a:xfrm>
              <a:off x="7609244" y="3080594"/>
              <a:ext cx="294900" cy="313800"/>
            </a:xfrm>
            <a:prstGeom prst="straightConnector1">
              <a:avLst/>
            </a:prstGeom>
            <a:noFill/>
            <a:ln cap="flat" cmpd="sng" w="50800">
              <a:solidFill>
                <a:srgbClr val="0078BF"/>
              </a:solidFill>
              <a:prstDash val="solid"/>
              <a:round/>
              <a:headEnd len="sm" w="sm" type="none"/>
              <a:tailEnd len="sm" w="sm" type="none"/>
            </a:ln>
          </p:spPr>
        </p:cxnSp>
        <p:cxnSp>
          <p:nvCxnSpPr>
            <p:cNvPr id="622" name="Google Shape;622;g102109795a9_0_548"/>
            <p:cNvCxnSpPr/>
            <p:nvPr/>
          </p:nvCxnSpPr>
          <p:spPr>
            <a:xfrm>
              <a:off x="7879492" y="3386943"/>
              <a:ext cx="926700" cy="0"/>
            </a:xfrm>
            <a:prstGeom prst="straightConnector1">
              <a:avLst/>
            </a:prstGeom>
            <a:noFill/>
            <a:ln cap="flat" cmpd="sng" w="50800">
              <a:solidFill>
                <a:srgbClr val="0078BF"/>
              </a:solidFill>
              <a:prstDash val="solid"/>
              <a:round/>
              <a:headEnd len="sm" w="sm" type="none"/>
              <a:tailEnd len="sm" w="sm" type="none"/>
            </a:ln>
          </p:spPr>
        </p:cxnSp>
      </p:grpSp>
      <p:grpSp>
        <p:nvGrpSpPr>
          <p:cNvPr id="623" name="Google Shape;623;g102109795a9_0_548"/>
          <p:cNvGrpSpPr/>
          <p:nvPr/>
        </p:nvGrpSpPr>
        <p:grpSpPr>
          <a:xfrm>
            <a:off x="8706469" y="2629106"/>
            <a:ext cx="1236277" cy="478183"/>
            <a:chOff x="7365981" y="2837331"/>
            <a:chExt cx="1440211" cy="557063"/>
          </a:xfrm>
        </p:grpSpPr>
        <p:sp>
          <p:nvSpPr>
            <p:cNvPr id="624" name="Google Shape;624;g102109795a9_0_548"/>
            <p:cNvSpPr/>
            <p:nvPr/>
          </p:nvSpPr>
          <p:spPr>
            <a:xfrm>
              <a:off x="7365981" y="2837331"/>
              <a:ext cx="285000" cy="2850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625" name="Google Shape;625;g102109795a9_0_548"/>
            <p:cNvCxnSpPr>
              <a:stCxn id="624" idx="5"/>
            </p:cNvCxnSpPr>
            <p:nvPr/>
          </p:nvCxnSpPr>
          <p:spPr>
            <a:xfrm>
              <a:off x="7609244" y="3080594"/>
              <a:ext cx="294900" cy="313800"/>
            </a:xfrm>
            <a:prstGeom prst="straightConnector1">
              <a:avLst/>
            </a:prstGeom>
            <a:noFill/>
            <a:ln cap="flat" cmpd="sng" w="50800">
              <a:solidFill>
                <a:srgbClr val="00A0FF"/>
              </a:solidFill>
              <a:prstDash val="solid"/>
              <a:round/>
              <a:headEnd len="sm" w="sm" type="none"/>
              <a:tailEnd len="sm" w="sm" type="none"/>
            </a:ln>
          </p:spPr>
        </p:cxnSp>
        <p:cxnSp>
          <p:nvCxnSpPr>
            <p:cNvPr id="626" name="Google Shape;626;g102109795a9_0_548"/>
            <p:cNvCxnSpPr/>
            <p:nvPr/>
          </p:nvCxnSpPr>
          <p:spPr>
            <a:xfrm>
              <a:off x="7879492" y="3386943"/>
              <a:ext cx="926700" cy="0"/>
            </a:xfrm>
            <a:prstGeom prst="straightConnector1">
              <a:avLst/>
            </a:prstGeom>
            <a:noFill/>
            <a:ln cap="flat" cmpd="sng" w="50800">
              <a:solidFill>
                <a:srgbClr val="00A0FF"/>
              </a:solidFill>
              <a:prstDash val="solid"/>
              <a:round/>
              <a:headEnd len="sm" w="sm" type="none"/>
              <a:tailEnd len="sm" w="sm" type="none"/>
            </a:ln>
          </p:spPr>
        </p:cxnSp>
      </p:grpSp>
      <p:sp>
        <p:nvSpPr>
          <p:cNvPr id="627" name="Google Shape;627;g102109795a9_0_548"/>
          <p:cNvSpPr/>
          <p:nvPr/>
        </p:nvSpPr>
        <p:spPr>
          <a:xfrm>
            <a:off x="7345421" y="1547058"/>
            <a:ext cx="1159200" cy="11592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8" name="Google Shape;628;g102109795a9_0_548"/>
          <p:cNvSpPr/>
          <p:nvPr/>
        </p:nvSpPr>
        <p:spPr>
          <a:xfrm>
            <a:off x="6533882" y="3020369"/>
            <a:ext cx="1159200" cy="11592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9" name="Google Shape;629;g102109795a9_0_548"/>
          <p:cNvSpPr/>
          <p:nvPr/>
        </p:nvSpPr>
        <p:spPr>
          <a:xfrm>
            <a:off x="7345421" y="4387702"/>
            <a:ext cx="1159200" cy="1159200"/>
          </a:xfrm>
          <a:prstGeom prst="ellipse">
            <a:avLst/>
          </a:prstGeom>
          <a:noFill/>
          <a:ln cap="flat" cmpd="sng" w="508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30" name="Google Shape;630;g102109795a9_0_548"/>
          <p:cNvGrpSpPr/>
          <p:nvPr/>
        </p:nvGrpSpPr>
        <p:grpSpPr>
          <a:xfrm>
            <a:off x="7515809" y="1720452"/>
            <a:ext cx="818214" cy="812330"/>
            <a:chOff x="7719689" y="3859861"/>
            <a:chExt cx="220662" cy="219075"/>
          </a:xfrm>
        </p:grpSpPr>
        <p:sp>
          <p:nvSpPr>
            <p:cNvPr id="631" name="Google Shape;631;g102109795a9_0_548"/>
            <p:cNvSpPr/>
            <p:nvPr/>
          </p:nvSpPr>
          <p:spPr>
            <a:xfrm>
              <a:off x="7778426" y="3899548"/>
              <a:ext cx="161925" cy="179388"/>
            </a:xfrm>
            <a:custGeom>
              <a:rect b="b" l="l" r="r" t="t"/>
              <a:pathLst>
                <a:path extrusionOk="0" h="277" w="250">
                  <a:moveTo>
                    <a:pt x="111" y="277"/>
                  </a:moveTo>
                  <a:cubicBezTo>
                    <a:pt x="48" y="277"/>
                    <a:pt x="48" y="277"/>
                    <a:pt x="48" y="277"/>
                  </a:cubicBezTo>
                  <a:cubicBezTo>
                    <a:pt x="32" y="277"/>
                    <a:pt x="18" y="264"/>
                    <a:pt x="18" y="248"/>
                  </a:cubicBezTo>
                  <a:cubicBezTo>
                    <a:pt x="18" y="169"/>
                    <a:pt x="18" y="169"/>
                    <a:pt x="18" y="169"/>
                  </a:cubicBezTo>
                  <a:cubicBezTo>
                    <a:pt x="6" y="169"/>
                    <a:pt x="6" y="169"/>
                    <a:pt x="6" y="169"/>
                  </a:cubicBezTo>
                  <a:cubicBezTo>
                    <a:pt x="2" y="169"/>
                    <a:pt x="0" y="166"/>
                    <a:pt x="0" y="163"/>
                  </a:cubicBezTo>
                  <a:cubicBezTo>
                    <a:pt x="0" y="160"/>
                    <a:pt x="2" y="157"/>
                    <a:pt x="6" y="157"/>
                  </a:cubicBezTo>
                  <a:cubicBezTo>
                    <a:pt x="24" y="157"/>
                    <a:pt x="24" y="157"/>
                    <a:pt x="24" y="157"/>
                  </a:cubicBezTo>
                  <a:cubicBezTo>
                    <a:pt x="27" y="157"/>
                    <a:pt x="30" y="160"/>
                    <a:pt x="30" y="163"/>
                  </a:cubicBezTo>
                  <a:cubicBezTo>
                    <a:pt x="30" y="248"/>
                    <a:pt x="30" y="248"/>
                    <a:pt x="30" y="248"/>
                  </a:cubicBezTo>
                  <a:cubicBezTo>
                    <a:pt x="30" y="258"/>
                    <a:pt x="38" y="266"/>
                    <a:pt x="48" y="266"/>
                  </a:cubicBezTo>
                  <a:cubicBezTo>
                    <a:pt x="111" y="266"/>
                    <a:pt x="111" y="266"/>
                    <a:pt x="111" y="266"/>
                  </a:cubicBezTo>
                  <a:cubicBezTo>
                    <a:pt x="121" y="266"/>
                    <a:pt x="130" y="258"/>
                    <a:pt x="130" y="248"/>
                  </a:cubicBezTo>
                  <a:cubicBezTo>
                    <a:pt x="130" y="163"/>
                    <a:pt x="130" y="163"/>
                    <a:pt x="130" y="163"/>
                  </a:cubicBezTo>
                  <a:cubicBezTo>
                    <a:pt x="130" y="160"/>
                    <a:pt x="132" y="157"/>
                    <a:pt x="135" y="157"/>
                  </a:cubicBezTo>
                  <a:cubicBezTo>
                    <a:pt x="220" y="157"/>
                    <a:pt x="220" y="157"/>
                    <a:pt x="220" y="157"/>
                  </a:cubicBezTo>
                  <a:cubicBezTo>
                    <a:pt x="230" y="157"/>
                    <a:pt x="239" y="149"/>
                    <a:pt x="239" y="139"/>
                  </a:cubicBezTo>
                  <a:cubicBezTo>
                    <a:pt x="239" y="75"/>
                    <a:pt x="239" y="75"/>
                    <a:pt x="239" y="75"/>
                  </a:cubicBezTo>
                  <a:cubicBezTo>
                    <a:pt x="239" y="65"/>
                    <a:pt x="230" y="57"/>
                    <a:pt x="220" y="57"/>
                  </a:cubicBezTo>
                  <a:cubicBezTo>
                    <a:pt x="135" y="57"/>
                    <a:pt x="135" y="57"/>
                    <a:pt x="135" y="57"/>
                  </a:cubicBezTo>
                  <a:cubicBezTo>
                    <a:pt x="132" y="57"/>
                    <a:pt x="130" y="54"/>
                    <a:pt x="130" y="51"/>
                  </a:cubicBezTo>
                  <a:cubicBezTo>
                    <a:pt x="130" y="6"/>
                    <a:pt x="130" y="6"/>
                    <a:pt x="130" y="6"/>
                  </a:cubicBezTo>
                  <a:cubicBezTo>
                    <a:pt x="130" y="3"/>
                    <a:pt x="132" y="0"/>
                    <a:pt x="135" y="0"/>
                  </a:cubicBezTo>
                  <a:cubicBezTo>
                    <a:pt x="139" y="0"/>
                    <a:pt x="141" y="3"/>
                    <a:pt x="141" y="6"/>
                  </a:cubicBezTo>
                  <a:cubicBezTo>
                    <a:pt x="141" y="45"/>
                    <a:pt x="141" y="45"/>
                    <a:pt x="141" y="45"/>
                  </a:cubicBezTo>
                  <a:cubicBezTo>
                    <a:pt x="220" y="45"/>
                    <a:pt x="220" y="45"/>
                    <a:pt x="220" y="45"/>
                  </a:cubicBezTo>
                  <a:cubicBezTo>
                    <a:pt x="237" y="45"/>
                    <a:pt x="250" y="59"/>
                    <a:pt x="250" y="75"/>
                  </a:cubicBezTo>
                  <a:cubicBezTo>
                    <a:pt x="250" y="139"/>
                    <a:pt x="250" y="139"/>
                    <a:pt x="250" y="139"/>
                  </a:cubicBezTo>
                  <a:cubicBezTo>
                    <a:pt x="250" y="155"/>
                    <a:pt x="237" y="169"/>
                    <a:pt x="220" y="169"/>
                  </a:cubicBezTo>
                  <a:cubicBezTo>
                    <a:pt x="141" y="169"/>
                    <a:pt x="141" y="169"/>
                    <a:pt x="141" y="169"/>
                  </a:cubicBezTo>
                  <a:cubicBezTo>
                    <a:pt x="141" y="248"/>
                    <a:pt x="141" y="248"/>
                    <a:pt x="141" y="248"/>
                  </a:cubicBezTo>
                  <a:cubicBezTo>
                    <a:pt x="141" y="264"/>
                    <a:pt x="128" y="277"/>
                    <a:pt x="111" y="277"/>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02109795a9_0_548"/>
            <p:cNvSpPr/>
            <p:nvPr/>
          </p:nvSpPr>
          <p:spPr>
            <a:xfrm>
              <a:off x="7719689" y="3859861"/>
              <a:ext cx="150813" cy="149225"/>
            </a:xfrm>
            <a:custGeom>
              <a:rect b="b" l="l" r="r" t="t"/>
              <a:pathLst>
                <a:path extrusionOk="0" h="232" w="232">
                  <a:moveTo>
                    <a:pt x="64" y="232"/>
                  </a:moveTo>
                  <a:cubicBezTo>
                    <a:pt x="30" y="232"/>
                    <a:pt x="30" y="232"/>
                    <a:pt x="30" y="232"/>
                  </a:cubicBezTo>
                  <a:cubicBezTo>
                    <a:pt x="14" y="232"/>
                    <a:pt x="0" y="218"/>
                    <a:pt x="0" y="202"/>
                  </a:cubicBezTo>
                  <a:cubicBezTo>
                    <a:pt x="0" y="138"/>
                    <a:pt x="0" y="138"/>
                    <a:pt x="0" y="138"/>
                  </a:cubicBezTo>
                  <a:cubicBezTo>
                    <a:pt x="0" y="122"/>
                    <a:pt x="14" y="108"/>
                    <a:pt x="30" y="108"/>
                  </a:cubicBezTo>
                  <a:cubicBezTo>
                    <a:pt x="109" y="108"/>
                    <a:pt x="109" y="108"/>
                    <a:pt x="109" y="108"/>
                  </a:cubicBezTo>
                  <a:cubicBezTo>
                    <a:pt x="109" y="30"/>
                    <a:pt x="109" y="30"/>
                    <a:pt x="109" y="30"/>
                  </a:cubicBezTo>
                  <a:cubicBezTo>
                    <a:pt x="109" y="13"/>
                    <a:pt x="123" y="0"/>
                    <a:pt x="139" y="0"/>
                  </a:cubicBezTo>
                  <a:cubicBezTo>
                    <a:pt x="202" y="0"/>
                    <a:pt x="202" y="0"/>
                    <a:pt x="202" y="0"/>
                  </a:cubicBezTo>
                  <a:cubicBezTo>
                    <a:pt x="219" y="0"/>
                    <a:pt x="232" y="13"/>
                    <a:pt x="232" y="30"/>
                  </a:cubicBezTo>
                  <a:cubicBezTo>
                    <a:pt x="232" y="41"/>
                    <a:pt x="232" y="41"/>
                    <a:pt x="232" y="41"/>
                  </a:cubicBezTo>
                  <a:cubicBezTo>
                    <a:pt x="232" y="44"/>
                    <a:pt x="230" y="47"/>
                    <a:pt x="226" y="47"/>
                  </a:cubicBezTo>
                  <a:cubicBezTo>
                    <a:pt x="223" y="47"/>
                    <a:pt x="221" y="44"/>
                    <a:pt x="221" y="41"/>
                  </a:cubicBezTo>
                  <a:cubicBezTo>
                    <a:pt x="221" y="30"/>
                    <a:pt x="221" y="30"/>
                    <a:pt x="221" y="30"/>
                  </a:cubicBezTo>
                  <a:cubicBezTo>
                    <a:pt x="221" y="19"/>
                    <a:pt x="212" y="11"/>
                    <a:pt x="202" y="11"/>
                  </a:cubicBezTo>
                  <a:cubicBezTo>
                    <a:pt x="139" y="11"/>
                    <a:pt x="139" y="11"/>
                    <a:pt x="139" y="11"/>
                  </a:cubicBezTo>
                  <a:cubicBezTo>
                    <a:pt x="129" y="11"/>
                    <a:pt x="121" y="19"/>
                    <a:pt x="121" y="30"/>
                  </a:cubicBezTo>
                  <a:cubicBezTo>
                    <a:pt x="121" y="114"/>
                    <a:pt x="121" y="114"/>
                    <a:pt x="121" y="114"/>
                  </a:cubicBezTo>
                  <a:cubicBezTo>
                    <a:pt x="121" y="117"/>
                    <a:pt x="118" y="120"/>
                    <a:pt x="115" y="120"/>
                  </a:cubicBezTo>
                  <a:cubicBezTo>
                    <a:pt x="30" y="120"/>
                    <a:pt x="30" y="120"/>
                    <a:pt x="30" y="120"/>
                  </a:cubicBezTo>
                  <a:cubicBezTo>
                    <a:pt x="20" y="120"/>
                    <a:pt x="12" y="128"/>
                    <a:pt x="12" y="138"/>
                  </a:cubicBezTo>
                  <a:cubicBezTo>
                    <a:pt x="12" y="202"/>
                    <a:pt x="12" y="202"/>
                    <a:pt x="12" y="202"/>
                  </a:cubicBezTo>
                  <a:cubicBezTo>
                    <a:pt x="12" y="212"/>
                    <a:pt x="20" y="220"/>
                    <a:pt x="30" y="220"/>
                  </a:cubicBezTo>
                  <a:cubicBezTo>
                    <a:pt x="64" y="220"/>
                    <a:pt x="64" y="220"/>
                    <a:pt x="64" y="220"/>
                  </a:cubicBezTo>
                  <a:cubicBezTo>
                    <a:pt x="68" y="220"/>
                    <a:pt x="70" y="223"/>
                    <a:pt x="70" y="226"/>
                  </a:cubicBezTo>
                  <a:cubicBezTo>
                    <a:pt x="70" y="229"/>
                    <a:pt x="68" y="232"/>
                    <a:pt x="64" y="232"/>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02109795a9_0_548"/>
            <p:cNvSpPr/>
            <p:nvPr/>
          </p:nvSpPr>
          <p:spPr>
            <a:xfrm>
              <a:off x="7733976" y="3951936"/>
              <a:ext cx="80963" cy="36513"/>
            </a:xfrm>
            <a:custGeom>
              <a:rect b="b" l="l" r="r" t="t"/>
              <a:pathLst>
                <a:path extrusionOk="0" h="56" w="125">
                  <a:moveTo>
                    <a:pt x="52" y="56"/>
                  </a:moveTo>
                  <a:cubicBezTo>
                    <a:pt x="52" y="56"/>
                    <a:pt x="51" y="56"/>
                    <a:pt x="51" y="56"/>
                  </a:cubicBezTo>
                  <a:cubicBezTo>
                    <a:pt x="49" y="55"/>
                    <a:pt x="47" y="53"/>
                    <a:pt x="46" y="51"/>
                  </a:cubicBezTo>
                  <a:cubicBezTo>
                    <a:pt x="41" y="21"/>
                    <a:pt x="41" y="21"/>
                    <a:pt x="41" y="21"/>
                  </a:cubicBezTo>
                  <a:cubicBezTo>
                    <a:pt x="33" y="30"/>
                    <a:pt x="33" y="30"/>
                    <a:pt x="33" y="30"/>
                  </a:cubicBezTo>
                  <a:cubicBezTo>
                    <a:pt x="32" y="32"/>
                    <a:pt x="31" y="33"/>
                    <a:pt x="29" y="33"/>
                  </a:cubicBezTo>
                  <a:cubicBezTo>
                    <a:pt x="6" y="33"/>
                    <a:pt x="6" y="33"/>
                    <a:pt x="6" y="33"/>
                  </a:cubicBezTo>
                  <a:cubicBezTo>
                    <a:pt x="3" y="33"/>
                    <a:pt x="0" y="30"/>
                    <a:pt x="0" y="27"/>
                  </a:cubicBezTo>
                  <a:cubicBezTo>
                    <a:pt x="0" y="24"/>
                    <a:pt x="3" y="21"/>
                    <a:pt x="6" y="21"/>
                  </a:cubicBezTo>
                  <a:cubicBezTo>
                    <a:pt x="26" y="21"/>
                    <a:pt x="26" y="21"/>
                    <a:pt x="26" y="21"/>
                  </a:cubicBezTo>
                  <a:cubicBezTo>
                    <a:pt x="39" y="3"/>
                    <a:pt x="39" y="3"/>
                    <a:pt x="39" y="3"/>
                  </a:cubicBezTo>
                  <a:cubicBezTo>
                    <a:pt x="41" y="1"/>
                    <a:pt x="43" y="0"/>
                    <a:pt x="45" y="1"/>
                  </a:cubicBezTo>
                  <a:cubicBezTo>
                    <a:pt x="48" y="1"/>
                    <a:pt x="49" y="3"/>
                    <a:pt x="50" y="5"/>
                  </a:cubicBezTo>
                  <a:cubicBezTo>
                    <a:pt x="54" y="31"/>
                    <a:pt x="54" y="31"/>
                    <a:pt x="54" y="31"/>
                  </a:cubicBezTo>
                  <a:cubicBezTo>
                    <a:pt x="65" y="8"/>
                    <a:pt x="65" y="8"/>
                    <a:pt x="65" y="8"/>
                  </a:cubicBezTo>
                  <a:cubicBezTo>
                    <a:pt x="66" y="6"/>
                    <a:pt x="69" y="5"/>
                    <a:pt x="71" y="5"/>
                  </a:cubicBezTo>
                  <a:cubicBezTo>
                    <a:pt x="74" y="5"/>
                    <a:pt x="76" y="7"/>
                    <a:pt x="76" y="9"/>
                  </a:cubicBezTo>
                  <a:cubicBezTo>
                    <a:pt x="78" y="21"/>
                    <a:pt x="78" y="21"/>
                    <a:pt x="78" y="21"/>
                  </a:cubicBezTo>
                  <a:cubicBezTo>
                    <a:pt x="119" y="21"/>
                    <a:pt x="119" y="21"/>
                    <a:pt x="119" y="21"/>
                  </a:cubicBezTo>
                  <a:cubicBezTo>
                    <a:pt x="122" y="21"/>
                    <a:pt x="125" y="24"/>
                    <a:pt x="125" y="27"/>
                  </a:cubicBezTo>
                  <a:cubicBezTo>
                    <a:pt x="125" y="30"/>
                    <a:pt x="122" y="33"/>
                    <a:pt x="119" y="33"/>
                  </a:cubicBezTo>
                  <a:cubicBezTo>
                    <a:pt x="73" y="33"/>
                    <a:pt x="73" y="33"/>
                    <a:pt x="73" y="33"/>
                  </a:cubicBezTo>
                  <a:cubicBezTo>
                    <a:pt x="71" y="33"/>
                    <a:pt x="69" y="31"/>
                    <a:pt x="68" y="29"/>
                  </a:cubicBezTo>
                  <a:cubicBezTo>
                    <a:pt x="57" y="52"/>
                    <a:pt x="57" y="52"/>
                    <a:pt x="57" y="52"/>
                  </a:cubicBezTo>
                  <a:cubicBezTo>
                    <a:pt x="56" y="54"/>
                    <a:pt x="54" y="56"/>
                    <a:pt x="52" y="56"/>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02109795a9_0_548"/>
            <p:cNvSpPr/>
            <p:nvPr/>
          </p:nvSpPr>
          <p:spPr>
            <a:xfrm>
              <a:off x="7845101" y="3951936"/>
              <a:ext cx="82550" cy="36513"/>
            </a:xfrm>
            <a:custGeom>
              <a:rect b="b" l="l" r="r" t="t"/>
              <a:pathLst>
                <a:path extrusionOk="0" h="56" w="126">
                  <a:moveTo>
                    <a:pt x="74" y="56"/>
                  </a:moveTo>
                  <a:cubicBezTo>
                    <a:pt x="72" y="56"/>
                    <a:pt x="70" y="54"/>
                    <a:pt x="69" y="52"/>
                  </a:cubicBezTo>
                  <a:cubicBezTo>
                    <a:pt x="58" y="29"/>
                    <a:pt x="58" y="29"/>
                    <a:pt x="58" y="29"/>
                  </a:cubicBezTo>
                  <a:cubicBezTo>
                    <a:pt x="57" y="31"/>
                    <a:pt x="55" y="33"/>
                    <a:pt x="53" y="33"/>
                  </a:cubicBezTo>
                  <a:cubicBezTo>
                    <a:pt x="6" y="33"/>
                    <a:pt x="6" y="33"/>
                    <a:pt x="6" y="33"/>
                  </a:cubicBezTo>
                  <a:cubicBezTo>
                    <a:pt x="3" y="33"/>
                    <a:pt x="0" y="30"/>
                    <a:pt x="0" y="27"/>
                  </a:cubicBezTo>
                  <a:cubicBezTo>
                    <a:pt x="0" y="24"/>
                    <a:pt x="3" y="21"/>
                    <a:pt x="6" y="21"/>
                  </a:cubicBezTo>
                  <a:cubicBezTo>
                    <a:pt x="48" y="21"/>
                    <a:pt x="48" y="21"/>
                    <a:pt x="48" y="21"/>
                  </a:cubicBezTo>
                  <a:cubicBezTo>
                    <a:pt x="50" y="9"/>
                    <a:pt x="50" y="9"/>
                    <a:pt x="50" y="9"/>
                  </a:cubicBezTo>
                  <a:cubicBezTo>
                    <a:pt x="51" y="7"/>
                    <a:pt x="53" y="5"/>
                    <a:pt x="55" y="5"/>
                  </a:cubicBezTo>
                  <a:cubicBezTo>
                    <a:pt x="58" y="5"/>
                    <a:pt x="60" y="6"/>
                    <a:pt x="61" y="8"/>
                  </a:cubicBezTo>
                  <a:cubicBezTo>
                    <a:pt x="72" y="31"/>
                    <a:pt x="72" y="31"/>
                    <a:pt x="72" y="31"/>
                  </a:cubicBezTo>
                  <a:cubicBezTo>
                    <a:pt x="77" y="5"/>
                    <a:pt x="77" y="5"/>
                    <a:pt x="77" y="5"/>
                  </a:cubicBezTo>
                  <a:cubicBezTo>
                    <a:pt x="77" y="3"/>
                    <a:pt x="79" y="1"/>
                    <a:pt x="81" y="1"/>
                  </a:cubicBezTo>
                  <a:cubicBezTo>
                    <a:pt x="83" y="0"/>
                    <a:pt x="86" y="1"/>
                    <a:pt x="87" y="3"/>
                  </a:cubicBezTo>
                  <a:cubicBezTo>
                    <a:pt x="100" y="21"/>
                    <a:pt x="100" y="21"/>
                    <a:pt x="100" y="21"/>
                  </a:cubicBezTo>
                  <a:cubicBezTo>
                    <a:pt x="121" y="21"/>
                    <a:pt x="121" y="21"/>
                    <a:pt x="121" y="21"/>
                  </a:cubicBezTo>
                  <a:cubicBezTo>
                    <a:pt x="124" y="21"/>
                    <a:pt x="126" y="24"/>
                    <a:pt x="126" y="27"/>
                  </a:cubicBezTo>
                  <a:cubicBezTo>
                    <a:pt x="126" y="30"/>
                    <a:pt x="124" y="33"/>
                    <a:pt x="121" y="33"/>
                  </a:cubicBezTo>
                  <a:cubicBezTo>
                    <a:pt x="97" y="33"/>
                    <a:pt x="97" y="33"/>
                    <a:pt x="97" y="33"/>
                  </a:cubicBezTo>
                  <a:cubicBezTo>
                    <a:pt x="96" y="33"/>
                    <a:pt x="94" y="32"/>
                    <a:pt x="93" y="30"/>
                  </a:cubicBezTo>
                  <a:cubicBezTo>
                    <a:pt x="86" y="21"/>
                    <a:pt x="86" y="21"/>
                    <a:pt x="86" y="21"/>
                  </a:cubicBezTo>
                  <a:cubicBezTo>
                    <a:pt x="80" y="51"/>
                    <a:pt x="80" y="51"/>
                    <a:pt x="80" y="51"/>
                  </a:cubicBezTo>
                  <a:cubicBezTo>
                    <a:pt x="80" y="53"/>
                    <a:pt x="78" y="55"/>
                    <a:pt x="75" y="56"/>
                  </a:cubicBezTo>
                  <a:cubicBezTo>
                    <a:pt x="75" y="56"/>
                    <a:pt x="75" y="56"/>
                    <a:pt x="74" y="56"/>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02109795a9_0_548"/>
            <p:cNvSpPr/>
            <p:nvPr/>
          </p:nvSpPr>
          <p:spPr>
            <a:xfrm>
              <a:off x="7807001" y="3948761"/>
              <a:ext cx="46038" cy="42863"/>
            </a:xfrm>
            <a:custGeom>
              <a:rect b="b" l="l" r="r" t="t"/>
              <a:pathLst>
                <a:path extrusionOk="0" h="67" w="73">
                  <a:moveTo>
                    <a:pt x="37" y="67"/>
                  </a:moveTo>
                  <a:cubicBezTo>
                    <a:pt x="36" y="67"/>
                    <a:pt x="35" y="67"/>
                    <a:pt x="34" y="66"/>
                  </a:cubicBezTo>
                  <a:cubicBezTo>
                    <a:pt x="13" y="56"/>
                    <a:pt x="5" y="43"/>
                    <a:pt x="2" y="33"/>
                  </a:cubicBezTo>
                  <a:cubicBezTo>
                    <a:pt x="1" y="32"/>
                    <a:pt x="1" y="29"/>
                    <a:pt x="0" y="27"/>
                  </a:cubicBezTo>
                  <a:cubicBezTo>
                    <a:pt x="0" y="26"/>
                    <a:pt x="0" y="25"/>
                    <a:pt x="0" y="25"/>
                  </a:cubicBezTo>
                  <a:cubicBezTo>
                    <a:pt x="0" y="11"/>
                    <a:pt x="11" y="0"/>
                    <a:pt x="23" y="0"/>
                  </a:cubicBezTo>
                  <a:cubicBezTo>
                    <a:pt x="28" y="0"/>
                    <a:pt x="33" y="2"/>
                    <a:pt x="37" y="5"/>
                  </a:cubicBezTo>
                  <a:cubicBezTo>
                    <a:pt x="40" y="2"/>
                    <a:pt x="45" y="0"/>
                    <a:pt x="50" y="0"/>
                  </a:cubicBezTo>
                  <a:cubicBezTo>
                    <a:pt x="63" y="0"/>
                    <a:pt x="73" y="11"/>
                    <a:pt x="73" y="25"/>
                  </a:cubicBezTo>
                  <a:cubicBezTo>
                    <a:pt x="73" y="25"/>
                    <a:pt x="73" y="26"/>
                    <a:pt x="73" y="27"/>
                  </a:cubicBezTo>
                  <a:cubicBezTo>
                    <a:pt x="73" y="29"/>
                    <a:pt x="72" y="31"/>
                    <a:pt x="72" y="34"/>
                  </a:cubicBezTo>
                  <a:cubicBezTo>
                    <a:pt x="69" y="43"/>
                    <a:pt x="61" y="56"/>
                    <a:pt x="39" y="66"/>
                  </a:cubicBezTo>
                  <a:cubicBezTo>
                    <a:pt x="38" y="67"/>
                    <a:pt x="38" y="67"/>
                    <a:pt x="37" y="67"/>
                  </a:cubicBezTo>
                  <a:close/>
                  <a:moveTo>
                    <a:pt x="23" y="12"/>
                  </a:moveTo>
                  <a:cubicBezTo>
                    <a:pt x="17" y="12"/>
                    <a:pt x="12" y="18"/>
                    <a:pt x="12" y="25"/>
                  </a:cubicBezTo>
                  <a:cubicBezTo>
                    <a:pt x="12" y="25"/>
                    <a:pt x="12" y="26"/>
                    <a:pt x="12" y="26"/>
                  </a:cubicBezTo>
                  <a:cubicBezTo>
                    <a:pt x="12" y="27"/>
                    <a:pt x="12" y="29"/>
                    <a:pt x="13" y="30"/>
                  </a:cubicBezTo>
                  <a:cubicBezTo>
                    <a:pt x="15" y="36"/>
                    <a:pt x="20" y="46"/>
                    <a:pt x="37" y="55"/>
                  </a:cubicBezTo>
                  <a:cubicBezTo>
                    <a:pt x="53" y="46"/>
                    <a:pt x="59" y="36"/>
                    <a:pt x="60" y="30"/>
                  </a:cubicBezTo>
                  <a:cubicBezTo>
                    <a:pt x="61" y="29"/>
                    <a:pt x="61" y="27"/>
                    <a:pt x="61" y="26"/>
                  </a:cubicBezTo>
                  <a:cubicBezTo>
                    <a:pt x="61" y="26"/>
                    <a:pt x="61" y="25"/>
                    <a:pt x="61" y="25"/>
                  </a:cubicBezTo>
                  <a:cubicBezTo>
                    <a:pt x="61" y="18"/>
                    <a:pt x="56" y="12"/>
                    <a:pt x="50" y="12"/>
                  </a:cubicBezTo>
                  <a:cubicBezTo>
                    <a:pt x="47" y="12"/>
                    <a:pt x="43" y="14"/>
                    <a:pt x="41" y="16"/>
                  </a:cubicBezTo>
                  <a:cubicBezTo>
                    <a:pt x="40" y="18"/>
                    <a:pt x="38" y="19"/>
                    <a:pt x="37" y="19"/>
                  </a:cubicBezTo>
                  <a:cubicBezTo>
                    <a:pt x="35" y="19"/>
                    <a:pt x="33" y="18"/>
                    <a:pt x="32" y="16"/>
                  </a:cubicBezTo>
                  <a:cubicBezTo>
                    <a:pt x="30" y="14"/>
                    <a:pt x="27" y="12"/>
                    <a:pt x="23" y="12"/>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36" name="Google Shape;636;g102109795a9_0_548"/>
          <p:cNvPicPr preferRelativeResize="0"/>
          <p:nvPr/>
        </p:nvPicPr>
        <p:blipFill rotWithShape="1">
          <a:blip r:embed="rId3">
            <a:alphaModFix/>
          </a:blip>
          <a:srcRect b="0" l="0" r="0" t="0"/>
          <a:stretch/>
        </p:blipFill>
        <p:spPr>
          <a:xfrm>
            <a:off x="6760273" y="3186434"/>
            <a:ext cx="686777" cy="721116"/>
          </a:xfrm>
          <a:prstGeom prst="rect">
            <a:avLst/>
          </a:prstGeom>
          <a:noFill/>
          <a:ln>
            <a:noFill/>
          </a:ln>
        </p:spPr>
      </p:pic>
      <p:pic>
        <p:nvPicPr>
          <p:cNvPr id="637" name="Google Shape;637;g102109795a9_0_548"/>
          <p:cNvPicPr preferRelativeResize="0"/>
          <p:nvPr/>
        </p:nvPicPr>
        <p:blipFill rotWithShape="1">
          <a:blip r:embed="rId4">
            <a:alphaModFix/>
          </a:blip>
          <a:srcRect b="0" l="0" r="0" t="0"/>
          <a:stretch/>
        </p:blipFill>
        <p:spPr>
          <a:xfrm>
            <a:off x="10028926" y="2507512"/>
            <a:ext cx="1513500" cy="2055206"/>
          </a:xfrm>
          <a:prstGeom prst="rect">
            <a:avLst/>
          </a:prstGeom>
          <a:noFill/>
          <a:ln>
            <a:noFill/>
          </a:ln>
        </p:spPr>
      </p:pic>
      <p:pic>
        <p:nvPicPr>
          <p:cNvPr id="638" name="Google Shape;638;g102109795a9_0_548"/>
          <p:cNvPicPr preferRelativeResize="0"/>
          <p:nvPr/>
        </p:nvPicPr>
        <p:blipFill rotWithShape="1">
          <a:blip r:embed="rId5">
            <a:alphaModFix/>
          </a:blip>
          <a:srcRect b="0" l="0" r="0" t="0"/>
          <a:stretch/>
        </p:blipFill>
        <p:spPr>
          <a:xfrm>
            <a:off x="7568927" y="4667180"/>
            <a:ext cx="712200" cy="7010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102109795a9_0_58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Regression</a:t>
            </a:r>
            <a:endParaRPr>
              <a:latin typeface="Calibri"/>
              <a:ea typeface="Calibri"/>
              <a:cs typeface="Calibri"/>
              <a:sym typeface="Calibri"/>
            </a:endParaRPr>
          </a:p>
        </p:txBody>
      </p:sp>
      <p:sp>
        <p:nvSpPr>
          <p:cNvPr id="645" name="Google Shape;645;g102109795a9_0_589"/>
          <p:cNvSpPr/>
          <p:nvPr/>
        </p:nvSpPr>
        <p:spPr>
          <a:xfrm>
            <a:off x="2180041" y="2210696"/>
            <a:ext cx="3360600" cy="2751900"/>
          </a:xfrm>
          <a:prstGeom prst="foldedCorner">
            <a:avLst>
              <a:gd fmla="val 2575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46" name="Google Shape;646;g102109795a9_0_589"/>
          <p:cNvSpPr/>
          <p:nvPr/>
        </p:nvSpPr>
        <p:spPr>
          <a:xfrm>
            <a:off x="6320932" y="2210696"/>
            <a:ext cx="3360600" cy="2751900"/>
          </a:xfrm>
          <a:prstGeom prst="foldedCorner">
            <a:avLst>
              <a:gd fmla="val 25758" name="adj"/>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647" name="Google Shape;647;g102109795a9_0_589"/>
          <p:cNvSpPr/>
          <p:nvPr/>
        </p:nvSpPr>
        <p:spPr>
          <a:xfrm>
            <a:off x="4246925" y="1607892"/>
            <a:ext cx="1294800" cy="1294800"/>
          </a:xfrm>
          <a:prstGeom prst="flowChartConnector">
            <a:avLst/>
          </a:prstGeom>
          <a:solidFill>
            <a:schemeClr val="accent1"/>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8" name="Google Shape;648;g102109795a9_0_589"/>
          <p:cNvSpPr txBox="1"/>
          <p:nvPr/>
        </p:nvSpPr>
        <p:spPr>
          <a:xfrm>
            <a:off x="2446260" y="3439738"/>
            <a:ext cx="2688900" cy="562500"/>
          </a:xfrm>
          <a:prstGeom prst="rect">
            <a:avLst/>
          </a:prstGeom>
          <a:noFill/>
          <a:ln>
            <a:noFill/>
          </a:ln>
        </p:spPr>
        <p:txBody>
          <a:bodyPr anchorCtr="0" anchor="t" bIns="91425" lIns="91425" spcFirstLastPara="1" rIns="91425" wrap="square" tIns="91425">
            <a:noAutofit/>
          </a:bodyPr>
          <a:lstStyle/>
          <a:p>
            <a:pPr indent="0" lvl="0" marL="38100" marR="0" rtl="0" algn="l">
              <a:lnSpc>
                <a:spcPct val="115000"/>
              </a:lnSpc>
              <a:spcBef>
                <a:spcPts val="0"/>
              </a:spcBef>
              <a:spcAft>
                <a:spcPts val="0"/>
              </a:spcAft>
              <a:buClr>
                <a:srgbClr val="000000"/>
              </a:buClr>
              <a:buSzPts val="2000"/>
              <a:buFont typeface="Arial"/>
              <a:buNone/>
            </a:pPr>
            <a:r>
              <a:rPr b="0" i="0" lang="en-GB" sz="2000" u="none" cap="none" strike="noStrike">
                <a:solidFill>
                  <a:schemeClr val="lt1"/>
                </a:solidFill>
                <a:latin typeface="Montserrat"/>
                <a:ea typeface="Montserrat"/>
                <a:cs typeface="Montserrat"/>
                <a:sym typeface="Montserrat"/>
              </a:rPr>
              <a:t>Statistical method </a:t>
            </a:r>
            <a:endParaRPr b="0" i="0" sz="1400" u="none" cap="none" strike="noStrike">
              <a:solidFill>
                <a:srgbClr val="000000"/>
              </a:solidFill>
              <a:latin typeface="Arial"/>
              <a:ea typeface="Arial"/>
              <a:cs typeface="Arial"/>
              <a:sym typeface="Arial"/>
            </a:endParaRPr>
          </a:p>
        </p:txBody>
      </p:sp>
      <p:sp>
        <p:nvSpPr>
          <p:cNvPr id="649" name="Google Shape;649;g102109795a9_0_589"/>
          <p:cNvSpPr txBox="1"/>
          <p:nvPr/>
        </p:nvSpPr>
        <p:spPr>
          <a:xfrm>
            <a:off x="6573196" y="3127205"/>
            <a:ext cx="2856000" cy="756600"/>
          </a:xfrm>
          <a:prstGeom prst="rect">
            <a:avLst/>
          </a:prstGeom>
          <a:noFill/>
          <a:ln>
            <a:noFill/>
          </a:ln>
        </p:spPr>
        <p:txBody>
          <a:bodyPr anchorCtr="0" anchor="t" bIns="91425" lIns="91425" spcFirstLastPara="1" rIns="91425" wrap="square" tIns="91425">
            <a:noAutofit/>
          </a:bodyPr>
          <a:lstStyle/>
          <a:p>
            <a:pPr indent="0" lvl="0" marL="38100" marR="0" rtl="0" algn="l">
              <a:lnSpc>
                <a:spcPct val="115000"/>
              </a:lnSpc>
              <a:spcBef>
                <a:spcPts val="1000"/>
              </a:spcBef>
              <a:spcAft>
                <a:spcPts val="1000"/>
              </a:spcAft>
              <a:buClr>
                <a:srgbClr val="000000"/>
              </a:buClr>
              <a:buSzPts val="2000"/>
              <a:buFont typeface="Arial"/>
              <a:buNone/>
            </a:pPr>
            <a:r>
              <a:rPr b="0" i="0" lang="en-GB" sz="2000" u="none" cap="none" strike="noStrike">
                <a:solidFill>
                  <a:schemeClr val="lt1"/>
                </a:solidFill>
                <a:latin typeface="Montserrat"/>
                <a:ea typeface="Montserrat"/>
                <a:cs typeface="Montserrat"/>
                <a:sym typeface="Montserrat"/>
              </a:rPr>
              <a:t>Models that predict a continuous value </a:t>
            </a:r>
            <a:endParaRPr b="0" i="0" sz="1400" u="none" cap="none" strike="noStrike">
              <a:solidFill>
                <a:srgbClr val="000000"/>
              </a:solidFill>
              <a:latin typeface="Arial"/>
              <a:ea typeface="Arial"/>
              <a:cs typeface="Arial"/>
              <a:sym typeface="Arial"/>
            </a:endParaRPr>
          </a:p>
        </p:txBody>
      </p:sp>
      <p:sp>
        <p:nvSpPr>
          <p:cNvPr id="650" name="Google Shape;650;g102109795a9_0_589"/>
          <p:cNvSpPr txBox="1"/>
          <p:nvPr/>
        </p:nvSpPr>
        <p:spPr>
          <a:xfrm>
            <a:off x="4478672" y="1917712"/>
            <a:ext cx="890100" cy="708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chemeClr val="l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651" name="Google Shape;651;g102109795a9_0_589"/>
          <p:cNvSpPr/>
          <p:nvPr/>
        </p:nvSpPr>
        <p:spPr>
          <a:xfrm>
            <a:off x="8386796" y="1607892"/>
            <a:ext cx="1294800" cy="1294800"/>
          </a:xfrm>
          <a:prstGeom prst="flowChartConnector">
            <a:avLst/>
          </a:prstGeom>
          <a:solidFill>
            <a:schemeClr val="accent5"/>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2" name="Google Shape;652;g102109795a9_0_589"/>
          <p:cNvSpPr txBox="1"/>
          <p:nvPr/>
        </p:nvSpPr>
        <p:spPr>
          <a:xfrm>
            <a:off x="8568086" y="1917712"/>
            <a:ext cx="989400" cy="708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chemeClr val="lt1"/>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grpSp>
        <p:nvGrpSpPr>
          <p:cNvPr id="658" name="Google Shape;658;g102109795a9_0_602"/>
          <p:cNvGrpSpPr/>
          <p:nvPr/>
        </p:nvGrpSpPr>
        <p:grpSpPr>
          <a:xfrm>
            <a:off x="464416" y="1176667"/>
            <a:ext cx="6703200" cy="4762801"/>
            <a:chOff x="464416" y="1176667"/>
            <a:chExt cx="6703200" cy="4762801"/>
          </a:xfrm>
        </p:grpSpPr>
        <p:pic>
          <p:nvPicPr>
            <p:cNvPr id="659" name="Google Shape;659;g102109795a9_0_602"/>
            <p:cNvPicPr preferRelativeResize="0"/>
            <p:nvPr/>
          </p:nvPicPr>
          <p:blipFill rotWithShape="1">
            <a:blip r:embed="rId3">
              <a:alphaModFix/>
            </a:blip>
            <a:srcRect b="0" l="0" r="0" t="0"/>
            <a:stretch/>
          </p:blipFill>
          <p:spPr>
            <a:xfrm>
              <a:off x="464416" y="1176667"/>
              <a:ext cx="6703200" cy="4762801"/>
            </a:xfrm>
            <a:prstGeom prst="rect">
              <a:avLst/>
            </a:prstGeom>
            <a:noFill/>
            <a:ln>
              <a:noFill/>
            </a:ln>
          </p:spPr>
        </p:pic>
        <p:cxnSp>
          <p:nvCxnSpPr>
            <p:cNvPr id="660" name="Google Shape;660;g102109795a9_0_602"/>
            <p:cNvCxnSpPr/>
            <p:nvPr/>
          </p:nvCxnSpPr>
          <p:spPr>
            <a:xfrm rot="10800000">
              <a:off x="5842363" y="3506498"/>
              <a:ext cx="0" cy="396000"/>
            </a:xfrm>
            <a:prstGeom prst="straightConnector1">
              <a:avLst/>
            </a:prstGeom>
            <a:noFill/>
            <a:ln cap="flat" cmpd="sng" w="9525">
              <a:solidFill>
                <a:schemeClr val="lt1"/>
              </a:solidFill>
              <a:prstDash val="solid"/>
              <a:round/>
              <a:headEnd len="sm" w="sm" type="none"/>
              <a:tailEnd len="sm" w="sm" type="triangle"/>
            </a:ln>
          </p:spPr>
        </p:cxnSp>
        <p:cxnSp>
          <p:nvCxnSpPr>
            <p:cNvPr id="661" name="Google Shape;661;g102109795a9_0_602"/>
            <p:cNvCxnSpPr/>
            <p:nvPr/>
          </p:nvCxnSpPr>
          <p:spPr>
            <a:xfrm>
              <a:off x="5839097" y="3898038"/>
              <a:ext cx="463800" cy="0"/>
            </a:xfrm>
            <a:prstGeom prst="straightConnector1">
              <a:avLst/>
            </a:prstGeom>
            <a:noFill/>
            <a:ln cap="flat" cmpd="sng" w="9525">
              <a:solidFill>
                <a:schemeClr val="lt1"/>
              </a:solidFill>
              <a:prstDash val="solid"/>
              <a:round/>
              <a:headEnd len="sm" w="sm" type="none"/>
              <a:tailEnd len="sm" w="sm" type="triangle"/>
            </a:ln>
          </p:spPr>
        </p:cxnSp>
        <p:sp>
          <p:nvSpPr>
            <p:cNvPr id="662" name="Google Shape;662;g102109795a9_0_602"/>
            <p:cNvSpPr/>
            <p:nvPr/>
          </p:nvSpPr>
          <p:spPr>
            <a:xfrm>
              <a:off x="5846318" y="3564663"/>
              <a:ext cx="462857" cy="332802"/>
            </a:xfrm>
            <a:custGeom>
              <a:rect b="b" l="l" r="r" t="t"/>
              <a:pathLst>
                <a:path extrusionOk="0" h="332802" w="462857">
                  <a:moveTo>
                    <a:pt x="0" y="329449"/>
                  </a:moveTo>
                  <a:cubicBezTo>
                    <a:pt x="108326" y="325367"/>
                    <a:pt x="160711" y="346882"/>
                    <a:pt x="188722" y="315007"/>
                  </a:cubicBezTo>
                  <a:cubicBezTo>
                    <a:pt x="238320" y="258567"/>
                    <a:pt x="279932" y="67012"/>
                    <a:pt x="322616" y="14561"/>
                  </a:cubicBezTo>
                  <a:cubicBezTo>
                    <a:pt x="332502" y="-3328"/>
                    <a:pt x="386840" y="303"/>
                    <a:pt x="462857" y="303"/>
                  </a:cubicBez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3" name="Google Shape;663;g102109795a9_0_602"/>
            <p:cNvSpPr/>
            <p:nvPr/>
          </p:nvSpPr>
          <p:spPr>
            <a:xfrm>
              <a:off x="5856622" y="3868814"/>
              <a:ext cx="36000" cy="3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4" name="Google Shape;664;g102109795a9_0_602"/>
            <p:cNvSpPr/>
            <p:nvPr/>
          </p:nvSpPr>
          <p:spPr>
            <a:xfrm>
              <a:off x="5911122" y="3868814"/>
              <a:ext cx="36000" cy="3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5" name="Google Shape;665;g102109795a9_0_602"/>
            <p:cNvSpPr/>
            <p:nvPr/>
          </p:nvSpPr>
          <p:spPr>
            <a:xfrm>
              <a:off x="5974952" y="3868814"/>
              <a:ext cx="36000" cy="3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6" name="Google Shape;666;g102109795a9_0_602"/>
            <p:cNvSpPr/>
            <p:nvPr/>
          </p:nvSpPr>
          <p:spPr>
            <a:xfrm>
              <a:off x="6099158" y="3539114"/>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7" name="Google Shape;667;g102109795a9_0_602"/>
            <p:cNvSpPr/>
            <p:nvPr/>
          </p:nvSpPr>
          <p:spPr>
            <a:xfrm>
              <a:off x="6177649" y="3539114"/>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8" name="Google Shape;668;g102109795a9_0_602"/>
            <p:cNvSpPr/>
            <p:nvPr/>
          </p:nvSpPr>
          <p:spPr>
            <a:xfrm>
              <a:off x="6242353" y="3539114"/>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669" name="Google Shape;669;g102109795a9_0_60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Regression Algorithms</a:t>
            </a:r>
            <a:endParaRPr/>
          </a:p>
        </p:txBody>
      </p:sp>
      <p:sp>
        <p:nvSpPr>
          <p:cNvPr id="670" name="Google Shape;670;g102109795a9_0_602"/>
          <p:cNvSpPr txBox="1"/>
          <p:nvPr/>
        </p:nvSpPr>
        <p:spPr>
          <a:xfrm>
            <a:off x="5494249" y="1399379"/>
            <a:ext cx="476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A0FF"/>
                </a:solidFill>
                <a:latin typeface="Montserrat Medium"/>
                <a:ea typeface="Montserrat Medium"/>
                <a:cs typeface="Montserrat Medium"/>
                <a:sym typeface="Montserrat Medium"/>
              </a:rPr>
              <a:t>Simple Linear Regression</a:t>
            </a:r>
            <a:endParaRPr b="0" i="0" sz="1400" u="none" cap="none" strike="noStrike">
              <a:solidFill>
                <a:srgbClr val="000000"/>
              </a:solidFill>
              <a:latin typeface="Arial"/>
              <a:ea typeface="Arial"/>
              <a:cs typeface="Arial"/>
              <a:sym typeface="Arial"/>
            </a:endParaRPr>
          </a:p>
        </p:txBody>
      </p:sp>
      <p:sp>
        <p:nvSpPr>
          <p:cNvPr id="671" name="Google Shape;671;g102109795a9_0_602"/>
          <p:cNvSpPr txBox="1"/>
          <p:nvPr/>
        </p:nvSpPr>
        <p:spPr>
          <a:xfrm>
            <a:off x="6742530" y="2196398"/>
            <a:ext cx="5353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78B4"/>
                </a:solidFill>
                <a:latin typeface="Montserrat Medium"/>
                <a:ea typeface="Montserrat Medium"/>
                <a:cs typeface="Montserrat Medium"/>
                <a:sym typeface="Montserrat Medium"/>
              </a:rPr>
              <a:t>Multiple Linear Regression</a:t>
            </a:r>
            <a:endParaRPr b="0" i="0" sz="1400" u="none" cap="none" strike="noStrike">
              <a:solidFill>
                <a:srgbClr val="000000"/>
              </a:solidFill>
              <a:latin typeface="Arial"/>
              <a:ea typeface="Arial"/>
              <a:cs typeface="Arial"/>
              <a:sym typeface="Arial"/>
            </a:endParaRPr>
          </a:p>
        </p:txBody>
      </p:sp>
      <p:sp>
        <p:nvSpPr>
          <p:cNvPr id="672" name="Google Shape;672;g102109795a9_0_602"/>
          <p:cNvSpPr txBox="1"/>
          <p:nvPr/>
        </p:nvSpPr>
        <p:spPr>
          <a:xfrm>
            <a:off x="5987508" y="2776224"/>
            <a:ext cx="3745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5A87"/>
                </a:solidFill>
                <a:latin typeface="Montserrat Medium"/>
                <a:ea typeface="Montserrat Medium"/>
                <a:cs typeface="Montserrat Medium"/>
                <a:sym typeface="Montserrat Medium"/>
              </a:rPr>
              <a:t>Polynomial Regression</a:t>
            </a:r>
            <a:endParaRPr b="0" i="0" sz="1400" u="none" cap="none" strike="noStrike">
              <a:solidFill>
                <a:srgbClr val="000000"/>
              </a:solidFill>
              <a:latin typeface="Arial"/>
              <a:ea typeface="Arial"/>
              <a:cs typeface="Arial"/>
              <a:sym typeface="Arial"/>
            </a:endParaRPr>
          </a:p>
        </p:txBody>
      </p:sp>
      <p:sp>
        <p:nvSpPr>
          <p:cNvPr id="673" name="Google Shape;673;g102109795a9_0_602"/>
          <p:cNvSpPr txBox="1"/>
          <p:nvPr/>
        </p:nvSpPr>
        <p:spPr>
          <a:xfrm>
            <a:off x="7222117" y="3497928"/>
            <a:ext cx="3879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A805A8"/>
                </a:solidFill>
                <a:latin typeface="Montserrat Medium"/>
                <a:ea typeface="Montserrat Medium"/>
                <a:cs typeface="Montserrat Medium"/>
                <a:sym typeface="Montserrat Medium"/>
              </a:rPr>
              <a:t>Logistic Regression</a:t>
            </a:r>
            <a:endParaRPr b="0" i="0" sz="1400" u="none" cap="none" strike="noStrike">
              <a:solidFill>
                <a:srgbClr val="000000"/>
              </a:solidFill>
              <a:latin typeface="Arial"/>
              <a:ea typeface="Arial"/>
              <a:cs typeface="Arial"/>
              <a:sym typeface="Arial"/>
            </a:endParaRPr>
          </a:p>
        </p:txBody>
      </p:sp>
      <p:sp>
        <p:nvSpPr>
          <p:cNvPr id="674" name="Google Shape;674;g102109795a9_0_602"/>
          <p:cNvSpPr txBox="1"/>
          <p:nvPr/>
        </p:nvSpPr>
        <p:spPr>
          <a:xfrm>
            <a:off x="6126343" y="4144844"/>
            <a:ext cx="4884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621360"/>
                </a:solidFill>
                <a:latin typeface="Montserrat Medium"/>
                <a:ea typeface="Montserrat Medium"/>
                <a:cs typeface="Montserrat Medium"/>
                <a:sym typeface="Montserrat Medium"/>
              </a:rPr>
              <a:t>Support Vector Regression</a:t>
            </a:r>
            <a:endParaRPr b="0" i="0" sz="1400" u="none" cap="none" strike="noStrike">
              <a:solidFill>
                <a:srgbClr val="000000"/>
              </a:solidFill>
              <a:latin typeface="Arial"/>
              <a:ea typeface="Arial"/>
              <a:cs typeface="Arial"/>
              <a:sym typeface="Arial"/>
            </a:endParaRPr>
          </a:p>
        </p:txBody>
      </p:sp>
      <p:sp>
        <p:nvSpPr>
          <p:cNvPr id="675" name="Google Shape;675;g102109795a9_0_602"/>
          <p:cNvSpPr txBox="1"/>
          <p:nvPr/>
        </p:nvSpPr>
        <p:spPr>
          <a:xfrm>
            <a:off x="6674435" y="4651793"/>
            <a:ext cx="3752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C9C9C"/>
                </a:solidFill>
                <a:latin typeface="Montserrat Medium"/>
                <a:ea typeface="Montserrat Medium"/>
                <a:cs typeface="Montserrat Medium"/>
                <a:sym typeface="Montserrat Medium"/>
              </a:rPr>
              <a:t>Decision Tree Regression</a:t>
            </a:r>
            <a:endParaRPr b="0" i="0" sz="1400" u="none" cap="none" strike="noStrike">
              <a:solidFill>
                <a:srgbClr val="000000"/>
              </a:solidFill>
              <a:latin typeface="Arial"/>
              <a:ea typeface="Arial"/>
              <a:cs typeface="Arial"/>
              <a:sym typeface="Arial"/>
            </a:endParaRPr>
          </a:p>
        </p:txBody>
      </p:sp>
      <p:sp>
        <p:nvSpPr>
          <p:cNvPr id="676" name="Google Shape;676;g102109795a9_0_602"/>
          <p:cNvSpPr txBox="1"/>
          <p:nvPr/>
        </p:nvSpPr>
        <p:spPr>
          <a:xfrm>
            <a:off x="5518069" y="5318486"/>
            <a:ext cx="438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Montserrat Medium"/>
                <a:ea typeface="Montserrat Medium"/>
                <a:cs typeface="Montserrat Medium"/>
                <a:sym typeface="Montserrat Medium"/>
              </a:rPr>
              <a:t>Random Forest Regression</a:t>
            </a:r>
            <a:endParaRPr b="0" i="0" sz="1400" u="none" cap="none" strike="noStrike">
              <a:solidFill>
                <a:srgbClr val="000000"/>
              </a:solidFill>
              <a:latin typeface="Arial"/>
              <a:ea typeface="Arial"/>
              <a:cs typeface="Arial"/>
              <a:sym typeface="Arial"/>
            </a:endParaRPr>
          </a:p>
        </p:txBody>
      </p:sp>
      <p:grpSp>
        <p:nvGrpSpPr>
          <p:cNvPr id="677" name="Google Shape;677;g102109795a9_0_602"/>
          <p:cNvGrpSpPr/>
          <p:nvPr/>
        </p:nvGrpSpPr>
        <p:grpSpPr>
          <a:xfrm>
            <a:off x="3986702" y="5318486"/>
            <a:ext cx="496199" cy="477495"/>
            <a:chOff x="3986702" y="5318486"/>
            <a:chExt cx="496199" cy="477495"/>
          </a:xfrm>
        </p:grpSpPr>
        <p:sp>
          <p:nvSpPr>
            <p:cNvPr id="678" name="Google Shape;678;g102109795a9_0_602"/>
            <p:cNvSpPr/>
            <p:nvPr/>
          </p:nvSpPr>
          <p:spPr>
            <a:xfrm>
              <a:off x="3986702" y="5318486"/>
              <a:ext cx="80400" cy="1635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9" name="Google Shape;679;g102109795a9_0_602"/>
            <p:cNvSpPr/>
            <p:nvPr/>
          </p:nvSpPr>
          <p:spPr>
            <a:xfrm>
              <a:off x="4120517" y="5318486"/>
              <a:ext cx="80400" cy="1635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80" name="Google Shape;680;g102109795a9_0_602"/>
            <p:cNvSpPr/>
            <p:nvPr/>
          </p:nvSpPr>
          <p:spPr>
            <a:xfrm>
              <a:off x="4268686" y="5318486"/>
              <a:ext cx="80400" cy="1635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81" name="Google Shape;681;g102109795a9_0_602"/>
            <p:cNvSpPr/>
            <p:nvPr/>
          </p:nvSpPr>
          <p:spPr>
            <a:xfrm>
              <a:off x="4402501" y="5318486"/>
              <a:ext cx="80400" cy="1635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82" name="Google Shape;682;g102109795a9_0_602"/>
            <p:cNvGrpSpPr/>
            <p:nvPr/>
          </p:nvGrpSpPr>
          <p:grpSpPr>
            <a:xfrm>
              <a:off x="4025317" y="5476143"/>
              <a:ext cx="135300" cy="111143"/>
              <a:chOff x="4025317" y="5476143"/>
              <a:chExt cx="135300" cy="111143"/>
            </a:xfrm>
          </p:grpSpPr>
          <p:cxnSp>
            <p:nvCxnSpPr>
              <p:cNvPr id="683" name="Google Shape;683;g102109795a9_0_602"/>
              <p:cNvCxnSpPr/>
              <p:nvPr/>
            </p:nvCxnSpPr>
            <p:spPr>
              <a:xfrm>
                <a:off x="4025317" y="5583438"/>
                <a:ext cx="135300" cy="0"/>
              </a:xfrm>
              <a:prstGeom prst="straightConnector1">
                <a:avLst/>
              </a:prstGeom>
              <a:noFill/>
              <a:ln cap="flat" cmpd="sng" w="9525">
                <a:solidFill>
                  <a:schemeClr val="lt1"/>
                </a:solidFill>
                <a:prstDash val="solid"/>
                <a:round/>
                <a:headEnd len="sm" w="sm" type="none"/>
                <a:tailEnd len="sm" w="sm" type="none"/>
              </a:ln>
            </p:spPr>
          </p:cxnSp>
          <p:cxnSp>
            <p:nvCxnSpPr>
              <p:cNvPr id="684" name="Google Shape;684;g102109795a9_0_602"/>
              <p:cNvCxnSpPr>
                <a:stCxn id="678" idx="2"/>
              </p:cNvCxnSpPr>
              <p:nvPr/>
            </p:nvCxnSpPr>
            <p:spPr>
              <a:xfrm>
                <a:off x="4026902" y="5481986"/>
                <a:ext cx="300" cy="105300"/>
              </a:xfrm>
              <a:prstGeom prst="straightConnector1">
                <a:avLst/>
              </a:prstGeom>
              <a:noFill/>
              <a:ln cap="flat" cmpd="sng" w="9525">
                <a:solidFill>
                  <a:schemeClr val="lt1"/>
                </a:solidFill>
                <a:prstDash val="solid"/>
                <a:round/>
                <a:headEnd len="sm" w="sm" type="none"/>
                <a:tailEnd len="sm" w="sm" type="none"/>
              </a:ln>
            </p:spPr>
          </p:cxnSp>
          <p:cxnSp>
            <p:nvCxnSpPr>
              <p:cNvPr id="685" name="Google Shape;685;g102109795a9_0_602"/>
              <p:cNvCxnSpPr/>
              <p:nvPr/>
            </p:nvCxnSpPr>
            <p:spPr>
              <a:xfrm>
                <a:off x="4158699" y="5476143"/>
                <a:ext cx="300" cy="105300"/>
              </a:xfrm>
              <a:prstGeom prst="straightConnector1">
                <a:avLst/>
              </a:prstGeom>
              <a:noFill/>
              <a:ln cap="flat" cmpd="sng" w="9525">
                <a:solidFill>
                  <a:schemeClr val="lt1"/>
                </a:solidFill>
                <a:prstDash val="solid"/>
                <a:round/>
                <a:headEnd len="sm" w="sm" type="none"/>
                <a:tailEnd len="sm" w="sm" type="none"/>
              </a:ln>
            </p:spPr>
          </p:cxnSp>
        </p:grpSp>
        <p:grpSp>
          <p:nvGrpSpPr>
            <p:cNvPr id="686" name="Google Shape;686;g102109795a9_0_602"/>
            <p:cNvGrpSpPr/>
            <p:nvPr/>
          </p:nvGrpSpPr>
          <p:grpSpPr>
            <a:xfrm>
              <a:off x="4090249" y="5575813"/>
              <a:ext cx="295576" cy="220168"/>
              <a:chOff x="4025317" y="5476143"/>
              <a:chExt cx="135300" cy="220168"/>
            </a:xfrm>
          </p:grpSpPr>
          <p:cxnSp>
            <p:nvCxnSpPr>
              <p:cNvPr id="687" name="Google Shape;687;g102109795a9_0_602"/>
              <p:cNvCxnSpPr/>
              <p:nvPr/>
            </p:nvCxnSpPr>
            <p:spPr>
              <a:xfrm>
                <a:off x="4025317" y="5586192"/>
                <a:ext cx="135300" cy="0"/>
              </a:xfrm>
              <a:prstGeom prst="straightConnector1">
                <a:avLst/>
              </a:prstGeom>
              <a:noFill/>
              <a:ln cap="flat" cmpd="sng" w="9525">
                <a:solidFill>
                  <a:schemeClr val="lt1"/>
                </a:solidFill>
                <a:prstDash val="solid"/>
                <a:round/>
                <a:headEnd len="sm" w="sm" type="none"/>
                <a:tailEnd len="sm" w="sm" type="none"/>
              </a:ln>
            </p:spPr>
          </p:cxnSp>
          <p:cxnSp>
            <p:nvCxnSpPr>
              <p:cNvPr id="688" name="Google Shape;688;g102109795a9_0_602"/>
              <p:cNvCxnSpPr/>
              <p:nvPr/>
            </p:nvCxnSpPr>
            <p:spPr>
              <a:xfrm>
                <a:off x="4026847" y="5481940"/>
                <a:ext cx="300" cy="105300"/>
              </a:xfrm>
              <a:prstGeom prst="straightConnector1">
                <a:avLst/>
              </a:prstGeom>
              <a:noFill/>
              <a:ln cap="flat" cmpd="sng" w="9525">
                <a:solidFill>
                  <a:schemeClr val="lt1"/>
                </a:solidFill>
                <a:prstDash val="solid"/>
                <a:round/>
                <a:headEnd len="sm" w="sm" type="none"/>
                <a:tailEnd len="sm" w="sm" type="none"/>
              </a:ln>
            </p:spPr>
          </p:cxnSp>
          <p:cxnSp>
            <p:nvCxnSpPr>
              <p:cNvPr id="689" name="Google Shape;689;g102109795a9_0_602"/>
              <p:cNvCxnSpPr/>
              <p:nvPr/>
            </p:nvCxnSpPr>
            <p:spPr>
              <a:xfrm>
                <a:off x="4158699" y="5476143"/>
                <a:ext cx="300" cy="105300"/>
              </a:xfrm>
              <a:prstGeom prst="straightConnector1">
                <a:avLst/>
              </a:prstGeom>
              <a:noFill/>
              <a:ln cap="flat" cmpd="sng" w="9525">
                <a:solidFill>
                  <a:schemeClr val="lt1"/>
                </a:solidFill>
                <a:prstDash val="solid"/>
                <a:round/>
                <a:headEnd len="sm" w="sm" type="none"/>
                <a:tailEnd len="sm" w="sm" type="none"/>
              </a:ln>
            </p:spPr>
          </p:cxnSp>
          <p:cxnSp>
            <p:nvCxnSpPr>
              <p:cNvPr id="690" name="Google Shape;690;g102109795a9_0_602"/>
              <p:cNvCxnSpPr/>
              <p:nvPr/>
            </p:nvCxnSpPr>
            <p:spPr>
              <a:xfrm>
                <a:off x="4092744" y="5591011"/>
                <a:ext cx="300" cy="105300"/>
              </a:xfrm>
              <a:prstGeom prst="straightConnector1">
                <a:avLst/>
              </a:prstGeom>
              <a:noFill/>
              <a:ln cap="flat" cmpd="sng" w="9525">
                <a:solidFill>
                  <a:schemeClr val="lt1"/>
                </a:solidFill>
                <a:prstDash val="solid"/>
                <a:round/>
                <a:headEnd len="sm" w="sm" type="none"/>
                <a:tailEnd len="sm" w="sm" type="none"/>
              </a:ln>
            </p:spPr>
          </p:cxnSp>
        </p:grpSp>
        <p:grpSp>
          <p:nvGrpSpPr>
            <p:cNvPr id="691" name="Google Shape;691;g102109795a9_0_602"/>
            <p:cNvGrpSpPr/>
            <p:nvPr/>
          </p:nvGrpSpPr>
          <p:grpSpPr>
            <a:xfrm>
              <a:off x="4307024" y="5472873"/>
              <a:ext cx="135300" cy="111097"/>
              <a:chOff x="4025317" y="5476143"/>
              <a:chExt cx="135300" cy="111097"/>
            </a:xfrm>
          </p:grpSpPr>
          <p:cxnSp>
            <p:nvCxnSpPr>
              <p:cNvPr id="692" name="Google Shape;692;g102109795a9_0_602"/>
              <p:cNvCxnSpPr/>
              <p:nvPr/>
            </p:nvCxnSpPr>
            <p:spPr>
              <a:xfrm>
                <a:off x="4025317" y="5583438"/>
                <a:ext cx="135300" cy="0"/>
              </a:xfrm>
              <a:prstGeom prst="straightConnector1">
                <a:avLst/>
              </a:prstGeom>
              <a:noFill/>
              <a:ln cap="flat" cmpd="sng" w="9525">
                <a:solidFill>
                  <a:schemeClr val="lt1"/>
                </a:solidFill>
                <a:prstDash val="solid"/>
                <a:round/>
                <a:headEnd len="sm" w="sm" type="none"/>
                <a:tailEnd len="sm" w="sm" type="none"/>
              </a:ln>
            </p:spPr>
          </p:cxnSp>
          <p:cxnSp>
            <p:nvCxnSpPr>
              <p:cNvPr id="693" name="Google Shape;693;g102109795a9_0_602"/>
              <p:cNvCxnSpPr/>
              <p:nvPr/>
            </p:nvCxnSpPr>
            <p:spPr>
              <a:xfrm>
                <a:off x="4026847" y="5481940"/>
                <a:ext cx="300" cy="105300"/>
              </a:xfrm>
              <a:prstGeom prst="straightConnector1">
                <a:avLst/>
              </a:prstGeom>
              <a:noFill/>
              <a:ln cap="flat" cmpd="sng" w="9525">
                <a:solidFill>
                  <a:schemeClr val="lt1"/>
                </a:solidFill>
                <a:prstDash val="solid"/>
                <a:round/>
                <a:headEnd len="sm" w="sm" type="none"/>
                <a:tailEnd len="sm" w="sm" type="none"/>
              </a:ln>
            </p:spPr>
          </p:cxnSp>
          <p:cxnSp>
            <p:nvCxnSpPr>
              <p:cNvPr id="694" name="Google Shape;694;g102109795a9_0_602"/>
              <p:cNvCxnSpPr/>
              <p:nvPr/>
            </p:nvCxnSpPr>
            <p:spPr>
              <a:xfrm>
                <a:off x="4158699" y="5476143"/>
                <a:ext cx="300" cy="105300"/>
              </a:xfrm>
              <a:prstGeom prst="straightConnector1">
                <a:avLst/>
              </a:prstGeom>
              <a:noFill/>
              <a:ln cap="flat" cmpd="sng" w="9525">
                <a:solidFill>
                  <a:schemeClr val="lt1"/>
                </a:solidFill>
                <a:prstDash val="solid"/>
                <a:round/>
                <a:headEnd len="sm" w="sm" type="none"/>
                <a:tailEnd len="sm" w="sm" type="none"/>
              </a:ln>
            </p:spPr>
          </p:cxnSp>
        </p:grpSp>
      </p:grpSp>
      <p:grpSp>
        <p:nvGrpSpPr>
          <p:cNvPr id="695" name="Google Shape;695;g102109795a9_0_602"/>
          <p:cNvGrpSpPr/>
          <p:nvPr/>
        </p:nvGrpSpPr>
        <p:grpSpPr>
          <a:xfrm>
            <a:off x="4684257" y="4104476"/>
            <a:ext cx="511019" cy="429100"/>
            <a:chOff x="4684257" y="4085426"/>
            <a:chExt cx="511019" cy="429100"/>
          </a:xfrm>
        </p:grpSpPr>
        <p:grpSp>
          <p:nvGrpSpPr>
            <p:cNvPr id="696" name="Google Shape;696;g102109795a9_0_602"/>
            <p:cNvGrpSpPr/>
            <p:nvPr/>
          </p:nvGrpSpPr>
          <p:grpSpPr>
            <a:xfrm>
              <a:off x="4684257" y="4118399"/>
              <a:ext cx="511019" cy="396127"/>
              <a:chOff x="4684257" y="4118399"/>
              <a:chExt cx="511019" cy="396127"/>
            </a:xfrm>
          </p:grpSpPr>
          <p:grpSp>
            <p:nvGrpSpPr>
              <p:cNvPr id="697" name="Google Shape;697;g102109795a9_0_602"/>
              <p:cNvGrpSpPr/>
              <p:nvPr/>
            </p:nvGrpSpPr>
            <p:grpSpPr>
              <a:xfrm>
                <a:off x="4684257" y="4118399"/>
                <a:ext cx="463800" cy="396127"/>
                <a:chOff x="4684257" y="4118399"/>
                <a:chExt cx="463800" cy="396127"/>
              </a:xfrm>
            </p:grpSpPr>
            <p:grpSp>
              <p:nvGrpSpPr>
                <p:cNvPr id="698" name="Google Shape;698;g102109795a9_0_602"/>
                <p:cNvGrpSpPr/>
                <p:nvPr/>
              </p:nvGrpSpPr>
              <p:grpSpPr>
                <a:xfrm>
                  <a:off x="4684257" y="4118526"/>
                  <a:ext cx="463800" cy="396000"/>
                  <a:chOff x="4684257" y="4118526"/>
                  <a:chExt cx="463800" cy="396000"/>
                </a:xfrm>
              </p:grpSpPr>
              <p:cxnSp>
                <p:nvCxnSpPr>
                  <p:cNvPr id="699" name="Google Shape;699;g102109795a9_0_602"/>
                  <p:cNvCxnSpPr/>
                  <p:nvPr/>
                </p:nvCxnSpPr>
                <p:spPr>
                  <a:xfrm rot="10800000">
                    <a:off x="4687523" y="4118526"/>
                    <a:ext cx="0" cy="396000"/>
                  </a:xfrm>
                  <a:prstGeom prst="straightConnector1">
                    <a:avLst/>
                  </a:prstGeom>
                  <a:noFill/>
                  <a:ln cap="flat" cmpd="sng" w="9525">
                    <a:solidFill>
                      <a:schemeClr val="lt1"/>
                    </a:solidFill>
                    <a:prstDash val="solid"/>
                    <a:round/>
                    <a:headEnd len="sm" w="sm" type="none"/>
                    <a:tailEnd len="sm" w="sm" type="triangle"/>
                  </a:ln>
                </p:spPr>
              </p:cxnSp>
              <p:cxnSp>
                <p:nvCxnSpPr>
                  <p:cNvPr id="700" name="Google Shape;700;g102109795a9_0_602"/>
                  <p:cNvCxnSpPr/>
                  <p:nvPr/>
                </p:nvCxnSpPr>
                <p:spPr>
                  <a:xfrm>
                    <a:off x="4684257" y="4510066"/>
                    <a:ext cx="463800" cy="0"/>
                  </a:xfrm>
                  <a:prstGeom prst="straightConnector1">
                    <a:avLst/>
                  </a:prstGeom>
                  <a:noFill/>
                  <a:ln cap="flat" cmpd="sng" w="9525">
                    <a:solidFill>
                      <a:schemeClr val="lt1"/>
                    </a:solidFill>
                    <a:prstDash val="solid"/>
                    <a:round/>
                    <a:headEnd len="sm" w="sm" type="none"/>
                    <a:tailEnd len="sm" w="sm" type="triangle"/>
                  </a:ln>
                </p:spPr>
              </p:cxnSp>
            </p:grpSp>
            <p:cxnSp>
              <p:nvCxnSpPr>
                <p:cNvPr id="701" name="Google Shape;701;g102109795a9_0_602"/>
                <p:cNvCxnSpPr/>
                <p:nvPr/>
              </p:nvCxnSpPr>
              <p:spPr>
                <a:xfrm flipH="1" rot="10800000">
                  <a:off x="4684257" y="4189366"/>
                  <a:ext cx="350400" cy="320700"/>
                </a:xfrm>
                <a:prstGeom prst="straightConnector1">
                  <a:avLst/>
                </a:prstGeom>
                <a:noFill/>
                <a:ln cap="flat" cmpd="sng" w="9525">
                  <a:solidFill>
                    <a:schemeClr val="lt1"/>
                  </a:solidFill>
                  <a:prstDash val="solid"/>
                  <a:round/>
                  <a:headEnd len="sm" w="sm" type="none"/>
                  <a:tailEnd len="sm" w="sm" type="none"/>
                </a:ln>
              </p:spPr>
            </p:cxnSp>
            <p:cxnSp>
              <p:nvCxnSpPr>
                <p:cNvPr id="702" name="Google Shape;702;g102109795a9_0_602"/>
                <p:cNvCxnSpPr/>
                <p:nvPr/>
              </p:nvCxnSpPr>
              <p:spPr>
                <a:xfrm flipH="1" rot="10800000">
                  <a:off x="4684257" y="4118399"/>
                  <a:ext cx="262800" cy="226500"/>
                </a:xfrm>
                <a:prstGeom prst="straightConnector1">
                  <a:avLst/>
                </a:prstGeom>
                <a:noFill/>
                <a:ln cap="flat" cmpd="sng" w="9525">
                  <a:solidFill>
                    <a:schemeClr val="lt1"/>
                  </a:solidFill>
                  <a:prstDash val="dash"/>
                  <a:round/>
                  <a:headEnd len="sm" w="sm" type="none"/>
                  <a:tailEnd len="sm" w="sm" type="none"/>
                </a:ln>
              </p:spPr>
            </p:cxnSp>
            <p:cxnSp>
              <p:nvCxnSpPr>
                <p:cNvPr id="703" name="Google Shape;703;g102109795a9_0_602"/>
                <p:cNvCxnSpPr/>
                <p:nvPr/>
              </p:nvCxnSpPr>
              <p:spPr>
                <a:xfrm flipH="1" rot="10800000">
                  <a:off x="4859461" y="4279107"/>
                  <a:ext cx="262800" cy="226500"/>
                </a:xfrm>
                <a:prstGeom prst="straightConnector1">
                  <a:avLst/>
                </a:prstGeom>
                <a:noFill/>
                <a:ln cap="flat" cmpd="sng" w="9525">
                  <a:solidFill>
                    <a:schemeClr val="lt1"/>
                  </a:solidFill>
                  <a:prstDash val="dash"/>
                  <a:round/>
                  <a:headEnd len="sm" w="sm" type="none"/>
                  <a:tailEnd len="sm" w="sm" type="none"/>
                </a:ln>
              </p:spPr>
            </p:cxnSp>
          </p:grpSp>
          <p:sp>
            <p:nvSpPr>
              <p:cNvPr id="704" name="Google Shape;704;g102109795a9_0_602"/>
              <p:cNvSpPr/>
              <p:nvPr/>
            </p:nvSpPr>
            <p:spPr>
              <a:xfrm>
                <a:off x="5034665" y="4316526"/>
                <a:ext cx="58200" cy="58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5" name="Google Shape;705;g102109795a9_0_602"/>
              <p:cNvSpPr/>
              <p:nvPr/>
            </p:nvSpPr>
            <p:spPr>
              <a:xfrm>
                <a:off x="4916122" y="4434651"/>
                <a:ext cx="58200" cy="58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6" name="Google Shape;706;g102109795a9_0_602"/>
              <p:cNvSpPr/>
              <p:nvPr/>
            </p:nvSpPr>
            <p:spPr>
              <a:xfrm>
                <a:off x="5061996" y="4405507"/>
                <a:ext cx="58200" cy="58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7" name="Google Shape;707;g102109795a9_0_602"/>
              <p:cNvSpPr/>
              <p:nvPr/>
            </p:nvSpPr>
            <p:spPr>
              <a:xfrm>
                <a:off x="5137076" y="4336449"/>
                <a:ext cx="58200" cy="58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708" name="Google Shape;708;g102109795a9_0_602"/>
            <p:cNvSpPr/>
            <p:nvPr/>
          </p:nvSpPr>
          <p:spPr>
            <a:xfrm>
              <a:off x="4917498" y="4085426"/>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9" name="Google Shape;709;g102109795a9_0_602"/>
            <p:cNvSpPr/>
            <p:nvPr/>
          </p:nvSpPr>
          <p:spPr>
            <a:xfrm>
              <a:off x="4791449" y="4166621"/>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0" name="Google Shape;710;g102109795a9_0_602"/>
            <p:cNvSpPr/>
            <p:nvPr/>
          </p:nvSpPr>
          <p:spPr>
            <a:xfrm>
              <a:off x="4712736" y="4208852"/>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1" name="Google Shape;711;g102109795a9_0_602"/>
            <p:cNvSpPr/>
            <p:nvPr/>
          </p:nvSpPr>
          <p:spPr>
            <a:xfrm>
              <a:off x="4802484" y="4099814"/>
              <a:ext cx="53100" cy="45600"/>
            </a:xfrm>
            <a:prstGeom prst="hexagon">
              <a:avLst>
                <a:gd fmla="val 25000"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12" name="Google Shape;712;g102109795a9_0_602"/>
          <p:cNvGrpSpPr/>
          <p:nvPr/>
        </p:nvGrpSpPr>
        <p:grpSpPr>
          <a:xfrm>
            <a:off x="3399737" y="1453656"/>
            <a:ext cx="416400" cy="321125"/>
            <a:chOff x="3399737" y="1453656"/>
            <a:chExt cx="416400" cy="321125"/>
          </a:xfrm>
        </p:grpSpPr>
        <p:cxnSp>
          <p:nvCxnSpPr>
            <p:cNvPr id="713" name="Google Shape;713;g102109795a9_0_602"/>
            <p:cNvCxnSpPr/>
            <p:nvPr/>
          </p:nvCxnSpPr>
          <p:spPr>
            <a:xfrm flipH="1" rot="10800000">
              <a:off x="3399737" y="1457862"/>
              <a:ext cx="416400" cy="284400"/>
            </a:xfrm>
            <a:prstGeom prst="straightConnector1">
              <a:avLst/>
            </a:prstGeom>
            <a:noFill/>
            <a:ln cap="flat" cmpd="sng" w="12700">
              <a:solidFill>
                <a:schemeClr val="lt1"/>
              </a:solidFill>
              <a:prstDash val="solid"/>
              <a:round/>
              <a:headEnd len="sm" w="sm" type="none"/>
              <a:tailEnd len="sm" w="sm" type="none"/>
            </a:ln>
          </p:spPr>
        </p:cxnSp>
        <p:sp>
          <p:nvSpPr>
            <p:cNvPr id="714" name="Google Shape;714;g102109795a9_0_602"/>
            <p:cNvSpPr/>
            <p:nvPr/>
          </p:nvSpPr>
          <p:spPr>
            <a:xfrm>
              <a:off x="3553127" y="1516521"/>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5" name="Google Shape;715;g102109795a9_0_602"/>
            <p:cNvSpPr/>
            <p:nvPr/>
          </p:nvSpPr>
          <p:spPr>
            <a:xfrm>
              <a:off x="3490262" y="1594047"/>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6" name="Google Shape;716;g102109795a9_0_602"/>
            <p:cNvSpPr/>
            <p:nvPr/>
          </p:nvSpPr>
          <p:spPr>
            <a:xfrm>
              <a:off x="3404329" y="1605845"/>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7" name="Google Shape;717;g102109795a9_0_602"/>
            <p:cNvSpPr/>
            <p:nvPr/>
          </p:nvSpPr>
          <p:spPr>
            <a:xfrm>
              <a:off x="3444125" y="1724381"/>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8" name="Google Shape;718;g102109795a9_0_602"/>
            <p:cNvSpPr/>
            <p:nvPr/>
          </p:nvSpPr>
          <p:spPr>
            <a:xfrm>
              <a:off x="3583026" y="1644739"/>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19" name="Google Shape;719;g102109795a9_0_602"/>
            <p:cNvSpPr/>
            <p:nvPr/>
          </p:nvSpPr>
          <p:spPr>
            <a:xfrm>
              <a:off x="3688858" y="1572932"/>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0" name="Google Shape;720;g102109795a9_0_602"/>
            <p:cNvSpPr/>
            <p:nvPr/>
          </p:nvSpPr>
          <p:spPr>
            <a:xfrm>
              <a:off x="3688857" y="1453656"/>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21" name="Google Shape;721;g102109795a9_0_602"/>
          <p:cNvGrpSpPr/>
          <p:nvPr/>
        </p:nvGrpSpPr>
        <p:grpSpPr>
          <a:xfrm>
            <a:off x="3326697" y="2339942"/>
            <a:ext cx="849961" cy="820614"/>
            <a:chOff x="3359138" y="2388402"/>
            <a:chExt cx="849961" cy="820614"/>
          </a:xfrm>
        </p:grpSpPr>
        <p:sp>
          <p:nvSpPr>
            <p:cNvPr id="722" name="Google Shape;722;g102109795a9_0_602"/>
            <p:cNvSpPr/>
            <p:nvPr/>
          </p:nvSpPr>
          <p:spPr>
            <a:xfrm rot="5763501">
              <a:off x="3388560" y="2432906"/>
              <a:ext cx="747575" cy="731606"/>
            </a:xfrm>
            <a:prstGeom prst="arc">
              <a:avLst>
                <a:gd fmla="val 16200000" name="adj1"/>
                <a:gd fmla="val 0" name="adj2"/>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3" name="Google Shape;723;g102109795a9_0_602"/>
            <p:cNvSpPr/>
            <p:nvPr/>
          </p:nvSpPr>
          <p:spPr>
            <a:xfrm>
              <a:off x="3738004" y="3075064"/>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4" name="Google Shape;724;g102109795a9_0_602"/>
            <p:cNvSpPr/>
            <p:nvPr/>
          </p:nvSpPr>
          <p:spPr>
            <a:xfrm>
              <a:off x="3951776" y="3125934"/>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5" name="Google Shape;725;g102109795a9_0_602"/>
            <p:cNvSpPr/>
            <p:nvPr/>
          </p:nvSpPr>
          <p:spPr>
            <a:xfrm>
              <a:off x="3936302" y="2976279"/>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6" name="Google Shape;726;g102109795a9_0_602"/>
            <p:cNvSpPr/>
            <p:nvPr/>
          </p:nvSpPr>
          <p:spPr>
            <a:xfrm>
              <a:off x="4004778" y="2914325"/>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7" name="Google Shape;727;g102109795a9_0_602"/>
            <p:cNvSpPr/>
            <p:nvPr/>
          </p:nvSpPr>
          <p:spPr>
            <a:xfrm>
              <a:off x="4158699" y="2863925"/>
              <a:ext cx="50400" cy="50400"/>
            </a:xfrm>
            <a:prstGeom prst="ellips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28" name="Google Shape;728;g102109795a9_0_602"/>
          <p:cNvGrpSpPr/>
          <p:nvPr/>
        </p:nvGrpSpPr>
        <p:grpSpPr>
          <a:xfrm>
            <a:off x="2889708" y="4586232"/>
            <a:ext cx="571331" cy="437207"/>
            <a:chOff x="2880183" y="4586232"/>
            <a:chExt cx="571331" cy="437207"/>
          </a:xfrm>
        </p:grpSpPr>
        <p:sp>
          <p:nvSpPr>
            <p:cNvPr id="729" name="Google Shape;729;g102109795a9_0_602"/>
            <p:cNvSpPr/>
            <p:nvPr/>
          </p:nvSpPr>
          <p:spPr>
            <a:xfrm>
              <a:off x="3077650" y="4586232"/>
              <a:ext cx="1992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0" name="Google Shape;730;g102109795a9_0_602"/>
            <p:cNvSpPr/>
            <p:nvPr/>
          </p:nvSpPr>
          <p:spPr>
            <a:xfrm>
              <a:off x="2946005" y="4714319"/>
              <a:ext cx="1317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1" name="Google Shape;731;g102109795a9_0_602"/>
            <p:cNvSpPr/>
            <p:nvPr/>
          </p:nvSpPr>
          <p:spPr>
            <a:xfrm>
              <a:off x="3266839" y="4714319"/>
              <a:ext cx="1317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2" name="Google Shape;732;g102109795a9_0_602"/>
            <p:cNvSpPr/>
            <p:nvPr/>
          </p:nvSpPr>
          <p:spPr>
            <a:xfrm>
              <a:off x="2880183" y="4836048"/>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3" name="Google Shape;733;g102109795a9_0_602"/>
            <p:cNvSpPr/>
            <p:nvPr/>
          </p:nvSpPr>
          <p:spPr>
            <a:xfrm>
              <a:off x="3033175" y="4833634"/>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4" name="Google Shape;734;g102109795a9_0_602"/>
            <p:cNvSpPr/>
            <p:nvPr/>
          </p:nvSpPr>
          <p:spPr>
            <a:xfrm>
              <a:off x="3033175" y="4957739"/>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5" name="Google Shape;735;g102109795a9_0_602"/>
            <p:cNvSpPr/>
            <p:nvPr/>
          </p:nvSpPr>
          <p:spPr>
            <a:xfrm>
              <a:off x="3215822" y="4833633"/>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6" name="Google Shape;736;g102109795a9_0_602"/>
            <p:cNvSpPr/>
            <p:nvPr/>
          </p:nvSpPr>
          <p:spPr>
            <a:xfrm>
              <a:off x="3353714" y="4833632"/>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7" name="Google Shape;737;g102109795a9_0_602"/>
            <p:cNvSpPr/>
            <p:nvPr/>
          </p:nvSpPr>
          <p:spPr>
            <a:xfrm>
              <a:off x="3353714" y="4955129"/>
              <a:ext cx="97800" cy="6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738" name="Google Shape;738;g102109795a9_0_602"/>
            <p:cNvCxnSpPr>
              <a:endCxn id="730" idx="0"/>
            </p:cNvCxnSpPr>
            <p:nvPr/>
          </p:nvCxnSpPr>
          <p:spPr>
            <a:xfrm flipH="1">
              <a:off x="3011855" y="4651919"/>
              <a:ext cx="119100" cy="62400"/>
            </a:xfrm>
            <a:prstGeom prst="straightConnector1">
              <a:avLst/>
            </a:prstGeom>
            <a:noFill/>
            <a:ln cap="flat" cmpd="sng" w="9525">
              <a:solidFill>
                <a:schemeClr val="lt1"/>
              </a:solidFill>
              <a:prstDash val="solid"/>
              <a:round/>
              <a:headEnd len="sm" w="sm" type="none"/>
              <a:tailEnd len="sm" w="sm" type="none"/>
            </a:ln>
          </p:spPr>
        </p:cxnSp>
        <p:cxnSp>
          <p:nvCxnSpPr>
            <p:cNvPr id="739" name="Google Shape;739;g102109795a9_0_602"/>
            <p:cNvCxnSpPr>
              <a:endCxn id="731" idx="0"/>
            </p:cNvCxnSpPr>
            <p:nvPr/>
          </p:nvCxnSpPr>
          <p:spPr>
            <a:xfrm>
              <a:off x="3215989" y="4651919"/>
              <a:ext cx="116700" cy="62400"/>
            </a:xfrm>
            <a:prstGeom prst="straightConnector1">
              <a:avLst/>
            </a:prstGeom>
            <a:noFill/>
            <a:ln cap="flat" cmpd="sng" w="9525">
              <a:solidFill>
                <a:schemeClr val="lt1"/>
              </a:solidFill>
              <a:prstDash val="solid"/>
              <a:round/>
              <a:headEnd len="sm" w="sm" type="none"/>
              <a:tailEnd len="sm" w="sm" type="none"/>
            </a:ln>
          </p:spPr>
        </p:cxnSp>
        <p:cxnSp>
          <p:nvCxnSpPr>
            <p:cNvPr id="740" name="Google Shape;740;g102109795a9_0_602"/>
            <p:cNvCxnSpPr>
              <a:stCxn id="730" idx="2"/>
              <a:endCxn id="732" idx="0"/>
            </p:cNvCxnSpPr>
            <p:nvPr/>
          </p:nvCxnSpPr>
          <p:spPr>
            <a:xfrm flipH="1">
              <a:off x="2929055" y="4780019"/>
              <a:ext cx="82800" cy="56100"/>
            </a:xfrm>
            <a:prstGeom prst="straightConnector1">
              <a:avLst/>
            </a:prstGeom>
            <a:noFill/>
            <a:ln cap="flat" cmpd="sng" w="9525">
              <a:solidFill>
                <a:schemeClr val="lt1"/>
              </a:solidFill>
              <a:prstDash val="solid"/>
              <a:round/>
              <a:headEnd len="sm" w="sm" type="none"/>
              <a:tailEnd len="sm" w="sm" type="none"/>
            </a:ln>
          </p:spPr>
        </p:cxnSp>
        <p:cxnSp>
          <p:nvCxnSpPr>
            <p:cNvPr id="741" name="Google Shape;741;g102109795a9_0_602"/>
            <p:cNvCxnSpPr>
              <a:stCxn id="730" idx="2"/>
              <a:endCxn id="733" idx="0"/>
            </p:cNvCxnSpPr>
            <p:nvPr/>
          </p:nvCxnSpPr>
          <p:spPr>
            <a:xfrm>
              <a:off x="3011855" y="4780019"/>
              <a:ext cx="70200" cy="53700"/>
            </a:xfrm>
            <a:prstGeom prst="straightConnector1">
              <a:avLst/>
            </a:prstGeom>
            <a:noFill/>
            <a:ln cap="flat" cmpd="sng" w="9525">
              <a:solidFill>
                <a:schemeClr val="lt1"/>
              </a:solidFill>
              <a:prstDash val="solid"/>
              <a:round/>
              <a:headEnd len="sm" w="sm" type="none"/>
              <a:tailEnd len="sm" w="sm" type="none"/>
            </a:ln>
          </p:spPr>
        </p:cxnSp>
        <p:cxnSp>
          <p:nvCxnSpPr>
            <p:cNvPr id="742" name="Google Shape;742;g102109795a9_0_602"/>
            <p:cNvCxnSpPr>
              <a:stCxn id="731" idx="2"/>
              <a:endCxn id="735" idx="0"/>
            </p:cNvCxnSpPr>
            <p:nvPr/>
          </p:nvCxnSpPr>
          <p:spPr>
            <a:xfrm flipH="1">
              <a:off x="3264589" y="4780019"/>
              <a:ext cx="68100" cy="53700"/>
            </a:xfrm>
            <a:prstGeom prst="straightConnector1">
              <a:avLst/>
            </a:prstGeom>
            <a:noFill/>
            <a:ln cap="flat" cmpd="sng" w="9525">
              <a:solidFill>
                <a:schemeClr val="lt1"/>
              </a:solidFill>
              <a:prstDash val="solid"/>
              <a:round/>
              <a:headEnd len="sm" w="sm" type="none"/>
              <a:tailEnd len="sm" w="sm" type="none"/>
            </a:ln>
          </p:spPr>
        </p:cxnSp>
        <p:cxnSp>
          <p:nvCxnSpPr>
            <p:cNvPr id="743" name="Google Shape;743;g102109795a9_0_602"/>
            <p:cNvCxnSpPr>
              <a:endCxn id="736" idx="0"/>
            </p:cNvCxnSpPr>
            <p:nvPr/>
          </p:nvCxnSpPr>
          <p:spPr>
            <a:xfrm>
              <a:off x="3349214" y="4776932"/>
              <a:ext cx="53400" cy="56700"/>
            </a:xfrm>
            <a:prstGeom prst="straightConnector1">
              <a:avLst/>
            </a:prstGeom>
            <a:noFill/>
            <a:ln cap="flat" cmpd="sng" w="9525">
              <a:solidFill>
                <a:schemeClr val="lt1"/>
              </a:solidFill>
              <a:prstDash val="solid"/>
              <a:round/>
              <a:headEnd len="sm" w="sm" type="none"/>
              <a:tailEnd len="sm" w="sm" type="none"/>
            </a:ln>
          </p:spPr>
        </p:cxnSp>
        <p:cxnSp>
          <p:nvCxnSpPr>
            <p:cNvPr id="744" name="Google Shape;744;g102109795a9_0_602"/>
            <p:cNvCxnSpPr>
              <a:stCxn id="733" idx="2"/>
              <a:endCxn id="734" idx="0"/>
            </p:cNvCxnSpPr>
            <p:nvPr/>
          </p:nvCxnSpPr>
          <p:spPr>
            <a:xfrm>
              <a:off x="3082075" y="4899334"/>
              <a:ext cx="0" cy="58500"/>
            </a:xfrm>
            <a:prstGeom prst="straightConnector1">
              <a:avLst/>
            </a:prstGeom>
            <a:noFill/>
            <a:ln cap="flat" cmpd="sng" w="9525">
              <a:solidFill>
                <a:schemeClr val="lt1"/>
              </a:solidFill>
              <a:prstDash val="solid"/>
              <a:round/>
              <a:headEnd len="sm" w="sm" type="none"/>
              <a:tailEnd len="sm" w="sm" type="none"/>
            </a:ln>
          </p:spPr>
        </p:cxnSp>
        <p:cxnSp>
          <p:nvCxnSpPr>
            <p:cNvPr id="745" name="Google Shape;745;g102109795a9_0_602"/>
            <p:cNvCxnSpPr/>
            <p:nvPr/>
          </p:nvCxnSpPr>
          <p:spPr>
            <a:xfrm>
              <a:off x="3398484" y="4899195"/>
              <a:ext cx="0" cy="58500"/>
            </a:xfrm>
            <a:prstGeom prst="straightConnector1">
              <a:avLst/>
            </a:prstGeom>
            <a:noFill/>
            <a:ln cap="flat" cmpd="sng" w="9525">
              <a:solidFill>
                <a:schemeClr val="lt1"/>
              </a:solidFill>
              <a:prstDash val="solid"/>
              <a:round/>
              <a:headEnd len="sm" w="sm" type="none"/>
              <a:tailEnd len="sm" w="sm" type="none"/>
            </a:ln>
          </p:spPr>
        </p:cxnSp>
      </p:grpSp>
      <p:grpSp>
        <p:nvGrpSpPr>
          <p:cNvPr id="746" name="Google Shape;746;g102109795a9_0_602"/>
          <p:cNvGrpSpPr/>
          <p:nvPr/>
        </p:nvGrpSpPr>
        <p:grpSpPr>
          <a:xfrm>
            <a:off x="4915044" y="2168094"/>
            <a:ext cx="487872" cy="411039"/>
            <a:chOff x="4884813" y="2139105"/>
            <a:chExt cx="487872" cy="411039"/>
          </a:xfrm>
        </p:grpSpPr>
        <p:cxnSp>
          <p:nvCxnSpPr>
            <p:cNvPr id="747" name="Google Shape;747;g102109795a9_0_602"/>
            <p:cNvCxnSpPr/>
            <p:nvPr/>
          </p:nvCxnSpPr>
          <p:spPr>
            <a:xfrm flipH="1" rot="10800000">
              <a:off x="4884813" y="2143311"/>
              <a:ext cx="416400" cy="284400"/>
            </a:xfrm>
            <a:prstGeom prst="straightConnector1">
              <a:avLst/>
            </a:prstGeom>
            <a:noFill/>
            <a:ln cap="flat" cmpd="sng" w="12700">
              <a:solidFill>
                <a:schemeClr val="lt1"/>
              </a:solidFill>
              <a:prstDash val="solid"/>
              <a:round/>
              <a:headEnd len="sm" w="sm" type="none"/>
              <a:tailEnd len="sm" w="sm" type="none"/>
            </a:ln>
          </p:spPr>
        </p:cxnSp>
        <p:sp>
          <p:nvSpPr>
            <p:cNvPr id="748" name="Google Shape;748;g102109795a9_0_602"/>
            <p:cNvSpPr/>
            <p:nvPr/>
          </p:nvSpPr>
          <p:spPr>
            <a:xfrm>
              <a:off x="5038203" y="2201970"/>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49" name="Google Shape;749;g102109795a9_0_602"/>
            <p:cNvSpPr/>
            <p:nvPr/>
          </p:nvSpPr>
          <p:spPr>
            <a:xfrm>
              <a:off x="4975338" y="2279496"/>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0" name="Google Shape;750;g102109795a9_0_602"/>
            <p:cNvSpPr/>
            <p:nvPr/>
          </p:nvSpPr>
          <p:spPr>
            <a:xfrm>
              <a:off x="5148733" y="2232950"/>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1" name="Google Shape;751;g102109795a9_0_602"/>
            <p:cNvSpPr/>
            <p:nvPr/>
          </p:nvSpPr>
          <p:spPr>
            <a:xfrm>
              <a:off x="4929201" y="2409830"/>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2" name="Google Shape;752;g102109795a9_0_602"/>
            <p:cNvSpPr/>
            <p:nvPr/>
          </p:nvSpPr>
          <p:spPr>
            <a:xfrm>
              <a:off x="5068102" y="2330188"/>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3" name="Google Shape;753;g102109795a9_0_602"/>
            <p:cNvSpPr/>
            <p:nvPr/>
          </p:nvSpPr>
          <p:spPr>
            <a:xfrm>
              <a:off x="5279940" y="2376917"/>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4" name="Google Shape;754;g102109795a9_0_602"/>
            <p:cNvSpPr/>
            <p:nvPr/>
          </p:nvSpPr>
          <p:spPr>
            <a:xfrm>
              <a:off x="5173933" y="2139105"/>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755" name="Google Shape;755;g102109795a9_0_602"/>
            <p:cNvCxnSpPr/>
            <p:nvPr/>
          </p:nvCxnSpPr>
          <p:spPr>
            <a:xfrm flipH="1" rot="10800000">
              <a:off x="4942785" y="2365944"/>
              <a:ext cx="429900" cy="184200"/>
            </a:xfrm>
            <a:prstGeom prst="straightConnector1">
              <a:avLst/>
            </a:prstGeom>
            <a:noFill/>
            <a:ln cap="flat" cmpd="sng" w="12700">
              <a:solidFill>
                <a:schemeClr val="lt1"/>
              </a:solidFill>
              <a:prstDash val="solid"/>
              <a:round/>
              <a:headEnd len="sm" w="sm" type="none"/>
              <a:tailEnd len="sm" w="sm" type="none"/>
            </a:ln>
          </p:spPr>
        </p:cxnSp>
        <p:sp>
          <p:nvSpPr>
            <p:cNvPr id="756" name="Google Shape;756;g102109795a9_0_602"/>
            <p:cNvSpPr/>
            <p:nvPr/>
          </p:nvSpPr>
          <p:spPr>
            <a:xfrm>
              <a:off x="5173933" y="2488238"/>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7" name="Google Shape;757;g102109795a9_0_602"/>
            <p:cNvSpPr/>
            <p:nvPr/>
          </p:nvSpPr>
          <p:spPr>
            <a:xfrm>
              <a:off x="5213730" y="2368371"/>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8" name="Google Shape;758;g102109795a9_0_602"/>
            <p:cNvSpPr/>
            <p:nvPr/>
          </p:nvSpPr>
          <p:spPr>
            <a:xfrm>
              <a:off x="5088603" y="2494151"/>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59" name="Google Shape;759;g102109795a9_0_602"/>
            <p:cNvSpPr/>
            <p:nvPr/>
          </p:nvSpPr>
          <p:spPr>
            <a:xfrm>
              <a:off x="5260792" y="2437862"/>
              <a:ext cx="50400" cy="5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2"/>
              </a:buClr>
              <a:buSzPts val="4400"/>
              <a:buFont typeface="Calibri"/>
              <a:buNone/>
            </a:pPr>
            <a:r>
              <a:rPr lang="en-GB"/>
              <a:t>Last Week</a:t>
            </a:r>
            <a:endParaRPr/>
          </a:p>
        </p:txBody>
      </p:sp>
      <p:sp>
        <p:nvSpPr>
          <p:cNvPr id="176" name="Google Shape;176;p2"/>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Learn what is Data Analysis</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Gain an understanding </a:t>
            </a:r>
            <a:r>
              <a:rPr lang="en-GB" sz="2500">
                <a:solidFill>
                  <a:schemeClr val="dk1"/>
                </a:solidFill>
              </a:rPr>
              <a:t>of the different types </a:t>
            </a:r>
            <a:r>
              <a:rPr lang="en-GB" sz="2600">
                <a:solidFill>
                  <a:schemeClr val="dk1"/>
                </a:solidFill>
              </a:rPr>
              <a:t>Data Analysis</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Understand what is Data Visualization</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Learn about the types of data visualization charts</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Identify what makes a good visualization</a:t>
            </a:r>
            <a:endParaRPr sz="2600">
              <a:solidFill>
                <a:schemeClr val="dk1"/>
              </a:solidFill>
            </a:endParaRPr>
          </a:p>
          <a:p>
            <a:pPr indent="0" lvl="0" marL="0" rtl="0" algn="l">
              <a:lnSpc>
                <a:spcPct val="90000"/>
              </a:lnSpc>
              <a:spcBef>
                <a:spcPts val="1000"/>
              </a:spcBef>
              <a:spcAft>
                <a:spcPts val="0"/>
              </a:spcAft>
              <a:buClr>
                <a:srgbClr val="343434"/>
              </a:buClr>
              <a:buSzPts val="2400"/>
              <a:buNone/>
            </a:pPr>
            <a:r>
              <a:t/>
            </a:r>
            <a:endParaRPr sz="21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g102109795a9_0_708"/>
          <p:cNvSpPr txBox="1"/>
          <p:nvPr>
            <p:ph type="title"/>
          </p:nvPr>
        </p:nvSpPr>
        <p:spPr>
          <a:xfrm>
            <a:off x="523798" y="36301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Example of Regression Tasks</a:t>
            </a:r>
            <a:endParaRPr>
              <a:latin typeface="Calibri"/>
              <a:ea typeface="Calibri"/>
              <a:cs typeface="Calibri"/>
              <a:sym typeface="Calibri"/>
            </a:endParaRPr>
          </a:p>
        </p:txBody>
      </p:sp>
      <p:grpSp>
        <p:nvGrpSpPr>
          <p:cNvPr id="766" name="Google Shape;766;g102109795a9_0_708"/>
          <p:cNvGrpSpPr/>
          <p:nvPr/>
        </p:nvGrpSpPr>
        <p:grpSpPr>
          <a:xfrm>
            <a:off x="8141968" y="3480272"/>
            <a:ext cx="1684550" cy="244800"/>
            <a:chOff x="7046241" y="3966258"/>
            <a:chExt cx="1788840" cy="244800"/>
          </a:xfrm>
        </p:grpSpPr>
        <p:cxnSp>
          <p:nvCxnSpPr>
            <p:cNvPr id="767" name="Google Shape;767;g102109795a9_0_708"/>
            <p:cNvCxnSpPr/>
            <p:nvPr/>
          </p:nvCxnSpPr>
          <p:spPr>
            <a:xfrm rot="10800000">
              <a:off x="7315281" y="4085968"/>
              <a:ext cx="1519800" cy="0"/>
            </a:xfrm>
            <a:prstGeom prst="straightConnector1">
              <a:avLst/>
            </a:prstGeom>
            <a:noFill/>
            <a:ln cap="flat" cmpd="sng" w="50800">
              <a:solidFill>
                <a:srgbClr val="7E047E"/>
              </a:solidFill>
              <a:prstDash val="solid"/>
              <a:round/>
              <a:headEnd len="sm" w="sm" type="none"/>
              <a:tailEnd len="sm" w="sm" type="none"/>
            </a:ln>
          </p:spPr>
        </p:cxnSp>
        <p:sp>
          <p:nvSpPr>
            <p:cNvPr id="768" name="Google Shape;768;g102109795a9_0_708"/>
            <p:cNvSpPr/>
            <p:nvPr/>
          </p:nvSpPr>
          <p:spPr>
            <a:xfrm>
              <a:off x="7046241" y="3966258"/>
              <a:ext cx="259800" cy="2448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69" name="Google Shape;769;g102109795a9_0_708"/>
          <p:cNvGrpSpPr/>
          <p:nvPr/>
        </p:nvGrpSpPr>
        <p:grpSpPr>
          <a:xfrm>
            <a:off x="8706469" y="2629106"/>
            <a:ext cx="1236277" cy="478183"/>
            <a:chOff x="7365981" y="2837331"/>
            <a:chExt cx="1440211" cy="557063"/>
          </a:xfrm>
        </p:grpSpPr>
        <p:sp>
          <p:nvSpPr>
            <p:cNvPr id="770" name="Google Shape;770;g102109795a9_0_708"/>
            <p:cNvSpPr/>
            <p:nvPr/>
          </p:nvSpPr>
          <p:spPr>
            <a:xfrm>
              <a:off x="7365981" y="2837331"/>
              <a:ext cx="285000" cy="2850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771" name="Google Shape;771;g102109795a9_0_708"/>
            <p:cNvCxnSpPr>
              <a:stCxn id="770" idx="5"/>
            </p:cNvCxnSpPr>
            <p:nvPr/>
          </p:nvCxnSpPr>
          <p:spPr>
            <a:xfrm>
              <a:off x="7609244" y="3080594"/>
              <a:ext cx="294900" cy="313800"/>
            </a:xfrm>
            <a:prstGeom prst="straightConnector1">
              <a:avLst/>
            </a:prstGeom>
            <a:noFill/>
            <a:ln cap="flat" cmpd="sng" w="50800">
              <a:solidFill>
                <a:srgbClr val="00A0FF"/>
              </a:solidFill>
              <a:prstDash val="solid"/>
              <a:round/>
              <a:headEnd len="sm" w="sm" type="none"/>
              <a:tailEnd len="sm" w="sm" type="none"/>
            </a:ln>
          </p:spPr>
        </p:cxnSp>
        <p:cxnSp>
          <p:nvCxnSpPr>
            <p:cNvPr id="772" name="Google Shape;772;g102109795a9_0_708"/>
            <p:cNvCxnSpPr/>
            <p:nvPr/>
          </p:nvCxnSpPr>
          <p:spPr>
            <a:xfrm>
              <a:off x="7879492" y="3386943"/>
              <a:ext cx="926700" cy="0"/>
            </a:xfrm>
            <a:prstGeom prst="straightConnector1">
              <a:avLst/>
            </a:prstGeom>
            <a:noFill/>
            <a:ln cap="flat" cmpd="sng" w="50800">
              <a:solidFill>
                <a:srgbClr val="00A0FF"/>
              </a:solidFill>
              <a:prstDash val="solid"/>
              <a:round/>
              <a:headEnd len="sm" w="sm" type="none"/>
              <a:tailEnd len="sm" w="sm" type="none"/>
            </a:ln>
          </p:spPr>
        </p:cxnSp>
      </p:grpSp>
      <p:sp>
        <p:nvSpPr>
          <p:cNvPr id="773" name="Google Shape;773;g102109795a9_0_708"/>
          <p:cNvSpPr/>
          <p:nvPr/>
        </p:nvSpPr>
        <p:spPr>
          <a:xfrm>
            <a:off x="7345421" y="1547058"/>
            <a:ext cx="1159200" cy="11592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4" name="Google Shape;774;g102109795a9_0_708"/>
          <p:cNvSpPr/>
          <p:nvPr/>
        </p:nvSpPr>
        <p:spPr>
          <a:xfrm>
            <a:off x="6533882" y="3020369"/>
            <a:ext cx="1159200" cy="11592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75" name="Google Shape;775;g102109795a9_0_708"/>
          <p:cNvPicPr preferRelativeResize="0"/>
          <p:nvPr/>
        </p:nvPicPr>
        <p:blipFill rotWithShape="1">
          <a:blip r:embed="rId3">
            <a:alphaModFix/>
          </a:blip>
          <a:srcRect b="0" l="0" r="0" t="0"/>
          <a:stretch/>
        </p:blipFill>
        <p:spPr>
          <a:xfrm>
            <a:off x="10028926" y="2507512"/>
            <a:ext cx="1513500" cy="2055206"/>
          </a:xfrm>
          <a:prstGeom prst="rect">
            <a:avLst/>
          </a:prstGeom>
          <a:noFill/>
          <a:ln>
            <a:noFill/>
          </a:ln>
        </p:spPr>
      </p:pic>
      <p:sp>
        <p:nvSpPr>
          <p:cNvPr id="776" name="Google Shape;776;g102109795a9_0_708"/>
          <p:cNvSpPr/>
          <p:nvPr/>
        </p:nvSpPr>
        <p:spPr>
          <a:xfrm>
            <a:off x="811404" y="3105092"/>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77" name="Google Shape;777;g102109795a9_0_708"/>
          <p:cNvSpPr txBox="1"/>
          <p:nvPr/>
        </p:nvSpPr>
        <p:spPr>
          <a:xfrm>
            <a:off x="1145384" y="3192382"/>
            <a:ext cx="7122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778" name="Google Shape;778;g102109795a9_0_708"/>
          <p:cNvSpPr/>
          <p:nvPr/>
        </p:nvSpPr>
        <p:spPr>
          <a:xfrm>
            <a:off x="811405" y="3105092"/>
            <a:ext cx="119100" cy="72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79" name="Google Shape;779;g102109795a9_0_708"/>
          <p:cNvSpPr/>
          <p:nvPr/>
        </p:nvSpPr>
        <p:spPr>
          <a:xfrm>
            <a:off x="811404" y="3920960"/>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80" name="Google Shape;780;g102109795a9_0_708"/>
          <p:cNvSpPr txBox="1"/>
          <p:nvPr/>
        </p:nvSpPr>
        <p:spPr>
          <a:xfrm>
            <a:off x="1939526" y="4061490"/>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A805A8"/>
                </a:solidFill>
                <a:latin typeface="Arial"/>
                <a:ea typeface="Arial"/>
                <a:cs typeface="Arial"/>
                <a:sym typeface="Arial"/>
              </a:rPr>
              <a:t>Social Media</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A805A8"/>
              </a:solidFill>
              <a:latin typeface="Montserrat Medium"/>
              <a:ea typeface="Montserrat Medium"/>
              <a:cs typeface="Montserrat Medium"/>
              <a:sym typeface="Montserrat Medium"/>
            </a:endParaRPr>
          </a:p>
        </p:txBody>
      </p:sp>
      <p:sp>
        <p:nvSpPr>
          <p:cNvPr id="781" name="Google Shape;781;g102109795a9_0_708"/>
          <p:cNvSpPr txBox="1"/>
          <p:nvPr/>
        </p:nvSpPr>
        <p:spPr>
          <a:xfrm>
            <a:off x="1107713" y="4008250"/>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5"/>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782" name="Google Shape;782;g102109795a9_0_708"/>
          <p:cNvSpPr/>
          <p:nvPr/>
        </p:nvSpPr>
        <p:spPr>
          <a:xfrm>
            <a:off x="811405" y="3920960"/>
            <a:ext cx="119100" cy="72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83" name="Google Shape;783;g102109795a9_0_708"/>
          <p:cNvSpPr txBox="1"/>
          <p:nvPr/>
        </p:nvSpPr>
        <p:spPr>
          <a:xfrm>
            <a:off x="1939526" y="3232658"/>
            <a:ext cx="3992400" cy="447600"/>
          </a:xfrm>
          <a:prstGeom prst="rect">
            <a:avLst/>
          </a:prstGeom>
          <a:noFill/>
          <a:ln>
            <a:noFill/>
          </a:ln>
        </p:spPr>
        <p:txBody>
          <a:bodyPr anchorCtr="0" anchor="t" bIns="91425" lIns="91425" spcFirstLastPara="1" rIns="91425" wrap="square" tIns="91425">
            <a:noAutofit/>
          </a:bodyPr>
          <a:lstStyle/>
          <a:p>
            <a:pPr indent="0" lvl="4"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00A0FF"/>
                </a:solidFill>
                <a:latin typeface="Arial"/>
                <a:ea typeface="Arial"/>
                <a:cs typeface="Arial"/>
                <a:sym typeface="Arial"/>
              </a:rPr>
              <a:t>Finance</a:t>
            </a:r>
            <a:endParaRPr b="0" i="0" sz="2000" u="none" cap="none" strike="noStrike">
              <a:solidFill>
                <a:srgbClr val="00A0FF"/>
              </a:solidFill>
              <a:latin typeface="Montserrat Medium"/>
              <a:ea typeface="Montserrat Medium"/>
              <a:cs typeface="Montserrat Medium"/>
              <a:sym typeface="Montserrat Medium"/>
            </a:endParaRPr>
          </a:p>
          <a:p>
            <a:pPr indent="0" lvl="4" marL="57150" marR="0" rtl="0" algn="l">
              <a:lnSpc>
                <a:spcPct val="100000"/>
              </a:lnSpc>
              <a:spcBef>
                <a:spcPts val="600"/>
              </a:spcBef>
              <a:spcAft>
                <a:spcPts val="600"/>
              </a:spcAft>
              <a:buClr>
                <a:srgbClr val="000000"/>
              </a:buClr>
              <a:buSzPts val="2000"/>
              <a:buFont typeface="Arial"/>
              <a:buNone/>
            </a:pPr>
            <a:r>
              <a:t/>
            </a:r>
            <a:endParaRPr b="0" i="0" sz="2000" u="none" cap="none" strike="noStrike">
              <a:solidFill>
                <a:srgbClr val="00A0FF"/>
              </a:solidFill>
              <a:latin typeface="Montserrat Medium"/>
              <a:ea typeface="Montserrat Medium"/>
              <a:cs typeface="Montserrat Medium"/>
              <a:sym typeface="Montserrat Medium"/>
            </a:endParaRPr>
          </a:p>
        </p:txBody>
      </p:sp>
      <p:sp>
        <p:nvSpPr>
          <p:cNvPr id="784" name="Google Shape;784;g102109795a9_0_708"/>
          <p:cNvSpPr txBox="1"/>
          <p:nvPr/>
        </p:nvSpPr>
        <p:spPr>
          <a:xfrm>
            <a:off x="617364" y="1558403"/>
            <a:ext cx="65262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GB" sz="2600" u="none" cap="none" strike="noStrike">
                <a:solidFill>
                  <a:schemeClr val="dk1"/>
                </a:solidFill>
                <a:latin typeface="Montserrat Medium"/>
                <a:ea typeface="Montserrat Medium"/>
                <a:cs typeface="Montserrat Medium"/>
                <a:sym typeface="Montserrat Medium"/>
              </a:rPr>
              <a:t>Regression algorithms could be applied to several real-world applications such as:</a:t>
            </a:r>
            <a:endParaRPr b="0" i="0" sz="2600" u="none" cap="none" strike="noStrike">
              <a:solidFill>
                <a:schemeClr val="dk1"/>
              </a:solidFill>
              <a:latin typeface="Arial"/>
              <a:ea typeface="Arial"/>
              <a:cs typeface="Arial"/>
              <a:sym typeface="Arial"/>
            </a:endParaRPr>
          </a:p>
        </p:txBody>
      </p:sp>
      <p:pic>
        <p:nvPicPr>
          <p:cNvPr id="785" name="Google Shape;785;g102109795a9_0_708"/>
          <p:cNvPicPr preferRelativeResize="0"/>
          <p:nvPr/>
        </p:nvPicPr>
        <p:blipFill rotWithShape="1">
          <a:blip r:embed="rId4">
            <a:alphaModFix/>
          </a:blip>
          <a:srcRect b="0" l="0" r="0" t="0"/>
          <a:stretch/>
        </p:blipFill>
        <p:spPr>
          <a:xfrm>
            <a:off x="6741675" y="3239850"/>
            <a:ext cx="681950" cy="681950"/>
          </a:xfrm>
          <a:prstGeom prst="rect">
            <a:avLst/>
          </a:prstGeom>
          <a:noFill/>
          <a:ln>
            <a:noFill/>
          </a:ln>
        </p:spPr>
      </p:pic>
      <p:pic>
        <p:nvPicPr>
          <p:cNvPr id="786" name="Google Shape;786;g102109795a9_0_708"/>
          <p:cNvPicPr preferRelativeResize="0"/>
          <p:nvPr/>
        </p:nvPicPr>
        <p:blipFill rotWithShape="1">
          <a:blip r:embed="rId5">
            <a:alphaModFix/>
          </a:blip>
          <a:srcRect b="0" l="0" r="0" t="0"/>
          <a:stretch/>
        </p:blipFill>
        <p:spPr>
          <a:xfrm>
            <a:off x="7568925" y="1763833"/>
            <a:ext cx="712200" cy="725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102109795a9_0_73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Unsupervised Learning</a:t>
            </a:r>
            <a:endParaRPr>
              <a:latin typeface="Calibri"/>
              <a:ea typeface="Calibri"/>
              <a:cs typeface="Calibri"/>
              <a:sym typeface="Calibri"/>
            </a:endParaRPr>
          </a:p>
        </p:txBody>
      </p:sp>
      <p:sp>
        <p:nvSpPr>
          <p:cNvPr id="793" name="Google Shape;793;g102109795a9_0_734"/>
          <p:cNvSpPr txBox="1"/>
          <p:nvPr/>
        </p:nvSpPr>
        <p:spPr>
          <a:xfrm>
            <a:off x="797163" y="2401991"/>
            <a:ext cx="6674700" cy="2093400"/>
          </a:xfrm>
          <a:prstGeom prst="rect">
            <a:avLst/>
          </a:prstGeom>
          <a:noFill/>
          <a:ln>
            <a:noFill/>
          </a:ln>
        </p:spPr>
        <p:txBody>
          <a:bodyPr anchorCtr="0" anchor="t" bIns="45700" lIns="91425" spcFirstLastPara="1" rIns="91425" wrap="square" tIns="45700">
            <a:spAutoFit/>
          </a:bodyPr>
          <a:lstStyle/>
          <a:p>
            <a:pPr indent="0" lvl="0" marL="5715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Is a type of machine learning algorithm used to draw inferences from datasets consisting of input data without labelled responses. </a:t>
            </a:r>
            <a:endParaRPr b="0" i="0" sz="14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It mainly deals with the unlabelled data.</a:t>
            </a:r>
            <a:endParaRPr b="0" i="0" sz="14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p:txBody>
      </p:sp>
      <p:grpSp>
        <p:nvGrpSpPr>
          <p:cNvPr id="794" name="Google Shape;794;g102109795a9_0_734"/>
          <p:cNvGrpSpPr/>
          <p:nvPr/>
        </p:nvGrpSpPr>
        <p:grpSpPr>
          <a:xfrm>
            <a:off x="6918030" y="1640671"/>
            <a:ext cx="4382514" cy="3539708"/>
            <a:chOff x="6918030" y="1640671"/>
            <a:chExt cx="4382514" cy="3539708"/>
          </a:xfrm>
        </p:grpSpPr>
        <p:grpSp>
          <p:nvGrpSpPr>
            <p:cNvPr id="795" name="Google Shape;795;g102109795a9_0_734"/>
            <p:cNvGrpSpPr/>
            <p:nvPr/>
          </p:nvGrpSpPr>
          <p:grpSpPr>
            <a:xfrm>
              <a:off x="6918030" y="1640671"/>
              <a:ext cx="4382514" cy="3539708"/>
              <a:chOff x="6661976" y="1276693"/>
              <a:chExt cx="4756364" cy="3841663"/>
            </a:xfrm>
          </p:grpSpPr>
          <p:cxnSp>
            <p:nvCxnSpPr>
              <p:cNvPr id="796" name="Google Shape;796;g102109795a9_0_734"/>
              <p:cNvCxnSpPr>
                <a:stCxn id="797" idx="1"/>
              </p:cNvCxnSpPr>
              <p:nvPr/>
            </p:nvCxnSpPr>
            <p:spPr>
              <a:xfrm>
                <a:off x="9059224" y="1276693"/>
                <a:ext cx="2700" cy="1941000"/>
              </a:xfrm>
              <a:prstGeom prst="straightConnector1">
                <a:avLst/>
              </a:prstGeom>
              <a:noFill/>
              <a:ln cap="flat" cmpd="sng" w="38100">
                <a:solidFill>
                  <a:srgbClr val="0078B4"/>
                </a:solidFill>
                <a:prstDash val="solid"/>
                <a:round/>
                <a:headEnd len="sm" w="sm" type="none"/>
                <a:tailEnd len="sm" w="sm" type="none"/>
              </a:ln>
            </p:spPr>
          </p:cxnSp>
          <p:sp>
            <p:nvSpPr>
              <p:cNvPr id="797" name="Google Shape;797;g102109795a9_0_734"/>
              <p:cNvSpPr/>
              <p:nvPr/>
            </p:nvSpPr>
            <p:spPr>
              <a:xfrm rot="5400000">
                <a:off x="8827774" y="869293"/>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98" name="Google Shape;798;g102109795a9_0_734"/>
              <p:cNvSpPr/>
              <p:nvPr/>
            </p:nvSpPr>
            <p:spPr>
              <a:xfrm rot="5400000">
                <a:off x="8827773" y="1695663"/>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799" name="Google Shape;799;g102109795a9_0_734"/>
              <p:cNvCxnSpPr/>
              <p:nvPr/>
            </p:nvCxnSpPr>
            <p:spPr>
              <a:xfrm>
                <a:off x="7280031" y="3622431"/>
                <a:ext cx="935400" cy="0"/>
              </a:xfrm>
              <a:prstGeom prst="straightConnector1">
                <a:avLst/>
              </a:prstGeom>
              <a:noFill/>
              <a:ln cap="flat" cmpd="sng" w="38100">
                <a:solidFill>
                  <a:srgbClr val="0078B4"/>
                </a:solidFill>
                <a:prstDash val="solid"/>
                <a:round/>
                <a:headEnd len="sm" w="sm" type="none"/>
                <a:tailEnd len="sm" w="sm" type="none"/>
              </a:ln>
            </p:spPr>
          </p:cxnSp>
          <p:cxnSp>
            <p:nvCxnSpPr>
              <p:cNvPr id="800" name="Google Shape;800;g102109795a9_0_734"/>
              <p:cNvCxnSpPr/>
              <p:nvPr/>
            </p:nvCxnSpPr>
            <p:spPr>
              <a:xfrm>
                <a:off x="7280031" y="3611280"/>
                <a:ext cx="0" cy="1353900"/>
              </a:xfrm>
              <a:prstGeom prst="straightConnector1">
                <a:avLst/>
              </a:prstGeom>
              <a:noFill/>
              <a:ln cap="flat" cmpd="sng" w="38100">
                <a:solidFill>
                  <a:srgbClr val="0078B4"/>
                </a:solidFill>
                <a:prstDash val="solid"/>
                <a:round/>
                <a:headEnd len="sm" w="sm" type="none"/>
                <a:tailEnd len="sm" w="sm" type="none"/>
              </a:ln>
            </p:spPr>
          </p:cxnSp>
          <p:cxnSp>
            <p:nvCxnSpPr>
              <p:cNvPr id="801" name="Google Shape;801;g102109795a9_0_734"/>
              <p:cNvCxnSpPr/>
              <p:nvPr/>
            </p:nvCxnSpPr>
            <p:spPr>
              <a:xfrm>
                <a:off x="10779432" y="3611280"/>
                <a:ext cx="0" cy="1266000"/>
              </a:xfrm>
              <a:prstGeom prst="straightConnector1">
                <a:avLst/>
              </a:prstGeom>
              <a:noFill/>
              <a:ln cap="flat" cmpd="sng" w="38100">
                <a:solidFill>
                  <a:srgbClr val="0078B4"/>
                </a:solidFill>
                <a:prstDash val="solid"/>
                <a:round/>
                <a:headEnd len="sm" w="sm" type="none"/>
                <a:tailEnd len="sm" w="sm" type="none"/>
              </a:ln>
            </p:spPr>
          </p:cxnSp>
          <p:sp>
            <p:nvSpPr>
              <p:cNvPr id="802" name="Google Shape;802;g102109795a9_0_734"/>
              <p:cNvSpPr/>
              <p:nvPr/>
            </p:nvSpPr>
            <p:spPr>
              <a:xfrm rot="5400000">
                <a:off x="7069376" y="4248056"/>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03" name="Google Shape;803;g102109795a9_0_734"/>
              <p:cNvSpPr/>
              <p:nvPr/>
            </p:nvSpPr>
            <p:spPr>
              <a:xfrm rot="5400000">
                <a:off x="10548040" y="4248056"/>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804" name="Google Shape;804;g102109795a9_0_734"/>
              <p:cNvCxnSpPr/>
              <p:nvPr/>
            </p:nvCxnSpPr>
            <p:spPr>
              <a:xfrm>
                <a:off x="9844174" y="3622431"/>
                <a:ext cx="935400" cy="0"/>
              </a:xfrm>
              <a:prstGeom prst="straightConnector1">
                <a:avLst/>
              </a:prstGeom>
              <a:noFill/>
              <a:ln cap="flat" cmpd="sng" w="38100">
                <a:solidFill>
                  <a:srgbClr val="0078B4"/>
                </a:solidFill>
                <a:prstDash val="solid"/>
                <a:round/>
                <a:headEnd len="sm" w="sm" type="none"/>
                <a:tailEnd len="sm" w="sm" type="none"/>
              </a:ln>
            </p:spPr>
          </p:cxnSp>
        </p:grpSp>
        <p:pic>
          <p:nvPicPr>
            <p:cNvPr id="805" name="Google Shape;805;g102109795a9_0_734"/>
            <p:cNvPicPr preferRelativeResize="0"/>
            <p:nvPr/>
          </p:nvPicPr>
          <p:blipFill rotWithShape="1">
            <a:blip r:embed="rId3">
              <a:alphaModFix/>
            </a:blip>
            <a:srcRect b="0" l="0" r="0" t="0"/>
            <a:stretch/>
          </p:blipFill>
          <p:spPr>
            <a:xfrm>
              <a:off x="8308294" y="3337603"/>
              <a:ext cx="1581931" cy="928525"/>
            </a:xfrm>
            <a:prstGeom prst="rect">
              <a:avLst/>
            </a:prstGeom>
            <a:noFill/>
            <a:ln>
              <a:noFill/>
            </a:ln>
          </p:spPr>
        </p:pic>
      </p:grpSp>
      <p:sp>
        <p:nvSpPr>
          <p:cNvPr id="806" name="Google Shape;806;g102109795a9_0_734"/>
          <p:cNvSpPr/>
          <p:nvPr/>
        </p:nvSpPr>
        <p:spPr>
          <a:xfrm>
            <a:off x="607815" y="2492992"/>
            <a:ext cx="119100" cy="86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07" name="Google Shape;807;g102109795a9_0_734"/>
          <p:cNvSpPr/>
          <p:nvPr/>
        </p:nvSpPr>
        <p:spPr>
          <a:xfrm>
            <a:off x="607815" y="3499360"/>
            <a:ext cx="119100" cy="540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g102109795a9_0_754"/>
          <p:cNvSpPr txBox="1"/>
          <p:nvPr/>
        </p:nvSpPr>
        <p:spPr>
          <a:xfrm>
            <a:off x="3940391" y="6136066"/>
            <a:ext cx="7374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none" cap="none" strike="noStrike">
                <a:solidFill>
                  <a:srgbClr val="000000"/>
                </a:solidFill>
                <a:latin typeface="Arial"/>
                <a:ea typeface="Arial"/>
                <a:cs typeface="Arial"/>
                <a:sym typeface="Arial"/>
              </a:rPr>
              <a:t> </a:t>
            </a:r>
            <a:r>
              <a:rPr b="0" i="0" lang="en-GB" sz="900" u="none" cap="none" strike="noStrike">
                <a:solidFill>
                  <a:srgbClr val="4E4E4E"/>
                </a:solidFill>
                <a:latin typeface="Montserrat Medium"/>
                <a:ea typeface="Montserrat Medium"/>
                <a:cs typeface="Montserrat Medium"/>
                <a:sym typeface="Montserrat Medium"/>
              </a:rPr>
              <a:t>https://bigdata-madesimple.com/wp-content/uploads/2018/02/Machine-Learning-Explained1.png</a:t>
            </a:r>
            <a:endParaRPr b="0" i="0" sz="900" u="none" cap="none" strike="noStrike">
              <a:solidFill>
                <a:srgbClr val="4E4E4E"/>
              </a:solidFill>
              <a:latin typeface="Montserrat Medium"/>
              <a:ea typeface="Montserrat Medium"/>
              <a:cs typeface="Montserrat Medium"/>
              <a:sym typeface="Montserrat Medium"/>
            </a:endParaRPr>
          </a:p>
        </p:txBody>
      </p:sp>
      <p:sp>
        <p:nvSpPr>
          <p:cNvPr id="814" name="Google Shape;814;g102109795a9_0_75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Unsupervised Learning</a:t>
            </a:r>
            <a:endParaRPr/>
          </a:p>
        </p:txBody>
      </p:sp>
      <p:pic>
        <p:nvPicPr>
          <p:cNvPr id="815" name="Google Shape;815;g102109795a9_0_754"/>
          <p:cNvPicPr preferRelativeResize="0"/>
          <p:nvPr/>
        </p:nvPicPr>
        <p:blipFill rotWithShape="1">
          <a:blip r:embed="rId3">
            <a:alphaModFix/>
          </a:blip>
          <a:srcRect b="0" l="0" r="0" t="0"/>
          <a:stretch/>
        </p:blipFill>
        <p:spPr>
          <a:xfrm>
            <a:off x="1118037" y="3266761"/>
            <a:ext cx="278790" cy="341239"/>
          </a:xfrm>
          <a:prstGeom prst="rect">
            <a:avLst/>
          </a:prstGeom>
          <a:noFill/>
          <a:ln>
            <a:noFill/>
          </a:ln>
        </p:spPr>
      </p:pic>
      <p:pic>
        <p:nvPicPr>
          <p:cNvPr id="816" name="Google Shape;816;g102109795a9_0_754"/>
          <p:cNvPicPr preferRelativeResize="0"/>
          <p:nvPr/>
        </p:nvPicPr>
        <p:blipFill rotWithShape="1">
          <a:blip r:embed="rId3">
            <a:alphaModFix/>
          </a:blip>
          <a:srcRect b="0" l="0" r="0" t="0"/>
          <a:stretch/>
        </p:blipFill>
        <p:spPr>
          <a:xfrm>
            <a:off x="795261" y="4101298"/>
            <a:ext cx="278790" cy="341239"/>
          </a:xfrm>
          <a:prstGeom prst="rect">
            <a:avLst/>
          </a:prstGeom>
          <a:noFill/>
          <a:ln>
            <a:noFill/>
          </a:ln>
        </p:spPr>
      </p:pic>
      <p:pic>
        <p:nvPicPr>
          <p:cNvPr id="817" name="Google Shape;817;g102109795a9_0_754"/>
          <p:cNvPicPr preferRelativeResize="0"/>
          <p:nvPr/>
        </p:nvPicPr>
        <p:blipFill rotWithShape="1">
          <a:blip r:embed="rId3">
            <a:alphaModFix/>
          </a:blip>
          <a:srcRect b="0" l="0" r="0" t="0"/>
          <a:stretch/>
        </p:blipFill>
        <p:spPr>
          <a:xfrm>
            <a:off x="1281360" y="2978236"/>
            <a:ext cx="278790" cy="341239"/>
          </a:xfrm>
          <a:prstGeom prst="rect">
            <a:avLst/>
          </a:prstGeom>
          <a:noFill/>
          <a:ln>
            <a:noFill/>
          </a:ln>
        </p:spPr>
      </p:pic>
      <p:pic>
        <p:nvPicPr>
          <p:cNvPr id="818" name="Google Shape;818;g102109795a9_0_754"/>
          <p:cNvPicPr preferRelativeResize="0"/>
          <p:nvPr/>
        </p:nvPicPr>
        <p:blipFill rotWithShape="1">
          <a:blip r:embed="rId4">
            <a:alphaModFix/>
          </a:blip>
          <a:srcRect b="0" l="0" r="0" t="0"/>
          <a:stretch/>
        </p:blipFill>
        <p:spPr>
          <a:xfrm>
            <a:off x="795408" y="3355854"/>
            <a:ext cx="327941" cy="348438"/>
          </a:xfrm>
          <a:prstGeom prst="rect">
            <a:avLst/>
          </a:prstGeom>
          <a:noFill/>
          <a:ln>
            <a:noFill/>
          </a:ln>
        </p:spPr>
      </p:pic>
      <p:pic>
        <p:nvPicPr>
          <p:cNvPr id="819" name="Google Shape;819;g102109795a9_0_754"/>
          <p:cNvPicPr preferRelativeResize="0"/>
          <p:nvPr/>
        </p:nvPicPr>
        <p:blipFill rotWithShape="1">
          <a:blip r:embed="rId4">
            <a:alphaModFix/>
          </a:blip>
          <a:srcRect b="0" l="0" r="0" t="0"/>
          <a:stretch/>
        </p:blipFill>
        <p:spPr>
          <a:xfrm>
            <a:off x="1303430" y="4017795"/>
            <a:ext cx="327941" cy="348438"/>
          </a:xfrm>
          <a:prstGeom prst="rect">
            <a:avLst/>
          </a:prstGeom>
          <a:noFill/>
          <a:ln>
            <a:noFill/>
          </a:ln>
        </p:spPr>
      </p:pic>
      <p:pic>
        <p:nvPicPr>
          <p:cNvPr id="820" name="Google Shape;820;g102109795a9_0_754"/>
          <p:cNvPicPr preferRelativeResize="0"/>
          <p:nvPr/>
        </p:nvPicPr>
        <p:blipFill rotWithShape="1">
          <a:blip r:embed="rId4">
            <a:alphaModFix/>
          </a:blip>
          <a:srcRect b="0" l="0" r="0" t="0"/>
          <a:stretch/>
        </p:blipFill>
        <p:spPr>
          <a:xfrm>
            <a:off x="1398638" y="3533545"/>
            <a:ext cx="327941" cy="348438"/>
          </a:xfrm>
          <a:prstGeom prst="rect">
            <a:avLst/>
          </a:prstGeom>
          <a:noFill/>
          <a:ln>
            <a:noFill/>
          </a:ln>
        </p:spPr>
      </p:pic>
      <p:pic>
        <p:nvPicPr>
          <p:cNvPr id="821" name="Google Shape;821;g102109795a9_0_754"/>
          <p:cNvPicPr preferRelativeResize="0"/>
          <p:nvPr/>
        </p:nvPicPr>
        <p:blipFill rotWithShape="1">
          <a:blip r:embed="rId5">
            <a:alphaModFix/>
          </a:blip>
          <a:srcRect b="0" l="0" r="0" t="0"/>
          <a:stretch/>
        </p:blipFill>
        <p:spPr>
          <a:xfrm>
            <a:off x="939524" y="3607697"/>
            <a:ext cx="459113" cy="424743"/>
          </a:xfrm>
          <a:prstGeom prst="rect">
            <a:avLst/>
          </a:prstGeom>
          <a:noFill/>
          <a:ln>
            <a:noFill/>
          </a:ln>
        </p:spPr>
      </p:pic>
      <p:pic>
        <p:nvPicPr>
          <p:cNvPr id="822" name="Google Shape;822;g102109795a9_0_754"/>
          <p:cNvPicPr preferRelativeResize="0"/>
          <p:nvPr/>
        </p:nvPicPr>
        <p:blipFill rotWithShape="1">
          <a:blip r:embed="rId5">
            <a:alphaModFix/>
          </a:blip>
          <a:srcRect b="0" l="0" r="0" t="0"/>
          <a:stretch/>
        </p:blipFill>
        <p:spPr>
          <a:xfrm>
            <a:off x="776553" y="2820335"/>
            <a:ext cx="459113" cy="424743"/>
          </a:xfrm>
          <a:prstGeom prst="rect">
            <a:avLst/>
          </a:prstGeom>
          <a:noFill/>
          <a:ln>
            <a:noFill/>
          </a:ln>
        </p:spPr>
      </p:pic>
      <p:pic>
        <p:nvPicPr>
          <p:cNvPr id="823" name="Google Shape;823;g102109795a9_0_754"/>
          <p:cNvPicPr preferRelativeResize="0"/>
          <p:nvPr/>
        </p:nvPicPr>
        <p:blipFill rotWithShape="1">
          <a:blip r:embed="rId5">
            <a:alphaModFix/>
          </a:blip>
          <a:srcRect b="0" l="0" r="0" t="0"/>
          <a:stretch/>
        </p:blipFill>
        <p:spPr>
          <a:xfrm>
            <a:off x="1008286" y="4279634"/>
            <a:ext cx="459113" cy="424743"/>
          </a:xfrm>
          <a:prstGeom prst="rect">
            <a:avLst/>
          </a:prstGeom>
          <a:noFill/>
          <a:ln>
            <a:noFill/>
          </a:ln>
        </p:spPr>
      </p:pic>
      <p:sp>
        <p:nvSpPr>
          <p:cNvPr id="824" name="Google Shape;824;g102109795a9_0_754"/>
          <p:cNvSpPr txBox="1"/>
          <p:nvPr/>
        </p:nvSpPr>
        <p:spPr>
          <a:xfrm>
            <a:off x="429196" y="2254104"/>
            <a:ext cx="1612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Input Raw Data</a:t>
            </a:r>
            <a:endParaRPr b="0" i="0" sz="1400" u="none" cap="none" strike="noStrike">
              <a:solidFill>
                <a:srgbClr val="4E4E4E"/>
              </a:solidFill>
              <a:latin typeface="Montserrat Medium"/>
              <a:ea typeface="Montserrat Medium"/>
              <a:cs typeface="Montserrat Medium"/>
              <a:sym typeface="Montserrat Medium"/>
            </a:endParaRPr>
          </a:p>
        </p:txBody>
      </p:sp>
      <p:sp>
        <p:nvSpPr>
          <p:cNvPr id="825" name="Google Shape;825;g102109795a9_0_754"/>
          <p:cNvSpPr txBox="1"/>
          <p:nvPr/>
        </p:nvSpPr>
        <p:spPr>
          <a:xfrm>
            <a:off x="9963561" y="1416235"/>
            <a:ext cx="848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Output</a:t>
            </a:r>
            <a:endParaRPr b="0" i="0" sz="1400" u="none" cap="none" strike="noStrike">
              <a:solidFill>
                <a:srgbClr val="4E4E4E"/>
              </a:solidFill>
              <a:latin typeface="Montserrat Medium"/>
              <a:ea typeface="Montserrat Medium"/>
              <a:cs typeface="Montserrat Medium"/>
              <a:sym typeface="Montserrat Medium"/>
            </a:endParaRPr>
          </a:p>
        </p:txBody>
      </p:sp>
      <p:grpSp>
        <p:nvGrpSpPr>
          <p:cNvPr id="826" name="Google Shape;826;g102109795a9_0_754"/>
          <p:cNvGrpSpPr/>
          <p:nvPr/>
        </p:nvGrpSpPr>
        <p:grpSpPr>
          <a:xfrm>
            <a:off x="10102095" y="3529246"/>
            <a:ext cx="575381" cy="599371"/>
            <a:chOff x="10108926" y="3561964"/>
            <a:chExt cx="575381" cy="599371"/>
          </a:xfrm>
        </p:grpSpPr>
        <p:pic>
          <p:nvPicPr>
            <p:cNvPr id="827" name="Google Shape;827;g102109795a9_0_754"/>
            <p:cNvPicPr preferRelativeResize="0"/>
            <p:nvPr/>
          </p:nvPicPr>
          <p:blipFill rotWithShape="1">
            <a:blip r:embed="rId3">
              <a:alphaModFix/>
            </a:blip>
            <a:srcRect b="0" l="0" r="0" t="0"/>
            <a:stretch/>
          </p:blipFill>
          <p:spPr>
            <a:xfrm>
              <a:off x="10405517" y="3820096"/>
              <a:ext cx="278790" cy="341239"/>
            </a:xfrm>
            <a:prstGeom prst="rect">
              <a:avLst/>
            </a:prstGeom>
            <a:noFill/>
            <a:ln>
              <a:noFill/>
            </a:ln>
          </p:spPr>
        </p:pic>
        <p:pic>
          <p:nvPicPr>
            <p:cNvPr id="828" name="Google Shape;828;g102109795a9_0_754"/>
            <p:cNvPicPr preferRelativeResize="0"/>
            <p:nvPr/>
          </p:nvPicPr>
          <p:blipFill rotWithShape="1">
            <a:blip r:embed="rId3">
              <a:alphaModFix/>
            </a:blip>
            <a:srcRect b="0" l="0" r="0" t="0"/>
            <a:stretch/>
          </p:blipFill>
          <p:spPr>
            <a:xfrm>
              <a:off x="10338483" y="3561964"/>
              <a:ext cx="278790" cy="341239"/>
            </a:xfrm>
            <a:prstGeom prst="rect">
              <a:avLst/>
            </a:prstGeom>
            <a:noFill/>
            <a:ln>
              <a:noFill/>
            </a:ln>
          </p:spPr>
        </p:pic>
        <p:pic>
          <p:nvPicPr>
            <p:cNvPr id="829" name="Google Shape;829;g102109795a9_0_754"/>
            <p:cNvPicPr preferRelativeResize="0"/>
            <p:nvPr/>
          </p:nvPicPr>
          <p:blipFill rotWithShape="1">
            <a:blip r:embed="rId3">
              <a:alphaModFix/>
            </a:blip>
            <a:srcRect b="0" l="0" r="0" t="0"/>
            <a:stretch/>
          </p:blipFill>
          <p:spPr>
            <a:xfrm>
              <a:off x="10108926" y="3778522"/>
              <a:ext cx="278790" cy="341239"/>
            </a:xfrm>
            <a:prstGeom prst="rect">
              <a:avLst/>
            </a:prstGeom>
            <a:noFill/>
            <a:ln>
              <a:noFill/>
            </a:ln>
          </p:spPr>
        </p:pic>
      </p:grpSp>
      <p:grpSp>
        <p:nvGrpSpPr>
          <p:cNvPr id="830" name="Google Shape;830;g102109795a9_0_754"/>
          <p:cNvGrpSpPr/>
          <p:nvPr/>
        </p:nvGrpSpPr>
        <p:grpSpPr>
          <a:xfrm>
            <a:off x="10019386" y="4996528"/>
            <a:ext cx="665302" cy="599413"/>
            <a:chOff x="10019386" y="4956705"/>
            <a:chExt cx="665302" cy="599413"/>
          </a:xfrm>
        </p:grpSpPr>
        <p:pic>
          <p:nvPicPr>
            <p:cNvPr id="831" name="Google Shape;831;g102109795a9_0_754"/>
            <p:cNvPicPr preferRelativeResize="0"/>
            <p:nvPr/>
          </p:nvPicPr>
          <p:blipFill rotWithShape="1">
            <a:blip r:embed="rId4">
              <a:alphaModFix/>
            </a:blip>
            <a:srcRect b="0" l="0" r="0" t="0"/>
            <a:stretch/>
          </p:blipFill>
          <p:spPr>
            <a:xfrm>
              <a:off x="10019386" y="5085750"/>
              <a:ext cx="327941" cy="348438"/>
            </a:xfrm>
            <a:prstGeom prst="rect">
              <a:avLst/>
            </a:prstGeom>
            <a:noFill/>
            <a:ln>
              <a:noFill/>
            </a:ln>
          </p:spPr>
        </p:pic>
        <p:pic>
          <p:nvPicPr>
            <p:cNvPr id="832" name="Google Shape;832;g102109795a9_0_754"/>
            <p:cNvPicPr preferRelativeResize="0"/>
            <p:nvPr/>
          </p:nvPicPr>
          <p:blipFill rotWithShape="1">
            <a:blip r:embed="rId4">
              <a:alphaModFix/>
            </a:blip>
            <a:srcRect b="0" l="0" r="0" t="0"/>
            <a:stretch/>
          </p:blipFill>
          <p:spPr>
            <a:xfrm>
              <a:off x="10356747" y="4956705"/>
              <a:ext cx="327941" cy="348438"/>
            </a:xfrm>
            <a:prstGeom prst="rect">
              <a:avLst/>
            </a:prstGeom>
            <a:noFill/>
            <a:ln>
              <a:noFill/>
            </a:ln>
          </p:spPr>
        </p:pic>
        <p:pic>
          <p:nvPicPr>
            <p:cNvPr id="833" name="Google Shape;833;g102109795a9_0_754"/>
            <p:cNvPicPr preferRelativeResize="0"/>
            <p:nvPr/>
          </p:nvPicPr>
          <p:blipFill rotWithShape="1">
            <a:blip r:embed="rId4">
              <a:alphaModFix/>
            </a:blip>
            <a:srcRect b="0" l="0" r="0" t="0"/>
            <a:stretch/>
          </p:blipFill>
          <p:spPr>
            <a:xfrm>
              <a:off x="10322751" y="5207680"/>
              <a:ext cx="327941" cy="348438"/>
            </a:xfrm>
            <a:prstGeom prst="rect">
              <a:avLst/>
            </a:prstGeom>
            <a:noFill/>
            <a:ln>
              <a:noFill/>
            </a:ln>
          </p:spPr>
        </p:pic>
      </p:grpSp>
      <p:grpSp>
        <p:nvGrpSpPr>
          <p:cNvPr id="834" name="Google Shape;834;g102109795a9_0_754"/>
          <p:cNvGrpSpPr/>
          <p:nvPr/>
        </p:nvGrpSpPr>
        <p:grpSpPr>
          <a:xfrm>
            <a:off x="9973398" y="2021547"/>
            <a:ext cx="832773" cy="706841"/>
            <a:chOff x="10014056" y="2266138"/>
            <a:chExt cx="832773" cy="706841"/>
          </a:xfrm>
        </p:grpSpPr>
        <p:pic>
          <p:nvPicPr>
            <p:cNvPr id="835" name="Google Shape;835;g102109795a9_0_754"/>
            <p:cNvPicPr preferRelativeResize="0"/>
            <p:nvPr/>
          </p:nvPicPr>
          <p:blipFill rotWithShape="1">
            <a:blip r:embed="rId5">
              <a:alphaModFix/>
            </a:blip>
            <a:srcRect b="0" l="0" r="0" t="0"/>
            <a:stretch/>
          </p:blipFill>
          <p:spPr>
            <a:xfrm>
              <a:off x="10014056" y="2266138"/>
              <a:ext cx="459113" cy="424743"/>
            </a:xfrm>
            <a:prstGeom prst="rect">
              <a:avLst/>
            </a:prstGeom>
            <a:noFill/>
            <a:ln>
              <a:noFill/>
            </a:ln>
          </p:spPr>
        </p:pic>
        <p:pic>
          <p:nvPicPr>
            <p:cNvPr id="836" name="Google Shape;836;g102109795a9_0_754"/>
            <p:cNvPicPr preferRelativeResize="0"/>
            <p:nvPr/>
          </p:nvPicPr>
          <p:blipFill rotWithShape="1">
            <a:blip r:embed="rId5">
              <a:alphaModFix/>
            </a:blip>
            <a:srcRect b="0" l="0" r="0" t="0"/>
            <a:stretch/>
          </p:blipFill>
          <p:spPr>
            <a:xfrm>
              <a:off x="10387716" y="2307712"/>
              <a:ext cx="459113" cy="424743"/>
            </a:xfrm>
            <a:prstGeom prst="rect">
              <a:avLst/>
            </a:prstGeom>
            <a:noFill/>
            <a:ln>
              <a:noFill/>
            </a:ln>
          </p:spPr>
        </p:pic>
        <p:pic>
          <p:nvPicPr>
            <p:cNvPr id="837" name="Google Shape;837;g102109795a9_0_754"/>
            <p:cNvPicPr preferRelativeResize="0"/>
            <p:nvPr/>
          </p:nvPicPr>
          <p:blipFill rotWithShape="1">
            <a:blip r:embed="rId5">
              <a:alphaModFix/>
            </a:blip>
            <a:srcRect b="0" l="0" r="0" t="0"/>
            <a:stretch/>
          </p:blipFill>
          <p:spPr>
            <a:xfrm>
              <a:off x="10094798" y="2548236"/>
              <a:ext cx="459113" cy="424743"/>
            </a:xfrm>
            <a:prstGeom prst="rect">
              <a:avLst/>
            </a:prstGeom>
            <a:noFill/>
            <a:ln>
              <a:noFill/>
            </a:ln>
          </p:spPr>
        </p:pic>
      </p:grpSp>
      <p:sp>
        <p:nvSpPr>
          <p:cNvPr id="838" name="Google Shape;838;g102109795a9_0_754"/>
          <p:cNvSpPr/>
          <p:nvPr/>
        </p:nvSpPr>
        <p:spPr>
          <a:xfrm>
            <a:off x="9797094" y="1782276"/>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9" name="Google Shape;839;g102109795a9_0_754"/>
          <p:cNvSpPr/>
          <p:nvPr/>
        </p:nvSpPr>
        <p:spPr>
          <a:xfrm>
            <a:off x="9797094" y="3236240"/>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0" name="Google Shape;840;g102109795a9_0_754"/>
          <p:cNvSpPr/>
          <p:nvPr/>
        </p:nvSpPr>
        <p:spPr>
          <a:xfrm>
            <a:off x="9797094" y="4655452"/>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1" name="Google Shape;841;g102109795a9_0_754"/>
          <p:cNvSpPr txBox="1"/>
          <p:nvPr/>
        </p:nvSpPr>
        <p:spPr>
          <a:xfrm>
            <a:off x="5165422" y="4899652"/>
            <a:ext cx="111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Algorithm</a:t>
            </a:r>
            <a:endParaRPr b="0" i="0" sz="1400" u="none" cap="none" strike="noStrike">
              <a:solidFill>
                <a:srgbClr val="4E4E4E"/>
              </a:solidFill>
              <a:latin typeface="Montserrat Medium"/>
              <a:ea typeface="Montserrat Medium"/>
              <a:cs typeface="Montserrat Medium"/>
              <a:sym typeface="Montserrat Medium"/>
            </a:endParaRPr>
          </a:p>
        </p:txBody>
      </p:sp>
      <p:sp>
        <p:nvSpPr>
          <p:cNvPr id="842" name="Google Shape;842;g102109795a9_0_754"/>
          <p:cNvSpPr txBox="1"/>
          <p:nvPr/>
        </p:nvSpPr>
        <p:spPr>
          <a:xfrm>
            <a:off x="7402071" y="4899652"/>
            <a:ext cx="118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Processing</a:t>
            </a:r>
            <a:endParaRPr b="0" i="0" sz="1400" u="none" cap="none" strike="noStrike">
              <a:solidFill>
                <a:srgbClr val="4E4E4E"/>
              </a:solidFill>
              <a:latin typeface="Montserrat Medium"/>
              <a:ea typeface="Montserrat Medium"/>
              <a:cs typeface="Montserrat Medium"/>
              <a:sym typeface="Montserrat Medium"/>
            </a:endParaRPr>
          </a:p>
        </p:txBody>
      </p:sp>
      <p:sp>
        <p:nvSpPr>
          <p:cNvPr id="843" name="Google Shape;843;g102109795a9_0_754"/>
          <p:cNvSpPr/>
          <p:nvPr/>
        </p:nvSpPr>
        <p:spPr>
          <a:xfrm>
            <a:off x="5149171" y="3230549"/>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4" name="Google Shape;844;g102109795a9_0_754"/>
          <p:cNvSpPr/>
          <p:nvPr/>
        </p:nvSpPr>
        <p:spPr>
          <a:xfrm>
            <a:off x="7402071" y="3230549"/>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845" name="Google Shape;845;g102109795a9_0_754"/>
          <p:cNvCxnSpPr/>
          <p:nvPr/>
        </p:nvCxnSpPr>
        <p:spPr>
          <a:xfrm>
            <a:off x="8682019" y="3820310"/>
            <a:ext cx="975600" cy="0"/>
          </a:xfrm>
          <a:prstGeom prst="straightConnector1">
            <a:avLst/>
          </a:prstGeom>
          <a:noFill/>
          <a:ln cap="flat" cmpd="sng" w="28575">
            <a:solidFill>
              <a:srgbClr val="0078B4"/>
            </a:solidFill>
            <a:prstDash val="solid"/>
            <a:round/>
            <a:headEnd len="sm" w="sm" type="none"/>
            <a:tailEnd len="sm" w="sm" type="none"/>
          </a:ln>
        </p:spPr>
      </p:cxnSp>
      <p:cxnSp>
        <p:nvCxnSpPr>
          <p:cNvPr id="846" name="Google Shape;846;g102109795a9_0_754"/>
          <p:cNvCxnSpPr/>
          <p:nvPr/>
        </p:nvCxnSpPr>
        <p:spPr>
          <a:xfrm>
            <a:off x="9020710" y="2382921"/>
            <a:ext cx="0" cy="2859000"/>
          </a:xfrm>
          <a:prstGeom prst="straightConnector1">
            <a:avLst/>
          </a:prstGeom>
          <a:noFill/>
          <a:ln cap="flat" cmpd="sng" w="28575">
            <a:solidFill>
              <a:srgbClr val="0078B4"/>
            </a:solidFill>
            <a:prstDash val="solid"/>
            <a:round/>
            <a:headEnd len="sm" w="sm" type="none"/>
            <a:tailEnd len="sm" w="sm" type="none"/>
          </a:ln>
        </p:spPr>
      </p:cxnSp>
      <p:cxnSp>
        <p:nvCxnSpPr>
          <p:cNvPr id="847" name="Google Shape;847;g102109795a9_0_754"/>
          <p:cNvCxnSpPr>
            <a:stCxn id="844" idx="4"/>
            <a:endCxn id="842" idx="0"/>
          </p:cNvCxnSpPr>
          <p:nvPr/>
        </p:nvCxnSpPr>
        <p:spPr>
          <a:xfrm>
            <a:off x="7994721" y="4415849"/>
            <a:ext cx="2400" cy="483900"/>
          </a:xfrm>
          <a:prstGeom prst="straightConnector1">
            <a:avLst/>
          </a:prstGeom>
          <a:noFill/>
          <a:ln cap="flat" cmpd="sng" w="28575">
            <a:solidFill>
              <a:srgbClr val="0078B4"/>
            </a:solidFill>
            <a:prstDash val="solid"/>
            <a:round/>
            <a:headEnd len="sm" w="sm" type="none"/>
            <a:tailEnd len="sm" w="sm" type="none"/>
          </a:ln>
        </p:spPr>
      </p:cxnSp>
      <p:cxnSp>
        <p:nvCxnSpPr>
          <p:cNvPr id="848" name="Google Shape;848;g102109795a9_0_754"/>
          <p:cNvCxnSpPr/>
          <p:nvPr/>
        </p:nvCxnSpPr>
        <p:spPr>
          <a:xfrm>
            <a:off x="5744715" y="4432265"/>
            <a:ext cx="0" cy="447600"/>
          </a:xfrm>
          <a:prstGeom prst="straightConnector1">
            <a:avLst/>
          </a:prstGeom>
          <a:noFill/>
          <a:ln cap="flat" cmpd="sng" w="28575">
            <a:solidFill>
              <a:srgbClr val="0078B4"/>
            </a:solidFill>
            <a:prstDash val="solid"/>
            <a:round/>
            <a:headEnd len="sm" w="sm" type="none"/>
            <a:tailEnd len="sm" w="sm" type="none"/>
          </a:ln>
        </p:spPr>
      </p:cxnSp>
      <p:sp>
        <p:nvSpPr>
          <p:cNvPr id="849" name="Google Shape;849;g102109795a9_0_754"/>
          <p:cNvSpPr/>
          <p:nvPr/>
        </p:nvSpPr>
        <p:spPr>
          <a:xfrm rot="5400000">
            <a:off x="9495175"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850" name="Google Shape;850;g102109795a9_0_754"/>
          <p:cNvGrpSpPr/>
          <p:nvPr/>
        </p:nvGrpSpPr>
        <p:grpSpPr>
          <a:xfrm>
            <a:off x="9020710" y="2278874"/>
            <a:ext cx="670515" cy="208200"/>
            <a:chOff x="9020710" y="2432781"/>
            <a:chExt cx="670515" cy="208200"/>
          </a:xfrm>
        </p:grpSpPr>
        <p:cxnSp>
          <p:nvCxnSpPr>
            <p:cNvPr id="851" name="Google Shape;851;g102109795a9_0_754"/>
            <p:cNvCxnSpPr/>
            <p:nvPr/>
          </p:nvCxnSpPr>
          <p:spPr>
            <a:xfrm>
              <a:off x="9020710" y="2534181"/>
              <a:ext cx="636900" cy="0"/>
            </a:xfrm>
            <a:prstGeom prst="straightConnector1">
              <a:avLst/>
            </a:prstGeom>
            <a:noFill/>
            <a:ln cap="flat" cmpd="sng" w="28575">
              <a:solidFill>
                <a:srgbClr val="0078B4"/>
              </a:solidFill>
              <a:prstDash val="solid"/>
              <a:round/>
              <a:headEnd len="sm" w="sm" type="none"/>
              <a:tailEnd len="sm" w="sm" type="none"/>
            </a:ln>
          </p:spPr>
        </p:cxnSp>
        <p:sp>
          <p:nvSpPr>
            <p:cNvPr id="852" name="Google Shape;852;g102109795a9_0_754"/>
            <p:cNvSpPr/>
            <p:nvPr/>
          </p:nvSpPr>
          <p:spPr>
            <a:xfrm rot="5400000">
              <a:off x="9495175" y="2444931"/>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53" name="Google Shape;853;g102109795a9_0_754"/>
          <p:cNvGrpSpPr/>
          <p:nvPr/>
        </p:nvGrpSpPr>
        <p:grpSpPr>
          <a:xfrm>
            <a:off x="9020710" y="5139162"/>
            <a:ext cx="670515" cy="208200"/>
            <a:chOff x="9020710" y="5184427"/>
            <a:chExt cx="670515" cy="208200"/>
          </a:xfrm>
        </p:grpSpPr>
        <p:cxnSp>
          <p:nvCxnSpPr>
            <p:cNvPr id="854" name="Google Shape;854;g102109795a9_0_754"/>
            <p:cNvCxnSpPr/>
            <p:nvPr/>
          </p:nvCxnSpPr>
          <p:spPr>
            <a:xfrm>
              <a:off x="9020710" y="5291333"/>
              <a:ext cx="636900" cy="0"/>
            </a:xfrm>
            <a:prstGeom prst="straightConnector1">
              <a:avLst/>
            </a:prstGeom>
            <a:noFill/>
            <a:ln cap="flat" cmpd="sng" w="28575">
              <a:solidFill>
                <a:srgbClr val="0078B4"/>
              </a:solidFill>
              <a:prstDash val="solid"/>
              <a:round/>
              <a:headEnd len="sm" w="sm" type="none"/>
              <a:tailEnd len="sm" w="sm" type="none"/>
            </a:ln>
          </p:spPr>
        </p:cxnSp>
        <p:sp>
          <p:nvSpPr>
            <p:cNvPr id="855" name="Google Shape;855;g102109795a9_0_754"/>
            <p:cNvSpPr/>
            <p:nvPr/>
          </p:nvSpPr>
          <p:spPr>
            <a:xfrm rot="5400000">
              <a:off x="9495175" y="5196577"/>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856" name="Google Shape;856;g102109795a9_0_754"/>
          <p:cNvPicPr preferRelativeResize="0"/>
          <p:nvPr/>
        </p:nvPicPr>
        <p:blipFill rotWithShape="1">
          <a:blip r:embed="rId6">
            <a:alphaModFix/>
          </a:blip>
          <a:srcRect b="0" l="0" r="0" t="0"/>
          <a:stretch/>
        </p:blipFill>
        <p:spPr>
          <a:xfrm>
            <a:off x="7565393" y="3393071"/>
            <a:ext cx="922392" cy="922392"/>
          </a:xfrm>
          <a:prstGeom prst="rect">
            <a:avLst/>
          </a:prstGeom>
          <a:noFill/>
          <a:ln>
            <a:noFill/>
          </a:ln>
        </p:spPr>
      </p:pic>
      <p:sp>
        <p:nvSpPr>
          <p:cNvPr id="857" name="Google Shape;857;g102109795a9_0_754"/>
          <p:cNvSpPr/>
          <p:nvPr/>
        </p:nvSpPr>
        <p:spPr>
          <a:xfrm>
            <a:off x="2872737" y="3227619"/>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858" name="Google Shape;858;g102109795a9_0_754"/>
          <p:cNvGrpSpPr/>
          <p:nvPr/>
        </p:nvGrpSpPr>
        <p:grpSpPr>
          <a:xfrm>
            <a:off x="1784328" y="3714774"/>
            <a:ext cx="1074659" cy="208200"/>
            <a:chOff x="6189835" y="3717704"/>
            <a:chExt cx="1074659" cy="208200"/>
          </a:xfrm>
        </p:grpSpPr>
        <p:cxnSp>
          <p:nvCxnSpPr>
            <p:cNvPr id="859" name="Google Shape;859;g102109795a9_0_754"/>
            <p:cNvCxnSpPr/>
            <p:nvPr/>
          </p:nvCxnSpPr>
          <p:spPr>
            <a:xfrm>
              <a:off x="6189835" y="3820310"/>
              <a:ext cx="991800" cy="0"/>
            </a:xfrm>
            <a:prstGeom prst="straightConnector1">
              <a:avLst/>
            </a:prstGeom>
            <a:noFill/>
            <a:ln cap="flat" cmpd="sng" w="28575">
              <a:solidFill>
                <a:srgbClr val="0078B4"/>
              </a:solidFill>
              <a:prstDash val="solid"/>
              <a:round/>
              <a:headEnd len="sm" w="sm" type="none"/>
              <a:tailEnd len="sm" w="sm" type="none"/>
            </a:ln>
          </p:spPr>
        </p:cxnSp>
        <p:sp>
          <p:nvSpPr>
            <p:cNvPr id="860" name="Google Shape;860;g102109795a9_0_754"/>
            <p:cNvSpPr/>
            <p:nvPr/>
          </p:nvSpPr>
          <p:spPr>
            <a:xfrm rot="5400000">
              <a:off x="7068444"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861" name="Google Shape;861;g102109795a9_0_754"/>
          <p:cNvSpPr txBox="1"/>
          <p:nvPr/>
        </p:nvSpPr>
        <p:spPr>
          <a:xfrm>
            <a:off x="2681557" y="4899652"/>
            <a:ext cx="146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Interpretation</a:t>
            </a:r>
            <a:endParaRPr b="0" i="0" sz="1400" u="none" cap="none" strike="noStrike">
              <a:solidFill>
                <a:srgbClr val="4E4E4E"/>
              </a:solidFill>
              <a:latin typeface="Montserrat Medium"/>
              <a:ea typeface="Montserrat Medium"/>
              <a:cs typeface="Montserrat Medium"/>
              <a:sym typeface="Montserrat Medium"/>
            </a:endParaRPr>
          </a:p>
        </p:txBody>
      </p:sp>
      <p:cxnSp>
        <p:nvCxnSpPr>
          <p:cNvPr id="862" name="Google Shape;862;g102109795a9_0_754"/>
          <p:cNvCxnSpPr/>
          <p:nvPr/>
        </p:nvCxnSpPr>
        <p:spPr>
          <a:xfrm>
            <a:off x="3430133" y="4432265"/>
            <a:ext cx="0" cy="447600"/>
          </a:xfrm>
          <a:prstGeom prst="straightConnector1">
            <a:avLst/>
          </a:prstGeom>
          <a:noFill/>
          <a:ln cap="flat" cmpd="sng" w="28575">
            <a:solidFill>
              <a:srgbClr val="0078B4"/>
            </a:solidFill>
            <a:prstDash val="solid"/>
            <a:round/>
            <a:headEnd len="sm" w="sm" type="none"/>
            <a:tailEnd len="sm" w="sm" type="none"/>
          </a:ln>
        </p:spPr>
      </p:cxnSp>
      <p:sp>
        <p:nvSpPr>
          <p:cNvPr id="863" name="Google Shape;863;g102109795a9_0_754"/>
          <p:cNvSpPr txBox="1"/>
          <p:nvPr/>
        </p:nvSpPr>
        <p:spPr>
          <a:xfrm>
            <a:off x="2427495" y="2561881"/>
            <a:ext cx="2076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Unknown Output</a:t>
            </a:r>
            <a:br>
              <a:rPr b="0" i="0" lang="en-GB" sz="1400" u="none" cap="none" strike="noStrike">
                <a:solidFill>
                  <a:srgbClr val="4E4E4E"/>
                </a:solidFill>
                <a:latin typeface="Montserrat Medium"/>
                <a:ea typeface="Montserrat Medium"/>
                <a:cs typeface="Montserrat Medium"/>
                <a:sym typeface="Montserrat Medium"/>
              </a:rPr>
            </a:br>
            <a:r>
              <a:rPr b="0" i="0" lang="en-GB" sz="1400" u="none" cap="none" strike="noStrike">
                <a:solidFill>
                  <a:srgbClr val="4E4E4E"/>
                </a:solidFill>
                <a:latin typeface="Montserrat Medium"/>
                <a:ea typeface="Montserrat Medium"/>
                <a:cs typeface="Montserrat Medium"/>
                <a:sym typeface="Montserrat Medium"/>
              </a:rPr>
              <a:t>No Training Data 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 </a:t>
            </a:r>
            <a:endParaRPr b="0" i="0" sz="1400" u="none" cap="none" strike="noStrike">
              <a:solidFill>
                <a:srgbClr val="4E4E4E"/>
              </a:solidFill>
              <a:latin typeface="Montserrat Medium"/>
              <a:ea typeface="Montserrat Medium"/>
              <a:cs typeface="Montserrat Medium"/>
              <a:sym typeface="Montserrat Medium"/>
            </a:endParaRPr>
          </a:p>
        </p:txBody>
      </p:sp>
      <p:grpSp>
        <p:nvGrpSpPr>
          <p:cNvPr id="864" name="Google Shape;864;g102109795a9_0_754"/>
          <p:cNvGrpSpPr/>
          <p:nvPr/>
        </p:nvGrpSpPr>
        <p:grpSpPr>
          <a:xfrm>
            <a:off x="4070116" y="3714774"/>
            <a:ext cx="1074659" cy="208200"/>
            <a:chOff x="6189835" y="3717704"/>
            <a:chExt cx="1074659" cy="208200"/>
          </a:xfrm>
        </p:grpSpPr>
        <p:cxnSp>
          <p:nvCxnSpPr>
            <p:cNvPr id="865" name="Google Shape;865;g102109795a9_0_754"/>
            <p:cNvCxnSpPr/>
            <p:nvPr/>
          </p:nvCxnSpPr>
          <p:spPr>
            <a:xfrm>
              <a:off x="6189835" y="3820310"/>
              <a:ext cx="991800" cy="0"/>
            </a:xfrm>
            <a:prstGeom prst="straightConnector1">
              <a:avLst/>
            </a:prstGeom>
            <a:noFill/>
            <a:ln cap="flat" cmpd="sng" w="28575">
              <a:solidFill>
                <a:srgbClr val="0078B4"/>
              </a:solidFill>
              <a:prstDash val="solid"/>
              <a:round/>
              <a:headEnd len="sm" w="sm" type="none"/>
              <a:tailEnd len="sm" w="sm" type="none"/>
            </a:ln>
          </p:spPr>
        </p:cxnSp>
        <p:sp>
          <p:nvSpPr>
            <p:cNvPr id="866" name="Google Shape;866;g102109795a9_0_754"/>
            <p:cNvSpPr/>
            <p:nvPr/>
          </p:nvSpPr>
          <p:spPr>
            <a:xfrm rot="5400000">
              <a:off x="7068444"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67" name="Google Shape;867;g102109795a9_0_754"/>
          <p:cNvGrpSpPr/>
          <p:nvPr/>
        </p:nvGrpSpPr>
        <p:grpSpPr>
          <a:xfrm>
            <a:off x="6315564" y="3714774"/>
            <a:ext cx="1074659" cy="208200"/>
            <a:chOff x="6189835" y="3717704"/>
            <a:chExt cx="1074659" cy="208200"/>
          </a:xfrm>
        </p:grpSpPr>
        <p:cxnSp>
          <p:nvCxnSpPr>
            <p:cNvPr id="868" name="Google Shape;868;g102109795a9_0_754"/>
            <p:cNvCxnSpPr/>
            <p:nvPr/>
          </p:nvCxnSpPr>
          <p:spPr>
            <a:xfrm>
              <a:off x="6189835" y="3820310"/>
              <a:ext cx="991800" cy="0"/>
            </a:xfrm>
            <a:prstGeom prst="straightConnector1">
              <a:avLst/>
            </a:prstGeom>
            <a:noFill/>
            <a:ln cap="flat" cmpd="sng" w="28575">
              <a:solidFill>
                <a:srgbClr val="0078B4"/>
              </a:solidFill>
              <a:prstDash val="solid"/>
              <a:round/>
              <a:headEnd len="sm" w="sm" type="none"/>
              <a:tailEnd len="sm" w="sm" type="none"/>
            </a:ln>
          </p:spPr>
        </p:cxnSp>
        <p:sp>
          <p:nvSpPr>
            <p:cNvPr id="869" name="Google Shape;869;g102109795a9_0_754"/>
            <p:cNvSpPr/>
            <p:nvPr/>
          </p:nvSpPr>
          <p:spPr>
            <a:xfrm rot="5400000">
              <a:off x="7068444"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70" name="Google Shape;870;g102109795a9_0_754"/>
          <p:cNvGrpSpPr/>
          <p:nvPr/>
        </p:nvGrpSpPr>
        <p:grpSpPr>
          <a:xfrm>
            <a:off x="5284240" y="3378173"/>
            <a:ext cx="909372" cy="734489"/>
            <a:chOff x="6918030" y="1640671"/>
            <a:chExt cx="4382514" cy="3539708"/>
          </a:xfrm>
        </p:grpSpPr>
        <p:grpSp>
          <p:nvGrpSpPr>
            <p:cNvPr id="871" name="Google Shape;871;g102109795a9_0_754"/>
            <p:cNvGrpSpPr/>
            <p:nvPr/>
          </p:nvGrpSpPr>
          <p:grpSpPr>
            <a:xfrm>
              <a:off x="6918030" y="1640671"/>
              <a:ext cx="4382514" cy="3539708"/>
              <a:chOff x="6661976" y="1276693"/>
              <a:chExt cx="4756364" cy="3841663"/>
            </a:xfrm>
          </p:grpSpPr>
          <p:cxnSp>
            <p:nvCxnSpPr>
              <p:cNvPr id="872" name="Google Shape;872;g102109795a9_0_754"/>
              <p:cNvCxnSpPr>
                <a:stCxn id="873" idx="1"/>
              </p:cNvCxnSpPr>
              <p:nvPr/>
            </p:nvCxnSpPr>
            <p:spPr>
              <a:xfrm>
                <a:off x="9059224" y="1276693"/>
                <a:ext cx="2700" cy="1941000"/>
              </a:xfrm>
              <a:prstGeom prst="straightConnector1">
                <a:avLst/>
              </a:prstGeom>
              <a:noFill/>
              <a:ln cap="flat" cmpd="sng" w="12700">
                <a:solidFill>
                  <a:srgbClr val="0078B4"/>
                </a:solidFill>
                <a:prstDash val="solid"/>
                <a:round/>
                <a:headEnd len="sm" w="sm" type="none"/>
                <a:tailEnd len="sm" w="sm" type="none"/>
              </a:ln>
            </p:spPr>
          </p:cxnSp>
          <p:sp>
            <p:nvSpPr>
              <p:cNvPr id="873" name="Google Shape;873;g102109795a9_0_754"/>
              <p:cNvSpPr/>
              <p:nvPr/>
            </p:nvSpPr>
            <p:spPr>
              <a:xfrm rot="5400000">
                <a:off x="8827774" y="869293"/>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74" name="Google Shape;874;g102109795a9_0_754"/>
              <p:cNvSpPr/>
              <p:nvPr/>
            </p:nvSpPr>
            <p:spPr>
              <a:xfrm rot="5400000">
                <a:off x="8827773" y="1695663"/>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875" name="Google Shape;875;g102109795a9_0_754"/>
              <p:cNvCxnSpPr/>
              <p:nvPr/>
            </p:nvCxnSpPr>
            <p:spPr>
              <a:xfrm>
                <a:off x="7280031" y="3622431"/>
                <a:ext cx="935400" cy="0"/>
              </a:xfrm>
              <a:prstGeom prst="straightConnector1">
                <a:avLst/>
              </a:prstGeom>
              <a:noFill/>
              <a:ln cap="flat" cmpd="sng" w="12700">
                <a:solidFill>
                  <a:srgbClr val="0078B4"/>
                </a:solidFill>
                <a:prstDash val="solid"/>
                <a:round/>
                <a:headEnd len="sm" w="sm" type="none"/>
                <a:tailEnd len="sm" w="sm" type="none"/>
              </a:ln>
            </p:spPr>
          </p:cxnSp>
          <p:cxnSp>
            <p:nvCxnSpPr>
              <p:cNvPr id="876" name="Google Shape;876;g102109795a9_0_754"/>
              <p:cNvCxnSpPr/>
              <p:nvPr/>
            </p:nvCxnSpPr>
            <p:spPr>
              <a:xfrm>
                <a:off x="7280031" y="3611280"/>
                <a:ext cx="0" cy="1353900"/>
              </a:xfrm>
              <a:prstGeom prst="straightConnector1">
                <a:avLst/>
              </a:prstGeom>
              <a:noFill/>
              <a:ln cap="flat" cmpd="sng" w="12700">
                <a:solidFill>
                  <a:srgbClr val="0078B4"/>
                </a:solidFill>
                <a:prstDash val="solid"/>
                <a:round/>
                <a:headEnd len="sm" w="sm" type="none"/>
                <a:tailEnd len="sm" w="sm" type="none"/>
              </a:ln>
            </p:spPr>
          </p:cxnSp>
          <p:cxnSp>
            <p:nvCxnSpPr>
              <p:cNvPr id="877" name="Google Shape;877;g102109795a9_0_754"/>
              <p:cNvCxnSpPr/>
              <p:nvPr/>
            </p:nvCxnSpPr>
            <p:spPr>
              <a:xfrm>
                <a:off x="10779432" y="3611280"/>
                <a:ext cx="0" cy="1266000"/>
              </a:xfrm>
              <a:prstGeom prst="straightConnector1">
                <a:avLst/>
              </a:prstGeom>
              <a:noFill/>
              <a:ln cap="flat" cmpd="sng" w="12700">
                <a:solidFill>
                  <a:srgbClr val="0078B4"/>
                </a:solidFill>
                <a:prstDash val="solid"/>
                <a:round/>
                <a:headEnd len="sm" w="sm" type="none"/>
                <a:tailEnd len="sm" w="sm" type="none"/>
              </a:ln>
            </p:spPr>
          </p:cxnSp>
          <p:sp>
            <p:nvSpPr>
              <p:cNvPr id="878" name="Google Shape;878;g102109795a9_0_754"/>
              <p:cNvSpPr/>
              <p:nvPr/>
            </p:nvSpPr>
            <p:spPr>
              <a:xfrm rot="5400000">
                <a:off x="7069376" y="4248056"/>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79" name="Google Shape;879;g102109795a9_0_754"/>
              <p:cNvSpPr/>
              <p:nvPr/>
            </p:nvSpPr>
            <p:spPr>
              <a:xfrm rot="5400000">
                <a:off x="10548040" y="4248056"/>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880" name="Google Shape;880;g102109795a9_0_754"/>
              <p:cNvCxnSpPr/>
              <p:nvPr/>
            </p:nvCxnSpPr>
            <p:spPr>
              <a:xfrm>
                <a:off x="9844174" y="3622431"/>
                <a:ext cx="935400" cy="0"/>
              </a:xfrm>
              <a:prstGeom prst="straightConnector1">
                <a:avLst/>
              </a:prstGeom>
              <a:noFill/>
              <a:ln cap="flat" cmpd="sng" w="12700">
                <a:solidFill>
                  <a:srgbClr val="0078B4"/>
                </a:solidFill>
                <a:prstDash val="solid"/>
                <a:round/>
                <a:headEnd len="sm" w="sm" type="none"/>
                <a:tailEnd len="sm" w="sm" type="none"/>
              </a:ln>
            </p:spPr>
          </p:cxnSp>
        </p:grpSp>
        <p:pic>
          <p:nvPicPr>
            <p:cNvPr id="881" name="Google Shape;881;g102109795a9_0_754"/>
            <p:cNvPicPr preferRelativeResize="0"/>
            <p:nvPr/>
          </p:nvPicPr>
          <p:blipFill rotWithShape="1">
            <a:blip r:embed="rId7">
              <a:alphaModFix/>
            </a:blip>
            <a:srcRect b="0" l="0" r="0" t="0"/>
            <a:stretch/>
          </p:blipFill>
          <p:spPr>
            <a:xfrm>
              <a:off x="8308294" y="3337603"/>
              <a:ext cx="1581931" cy="928525"/>
            </a:xfrm>
            <a:prstGeom prst="rect">
              <a:avLst/>
            </a:prstGeom>
            <a:noFill/>
            <a:ln>
              <a:noFill/>
            </a:ln>
          </p:spPr>
        </p:pic>
      </p:grpSp>
      <p:grpSp>
        <p:nvGrpSpPr>
          <p:cNvPr id="882" name="Google Shape;882;g102109795a9_0_754"/>
          <p:cNvGrpSpPr/>
          <p:nvPr/>
        </p:nvGrpSpPr>
        <p:grpSpPr>
          <a:xfrm>
            <a:off x="3038844" y="3382312"/>
            <a:ext cx="484389" cy="484389"/>
            <a:chOff x="2233612" y="5551488"/>
            <a:chExt cx="428625" cy="428625"/>
          </a:xfrm>
        </p:grpSpPr>
        <p:sp>
          <p:nvSpPr>
            <p:cNvPr id="883" name="Google Shape;883;g102109795a9_0_754"/>
            <p:cNvSpPr/>
            <p:nvPr/>
          </p:nvSpPr>
          <p:spPr>
            <a:xfrm>
              <a:off x="2233612" y="5551488"/>
              <a:ext cx="428625" cy="428625"/>
            </a:xfrm>
            <a:custGeom>
              <a:rect b="b" l="l" r="r" t="t"/>
              <a:pathLst>
                <a:path extrusionOk="0" h="376" w="376">
                  <a:moveTo>
                    <a:pt x="230" y="376"/>
                  </a:moveTo>
                  <a:cubicBezTo>
                    <a:pt x="147" y="376"/>
                    <a:pt x="147" y="376"/>
                    <a:pt x="147" y="376"/>
                  </a:cubicBezTo>
                  <a:cubicBezTo>
                    <a:pt x="143" y="376"/>
                    <a:pt x="140" y="373"/>
                    <a:pt x="140" y="369"/>
                  </a:cubicBezTo>
                  <a:cubicBezTo>
                    <a:pt x="140" y="326"/>
                    <a:pt x="140" y="326"/>
                    <a:pt x="140" y="326"/>
                  </a:cubicBezTo>
                  <a:cubicBezTo>
                    <a:pt x="135" y="324"/>
                    <a:pt x="130" y="322"/>
                    <a:pt x="125" y="319"/>
                  </a:cubicBezTo>
                  <a:cubicBezTo>
                    <a:pt x="94" y="350"/>
                    <a:pt x="94" y="350"/>
                    <a:pt x="94" y="350"/>
                  </a:cubicBezTo>
                  <a:cubicBezTo>
                    <a:pt x="91" y="353"/>
                    <a:pt x="87" y="353"/>
                    <a:pt x="84" y="350"/>
                  </a:cubicBezTo>
                  <a:cubicBezTo>
                    <a:pt x="26" y="291"/>
                    <a:pt x="26" y="291"/>
                    <a:pt x="26" y="291"/>
                  </a:cubicBezTo>
                  <a:cubicBezTo>
                    <a:pt x="25" y="290"/>
                    <a:pt x="24" y="289"/>
                    <a:pt x="24" y="287"/>
                  </a:cubicBezTo>
                  <a:cubicBezTo>
                    <a:pt x="24" y="285"/>
                    <a:pt x="25" y="283"/>
                    <a:pt x="26" y="282"/>
                  </a:cubicBezTo>
                  <a:cubicBezTo>
                    <a:pt x="57" y="251"/>
                    <a:pt x="57" y="251"/>
                    <a:pt x="57" y="251"/>
                  </a:cubicBezTo>
                  <a:cubicBezTo>
                    <a:pt x="54" y="246"/>
                    <a:pt x="52" y="241"/>
                    <a:pt x="50" y="236"/>
                  </a:cubicBezTo>
                  <a:cubicBezTo>
                    <a:pt x="7" y="236"/>
                    <a:pt x="7" y="236"/>
                    <a:pt x="7" y="236"/>
                  </a:cubicBezTo>
                  <a:cubicBezTo>
                    <a:pt x="3" y="236"/>
                    <a:pt x="0" y="233"/>
                    <a:pt x="0" y="229"/>
                  </a:cubicBezTo>
                  <a:cubicBezTo>
                    <a:pt x="0" y="146"/>
                    <a:pt x="0" y="146"/>
                    <a:pt x="0" y="146"/>
                  </a:cubicBezTo>
                  <a:cubicBezTo>
                    <a:pt x="0" y="143"/>
                    <a:pt x="3" y="140"/>
                    <a:pt x="7" y="140"/>
                  </a:cubicBezTo>
                  <a:cubicBezTo>
                    <a:pt x="50" y="140"/>
                    <a:pt x="50" y="140"/>
                    <a:pt x="50" y="140"/>
                  </a:cubicBezTo>
                  <a:cubicBezTo>
                    <a:pt x="52" y="134"/>
                    <a:pt x="54" y="129"/>
                    <a:pt x="57" y="124"/>
                  </a:cubicBezTo>
                  <a:cubicBezTo>
                    <a:pt x="26" y="93"/>
                    <a:pt x="26" y="93"/>
                    <a:pt x="26" y="93"/>
                  </a:cubicBezTo>
                  <a:cubicBezTo>
                    <a:pt x="25" y="92"/>
                    <a:pt x="24" y="90"/>
                    <a:pt x="24" y="89"/>
                  </a:cubicBezTo>
                  <a:cubicBezTo>
                    <a:pt x="24" y="87"/>
                    <a:pt x="25" y="85"/>
                    <a:pt x="26" y="84"/>
                  </a:cubicBezTo>
                  <a:cubicBezTo>
                    <a:pt x="84" y="25"/>
                    <a:pt x="84" y="25"/>
                    <a:pt x="84" y="25"/>
                  </a:cubicBezTo>
                  <a:cubicBezTo>
                    <a:pt x="87" y="23"/>
                    <a:pt x="91" y="23"/>
                    <a:pt x="94" y="25"/>
                  </a:cubicBezTo>
                  <a:cubicBezTo>
                    <a:pt x="125" y="56"/>
                    <a:pt x="125" y="56"/>
                    <a:pt x="125" y="56"/>
                  </a:cubicBezTo>
                  <a:cubicBezTo>
                    <a:pt x="130" y="54"/>
                    <a:pt x="135" y="51"/>
                    <a:pt x="140" y="50"/>
                  </a:cubicBezTo>
                  <a:cubicBezTo>
                    <a:pt x="140" y="6"/>
                    <a:pt x="140" y="6"/>
                    <a:pt x="140" y="6"/>
                  </a:cubicBezTo>
                  <a:cubicBezTo>
                    <a:pt x="140" y="3"/>
                    <a:pt x="143" y="0"/>
                    <a:pt x="147" y="0"/>
                  </a:cubicBezTo>
                  <a:cubicBezTo>
                    <a:pt x="230" y="0"/>
                    <a:pt x="230" y="0"/>
                    <a:pt x="230" y="0"/>
                  </a:cubicBezTo>
                  <a:cubicBezTo>
                    <a:pt x="233" y="0"/>
                    <a:pt x="236" y="3"/>
                    <a:pt x="236" y="6"/>
                  </a:cubicBezTo>
                  <a:cubicBezTo>
                    <a:pt x="236" y="50"/>
                    <a:pt x="236" y="50"/>
                    <a:pt x="236" y="50"/>
                  </a:cubicBezTo>
                  <a:cubicBezTo>
                    <a:pt x="241" y="51"/>
                    <a:pt x="247" y="54"/>
                    <a:pt x="252" y="56"/>
                  </a:cubicBezTo>
                  <a:cubicBezTo>
                    <a:pt x="283" y="25"/>
                    <a:pt x="283" y="25"/>
                    <a:pt x="283" y="25"/>
                  </a:cubicBezTo>
                  <a:cubicBezTo>
                    <a:pt x="285" y="23"/>
                    <a:pt x="289" y="23"/>
                    <a:pt x="292" y="25"/>
                  </a:cubicBezTo>
                  <a:cubicBezTo>
                    <a:pt x="350" y="84"/>
                    <a:pt x="350" y="84"/>
                    <a:pt x="350" y="84"/>
                  </a:cubicBezTo>
                  <a:cubicBezTo>
                    <a:pt x="353" y="86"/>
                    <a:pt x="353" y="91"/>
                    <a:pt x="350" y="93"/>
                  </a:cubicBezTo>
                  <a:cubicBezTo>
                    <a:pt x="320" y="124"/>
                    <a:pt x="320" y="124"/>
                    <a:pt x="320" y="124"/>
                  </a:cubicBezTo>
                  <a:cubicBezTo>
                    <a:pt x="322" y="129"/>
                    <a:pt x="324" y="134"/>
                    <a:pt x="326" y="140"/>
                  </a:cubicBezTo>
                  <a:cubicBezTo>
                    <a:pt x="370" y="140"/>
                    <a:pt x="370" y="140"/>
                    <a:pt x="370" y="140"/>
                  </a:cubicBezTo>
                  <a:cubicBezTo>
                    <a:pt x="373" y="140"/>
                    <a:pt x="376" y="143"/>
                    <a:pt x="376" y="146"/>
                  </a:cubicBezTo>
                  <a:cubicBezTo>
                    <a:pt x="376" y="229"/>
                    <a:pt x="376" y="229"/>
                    <a:pt x="376" y="229"/>
                  </a:cubicBezTo>
                  <a:cubicBezTo>
                    <a:pt x="376" y="233"/>
                    <a:pt x="373" y="236"/>
                    <a:pt x="370" y="236"/>
                  </a:cubicBezTo>
                  <a:cubicBezTo>
                    <a:pt x="326" y="236"/>
                    <a:pt x="326" y="236"/>
                    <a:pt x="326" y="236"/>
                  </a:cubicBezTo>
                  <a:cubicBezTo>
                    <a:pt x="324" y="241"/>
                    <a:pt x="322" y="246"/>
                    <a:pt x="320" y="251"/>
                  </a:cubicBezTo>
                  <a:cubicBezTo>
                    <a:pt x="350" y="282"/>
                    <a:pt x="350" y="282"/>
                    <a:pt x="350" y="282"/>
                  </a:cubicBezTo>
                  <a:cubicBezTo>
                    <a:pt x="352" y="283"/>
                    <a:pt x="352" y="285"/>
                    <a:pt x="352" y="287"/>
                  </a:cubicBezTo>
                  <a:cubicBezTo>
                    <a:pt x="352" y="289"/>
                    <a:pt x="352" y="290"/>
                    <a:pt x="350" y="291"/>
                  </a:cubicBezTo>
                  <a:cubicBezTo>
                    <a:pt x="292" y="350"/>
                    <a:pt x="292" y="350"/>
                    <a:pt x="292" y="350"/>
                  </a:cubicBezTo>
                  <a:cubicBezTo>
                    <a:pt x="289" y="353"/>
                    <a:pt x="285" y="353"/>
                    <a:pt x="283" y="350"/>
                  </a:cubicBezTo>
                  <a:cubicBezTo>
                    <a:pt x="252" y="319"/>
                    <a:pt x="252" y="319"/>
                    <a:pt x="252" y="319"/>
                  </a:cubicBezTo>
                  <a:cubicBezTo>
                    <a:pt x="247" y="322"/>
                    <a:pt x="241" y="324"/>
                    <a:pt x="236" y="326"/>
                  </a:cubicBezTo>
                  <a:cubicBezTo>
                    <a:pt x="236" y="369"/>
                    <a:pt x="236" y="369"/>
                    <a:pt x="236" y="369"/>
                  </a:cubicBezTo>
                  <a:cubicBezTo>
                    <a:pt x="236" y="373"/>
                    <a:pt x="233" y="376"/>
                    <a:pt x="230" y="376"/>
                  </a:cubicBezTo>
                  <a:close/>
                  <a:moveTo>
                    <a:pt x="153" y="363"/>
                  </a:moveTo>
                  <a:cubicBezTo>
                    <a:pt x="223" y="363"/>
                    <a:pt x="223" y="363"/>
                    <a:pt x="223" y="363"/>
                  </a:cubicBezTo>
                  <a:cubicBezTo>
                    <a:pt x="223" y="321"/>
                    <a:pt x="223" y="321"/>
                    <a:pt x="223" y="321"/>
                  </a:cubicBezTo>
                  <a:cubicBezTo>
                    <a:pt x="223" y="318"/>
                    <a:pt x="225" y="316"/>
                    <a:pt x="228" y="315"/>
                  </a:cubicBezTo>
                  <a:cubicBezTo>
                    <a:pt x="235" y="312"/>
                    <a:pt x="243" y="309"/>
                    <a:pt x="250" y="305"/>
                  </a:cubicBezTo>
                  <a:cubicBezTo>
                    <a:pt x="253" y="304"/>
                    <a:pt x="256" y="304"/>
                    <a:pt x="258" y="306"/>
                  </a:cubicBezTo>
                  <a:cubicBezTo>
                    <a:pt x="287" y="336"/>
                    <a:pt x="287" y="336"/>
                    <a:pt x="287" y="336"/>
                  </a:cubicBezTo>
                  <a:cubicBezTo>
                    <a:pt x="337" y="287"/>
                    <a:pt x="337" y="287"/>
                    <a:pt x="337" y="287"/>
                  </a:cubicBezTo>
                  <a:cubicBezTo>
                    <a:pt x="307" y="257"/>
                    <a:pt x="307" y="257"/>
                    <a:pt x="307" y="257"/>
                  </a:cubicBezTo>
                  <a:cubicBezTo>
                    <a:pt x="305" y="255"/>
                    <a:pt x="305" y="252"/>
                    <a:pt x="306" y="250"/>
                  </a:cubicBezTo>
                  <a:cubicBezTo>
                    <a:pt x="310" y="242"/>
                    <a:pt x="313" y="235"/>
                    <a:pt x="315" y="227"/>
                  </a:cubicBezTo>
                  <a:cubicBezTo>
                    <a:pt x="316" y="224"/>
                    <a:pt x="319" y="222"/>
                    <a:pt x="321" y="222"/>
                  </a:cubicBezTo>
                  <a:cubicBezTo>
                    <a:pt x="363" y="222"/>
                    <a:pt x="363" y="222"/>
                    <a:pt x="363" y="222"/>
                  </a:cubicBezTo>
                  <a:cubicBezTo>
                    <a:pt x="363" y="153"/>
                    <a:pt x="363" y="153"/>
                    <a:pt x="363" y="153"/>
                  </a:cubicBezTo>
                  <a:cubicBezTo>
                    <a:pt x="321" y="153"/>
                    <a:pt x="321" y="153"/>
                    <a:pt x="321" y="153"/>
                  </a:cubicBezTo>
                  <a:cubicBezTo>
                    <a:pt x="319" y="153"/>
                    <a:pt x="316" y="151"/>
                    <a:pt x="315" y="148"/>
                  </a:cubicBezTo>
                  <a:cubicBezTo>
                    <a:pt x="313" y="141"/>
                    <a:pt x="310" y="133"/>
                    <a:pt x="306" y="126"/>
                  </a:cubicBezTo>
                  <a:cubicBezTo>
                    <a:pt x="305" y="123"/>
                    <a:pt x="305" y="120"/>
                    <a:pt x="307" y="118"/>
                  </a:cubicBezTo>
                  <a:cubicBezTo>
                    <a:pt x="337" y="89"/>
                    <a:pt x="337" y="89"/>
                    <a:pt x="337" y="89"/>
                  </a:cubicBezTo>
                  <a:cubicBezTo>
                    <a:pt x="287" y="39"/>
                    <a:pt x="287" y="39"/>
                    <a:pt x="287" y="39"/>
                  </a:cubicBezTo>
                  <a:cubicBezTo>
                    <a:pt x="258" y="69"/>
                    <a:pt x="258" y="69"/>
                    <a:pt x="258" y="69"/>
                  </a:cubicBezTo>
                  <a:cubicBezTo>
                    <a:pt x="256" y="71"/>
                    <a:pt x="253" y="71"/>
                    <a:pt x="250" y="70"/>
                  </a:cubicBezTo>
                  <a:cubicBezTo>
                    <a:pt x="243" y="66"/>
                    <a:pt x="235" y="63"/>
                    <a:pt x="228" y="61"/>
                  </a:cubicBezTo>
                  <a:cubicBezTo>
                    <a:pt x="225" y="60"/>
                    <a:pt x="223" y="57"/>
                    <a:pt x="223" y="54"/>
                  </a:cubicBezTo>
                  <a:cubicBezTo>
                    <a:pt x="223" y="13"/>
                    <a:pt x="223" y="13"/>
                    <a:pt x="223" y="13"/>
                  </a:cubicBezTo>
                  <a:cubicBezTo>
                    <a:pt x="153" y="13"/>
                    <a:pt x="153" y="13"/>
                    <a:pt x="153" y="13"/>
                  </a:cubicBezTo>
                  <a:cubicBezTo>
                    <a:pt x="153" y="54"/>
                    <a:pt x="153" y="54"/>
                    <a:pt x="153" y="54"/>
                  </a:cubicBezTo>
                  <a:cubicBezTo>
                    <a:pt x="153" y="57"/>
                    <a:pt x="152" y="60"/>
                    <a:pt x="149" y="61"/>
                  </a:cubicBezTo>
                  <a:cubicBezTo>
                    <a:pt x="141" y="63"/>
                    <a:pt x="134" y="66"/>
                    <a:pt x="126" y="70"/>
                  </a:cubicBezTo>
                  <a:cubicBezTo>
                    <a:pt x="124" y="71"/>
                    <a:pt x="121" y="71"/>
                    <a:pt x="119" y="69"/>
                  </a:cubicBezTo>
                  <a:cubicBezTo>
                    <a:pt x="89" y="39"/>
                    <a:pt x="89" y="39"/>
                    <a:pt x="89" y="39"/>
                  </a:cubicBezTo>
                  <a:cubicBezTo>
                    <a:pt x="40" y="89"/>
                    <a:pt x="40" y="89"/>
                    <a:pt x="40" y="89"/>
                  </a:cubicBezTo>
                  <a:cubicBezTo>
                    <a:pt x="69" y="118"/>
                    <a:pt x="69" y="118"/>
                    <a:pt x="69" y="118"/>
                  </a:cubicBezTo>
                  <a:cubicBezTo>
                    <a:pt x="71" y="120"/>
                    <a:pt x="72" y="123"/>
                    <a:pt x="71" y="126"/>
                  </a:cubicBezTo>
                  <a:cubicBezTo>
                    <a:pt x="67" y="133"/>
                    <a:pt x="64" y="141"/>
                    <a:pt x="61" y="148"/>
                  </a:cubicBezTo>
                  <a:cubicBezTo>
                    <a:pt x="60" y="151"/>
                    <a:pt x="58" y="153"/>
                    <a:pt x="55" y="153"/>
                  </a:cubicBezTo>
                  <a:cubicBezTo>
                    <a:pt x="13" y="153"/>
                    <a:pt x="13" y="153"/>
                    <a:pt x="13" y="153"/>
                  </a:cubicBezTo>
                  <a:cubicBezTo>
                    <a:pt x="13" y="222"/>
                    <a:pt x="13" y="222"/>
                    <a:pt x="13" y="222"/>
                  </a:cubicBezTo>
                  <a:cubicBezTo>
                    <a:pt x="55" y="222"/>
                    <a:pt x="55" y="222"/>
                    <a:pt x="55" y="222"/>
                  </a:cubicBezTo>
                  <a:cubicBezTo>
                    <a:pt x="58" y="222"/>
                    <a:pt x="60" y="224"/>
                    <a:pt x="61" y="227"/>
                  </a:cubicBezTo>
                  <a:cubicBezTo>
                    <a:pt x="64" y="235"/>
                    <a:pt x="67" y="242"/>
                    <a:pt x="71" y="250"/>
                  </a:cubicBezTo>
                  <a:cubicBezTo>
                    <a:pt x="72" y="252"/>
                    <a:pt x="71" y="255"/>
                    <a:pt x="69" y="257"/>
                  </a:cubicBezTo>
                  <a:cubicBezTo>
                    <a:pt x="40" y="287"/>
                    <a:pt x="40" y="287"/>
                    <a:pt x="40" y="287"/>
                  </a:cubicBezTo>
                  <a:cubicBezTo>
                    <a:pt x="89" y="336"/>
                    <a:pt x="89" y="336"/>
                    <a:pt x="89" y="336"/>
                  </a:cubicBezTo>
                  <a:cubicBezTo>
                    <a:pt x="119" y="306"/>
                    <a:pt x="119" y="306"/>
                    <a:pt x="119" y="306"/>
                  </a:cubicBezTo>
                  <a:cubicBezTo>
                    <a:pt x="121" y="304"/>
                    <a:pt x="124" y="304"/>
                    <a:pt x="126" y="305"/>
                  </a:cubicBezTo>
                  <a:cubicBezTo>
                    <a:pt x="134" y="309"/>
                    <a:pt x="141" y="312"/>
                    <a:pt x="149" y="315"/>
                  </a:cubicBezTo>
                  <a:cubicBezTo>
                    <a:pt x="152" y="316"/>
                    <a:pt x="153" y="318"/>
                    <a:pt x="153" y="321"/>
                  </a:cubicBezTo>
                  <a:lnTo>
                    <a:pt x="153" y="363"/>
                  </a:ln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02109795a9_0_754"/>
            <p:cNvSpPr/>
            <p:nvPr/>
          </p:nvSpPr>
          <p:spPr>
            <a:xfrm>
              <a:off x="2316162" y="5632451"/>
              <a:ext cx="263525" cy="263525"/>
            </a:xfrm>
            <a:custGeom>
              <a:rect b="b" l="l" r="r" t="t"/>
              <a:pathLst>
                <a:path extrusionOk="0" h="231" w="230">
                  <a:moveTo>
                    <a:pt x="115" y="231"/>
                  </a:moveTo>
                  <a:cubicBezTo>
                    <a:pt x="52" y="231"/>
                    <a:pt x="0" y="179"/>
                    <a:pt x="0" y="116"/>
                  </a:cubicBezTo>
                  <a:cubicBezTo>
                    <a:pt x="0" y="52"/>
                    <a:pt x="52" y="0"/>
                    <a:pt x="115" y="0"/>
                  </a:cubicBezTo>
                  <a:cubicBezTo>
                    <a:pt x="179" y="0"/>
                    <a:pt x="230" y="52"/>
                    <a:pt x="230" y="116"/>
                  </a:cubicBezTo>
                  <a:cubicBezTo>
                    <a:pt x="230" y="179"/>
                    <a:pt x="179" y="231"/>
                    <a:pt x="115" y="231"/>
                  </a:cubicBezTo>
                  <a:close/>
                  <a:moveTo>
                    <a:pt x="115" y="14"/>
                  </a:moveTo>
                  <a:cubicBezTo>
                    <a:pt x="59" y="14"/>
                    <a:pt x="13" y="59"/>
                    <a:pt x="13" y="116"/>
                  </a:cubicBezTo>
                  <a:cubicBezTo>
                    <a:pt x="13" y="172"/>
                    <a:pt x="59" y="218"/>
                    <a:pt x="115" y="218"/>
                  </a:cubicBezTo>
                  <a:cubicBezTo>
                    <a:pt x="172" y="218"/>
                    <a:pt x="217" y="172"/>
                    <a:pt x="217" y="116"/>
                  </a:cubicBezTo>
                  <a:cubicBezTo>
                    <a:pt x="217" y="59"/>
                    <a:pt x="172" y="14"/>
                    <a:pt x="115" y="14"/>
                  </a:cubicBez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g102109795a9_0_754"/>
          <p:cNvGrpSpPr/>
          <p:nvPr/>
        </p:nvGrpSpPr>
        <p:grpSpPr>
          <a:xfrm>
            <a:off x="3157141" y="3895780"/>
            <a:ext cx="411566" cy="411566"/>
            <a:chOff x="2233612" y="5551488"/>
            <a:chExt cx="428625" cy="428625"/>
          </a:xfrm>
        </p:grpSpPr>
        <p:sp>
          <p:nvSpPr>
            <p:cNvPr id="886" name="Google Shape;886;g102109795a9_0_754"/>
            <p:cNvSpPr/>
            <p:nvPr/>
          </p:nvSpPr>
          <p:spPr>
            <a:xfrm>
              <a:off x="2233612" y="5551488"/>
              <a:ext cx="428625" cy="428625"/>
            </a:xfrm>
            <a:custGeom>
              <a:rect b="b" l="l" r="r" t="t"/>
              <a:pathLst>
                <a:path extrusionOk="0" h="376" w="376">
                  <a:moveTo>
                    <a:pt x="230" y="376"/>
                  </a:moveTo>
                  <a:cubicBezTo>
                    <a:pt x="147" y="376"/>
                    <a:pt x="147" y="376"/>
                    <a:pt x="147" y="376"/>
                  </a:cubicBezTo>
                  <a:cubicBezTo>
                    <a:pt x="143" y="376"/>
                    <a:pt x="140" y="373"/>
                    <a:pt x="140" y="369"/>
                  </a:cubicBezTo>
                  <a:cubicBezTo>
                    <a:pt x="140" y="326"/>
                    <a:pt x="140" y="326"/>
                    <a:pt x="140" y="326"/>
                  </a:cubicBezTo>
                  <a:cubicBezTo>
                    <a:pt x="135" y="324"/>
                    <a:pt x="130" y="322"/>
                    <a:pt x="125" y="319"/>
                  </a:cubicBezTo>
                  <a:cubicBezTo>
                    <a:pt x="94" y="350"/>
                    <a:pt x="94" y="350"/>
                    <a:pt x="94" y="350"/>
                  </a:cubicBezTo>
                  <a:cubicBezTo>
                    <a:pt x="91" y="353"/>
                    <a:pt x="87" y="353"/>
                    <a:pt x="84" y="350"/>
                  </a:cubicBezTo>
                  <a:cubicBezTo>
                    <a:pt x="26" y="291"/>
                    <a:pt x="26" y="291"/>
                    <a:pt x="26" y="291"/>
                  </a:cubicBezTo>
                  <a:cubicBezTo>
                    <a:pt x="25" y="290"/>
                    <a:pt x="24" y="289"/>
                    <a:pt x="24" y="287"/>
                  </a:cubicBezTo>
                  <a:cubicBezTo>
                    <a:pt x="24" y="285"/>
                    <a:pt x="25" y="283"/>
                    <a:pt x="26" y="282"/>
                  </a:cubicBezTo>
                  <a:cubicBezTo>
                    <a:pt x="57" y="251"/>
                    <a:pt x="57" y="251"/>
                    <a:pt x="57" y="251"/>
                  </a:cubicBezTo>
                  <a:cubicBezTo>
                    <a:pt x="54" y="246"/>
                    <a:pt x="52" y="241"/>
                    <a:pt x="50" y="236"/>
                  </a:cubicBezTo>
                  <a:cubicBezTo>
                    <a:pt x="7" y="236"/>
                    <a:pt x="7" y="236"/>
                    <a:pt x="7" y="236"/>
                  </a:cubicBezTo>
                  <a:cubicBezTo>
                    <a:pt x="3" y="236"/>
                    <a:pt x="0" y="233"/>
                    <a:pt x="0" y="229"/>
                  </a:cubicBezTo>
                  <a:cubicBezTo>
                    <a:pt x="0" y="146"/>
                    <a:pt x="0" y="146"/>
                    <a:pt x="0" y="146"/>
                  </a:cubicBezTo>
                  <a:cubicBezTo>
                    <a:pt x="0" y="143"/>
                    <a:pt x="3" y="140"/>
                    <a:pt x="7" y="140"/>
                  </a:cubicBezTo>
                  <a:cubicBezTo>
                    <a:pt x="50" y="140"/>
                    <a:pt x="50" y="140"/>
                    <a:pt x="50" y="140"/>
                  </a:cubicBezTo>
                  <a:cubicBezTo>
                    <a:pt x="52" y="134"/>
                    <a:pt x="54" y="129"/>
                    <a:pt x="57" y="124"/>
                  </a:cubicBezTo>
                  <a:cubicBezTo>
                    <a:pt x="26" y="93"/>
                    <a:pt x="26" y="93"/>
                    <a:pt x="26" y="93"/>
                  </a:cubicBezTo>
                  <a:cubicBezTo>
                    <a:pt x="25" y="92"/>
                    <a:pt x="24" y="90"/>
                    <a:pt x="24" y="89"/>
                  </a:cubicBezTo>
                  <a:cubicBezTo>
                    <a:pt x="24" y="87"/>
                    <a:pt x="25" y="85"/>
                    <a:pt x="26" y="84"/>
                  </a:cubicBezTo>
                  <a:cubicBezTo>
                    <a:pt x="84" y="25"/>
                    <a:pt x="84" y="25"/>
                    <a:pt x="84" y="25"/>
                  </a:cubicBezTo>
                  <a:cubicBezTo>
                    <a:pt x="87" y="23"/>
                    <a:pt x="91" y="23"/>
                    <a:pt x="94" y="25"/>
                  </a:cubicBezTo>
                  <a:cubicBezTo>
                    <a:pt x="125" y="56"/>
                    <a:pt x="125" y="56"/>
                    <a:pt x="125" y="56"/>
                  </a:cubicBezTo>
                  <a:cubicBezTo>
                    <a:pt x="130" y="54"/>
                    <a:pt x="135" y="51"/>
                    <a:pt x="140" y="50"/>
                  </a:cubicBezTo>
                  <a:cubicBezTo>
                    <a:pt x="140" y="6"/>
                    <a:pt x="140" y="6"/>
                    <a:pt x="140" y="6"/>
                  </a:cubicBezTo>
                  <a:cubicBezTo>
                    <a:pt x="140" y="3"/>
                    <a:pt x="143" y="0"/>
                    <a:pt x="147" y="0"/>
                  </a:cubicBezTo>
                  <a:cubicBezTo>
                    <a:pt x="230" y="0"/>
                    <a:pt x="230" y="0"/>
                    <a:pt x="230" y="0"/>
                  </a:cubicBezTo>
                  <a:cubicBezTo>
                    <a:pt x="233" y="0"/>
                    <a:pt x="236" y="3"/>
                    <a:pt x="236" y="6"/>
                  </a:cubicBezTo>
                  <a:cubicBezTo>
                    <a:pt x="236" y="50"/>
                    <a:pt x="236" y="50"/>
                    <a:pt x="236" y="50"/>
                  </a:cubicBezTo>
                  <a:cubicBezTo>
                    <a:pt x="241" y="51"/>
                    <a:pt x="247" y="54"/>
                    <a:pt x="252" y="56"/>
                  </a:cubicBezTo>
                  <a:cubicBezTo>
                    <a:pt x="283" y="25"/>
                    <a:pt x="283" y="25"/>
                    <a:pt x="283" y="25"/>
                  </a:cubicBezTo>
                  <a:cubicBezTo>
                    <a:pt x="285" y="23"/>
                    <a:pt x="289" y="23"/>
                    <a:pt x="292" y="25"/>
                  </a:cubicBezTo>
                  <a:cubicBezTo>
                    <a:pt x="350" y="84"/>
                    <a:pt x="350" y="84"/>
                    <a:pt x="350" y="84"/>
                  </a:cubicBezTo>
                  <a:cubicBezTo>
                    <a:pt x="353" y="86"/>
                    <a:pt x="353" y="91"/>
                    <a:pt x="350" y="93"/>
                  </a:cubicBezTo>
                  <a:cubicBezTo>
                    <a:pt x="320" y="124"/>
                    <a:pt x="320" y="124"/>
                    <a:pt x="320" y="124"/>
                  </a:cubicBezTo>
                  <a:cubicBezTo>
                    <a:pt x="322" y="129"/>
                    <a:pt x="324" y="134"/>
                    <a:pt x="326" y="140"/>
                  </a:cubicBezTo>
                  <a:cubicBezTo>
                    <a:pt x="370" y="140"/>
                    <a:pt x="370" y="140"/>
                    <a:pt x="370" y="140"/>
                  </a:cubicBezTo>
                  <a:cubicBezTo>
                    <a:pt x="373" y="140"/>
                    <a:pt x="376" y="143"/>
                    <a:pt x="376" y="146"/>
                  </a:cubicBezTo>
                  <a:cubicBezTo>
                    <a:pt x="376" y="229"/>
                    <a:pt x="376" y="229"/>
                    <a:pt x="376" y="229"/>
                  </a:cubicBezTo>
                  <a:cubicBezTo>
                    <a:pt x="376" y="233"/>
                    <a:pt x="373" y="236"/>
                    <a:pt x="370" y="236"/>
                  </a:cubicBezTo>
                  <a:cubicBezTo>
                    <a:pt x="326" y="236"/>
                    <a:pt x="326" y="236"/>
                    <a:pt x="326" y="236"/>
                  </a:cubicBezTo>
                  <a:cubicBezTo>
                    <a:pt x="324" y="241"/>
                    <a:pt x="322" y="246"/>
                    <a:pt x="320" y="251"/>
                  </a:cubicBezTo>
                  <a:cubicBezTo>
                    <a:pt x="350" y="282"/>
                    <a:pt x="350" y="282"/>
                    <a:pt x="350" y="282"/>
                  </a:cubicBezTo>
                  <a:cubicBezTo>
                    <a:pt x="352" y="283"/>
                    <a:pt x="352" y="285"/>
                    <a:pt x="352" y="287"/>
                  </a:cubicBezTo>
                  <a:cubicBezTo>
                    <a:pt x="352" y="289"/>
                    <a:pt x="352" y="290"/>
                    <a:pt x="350" y="291"/>
                  </a:cubicBezTo>
                  <a:cubicBezTo>
                    <a:pt x="292" y="350"/>
                    <a:pt x="292" y="350"/>
                    <a:pt x="292" y="350"/>
                  </a:cubicBezTo>
                  <a:cubicBezTo>
                    <a:pt x="289" y="353"/>
                    <a:pt x="285" y="353"/>
                    <a:pt x="283" y="350"/>
                  </a:cubicBezTo>
                  <a:cubicBezTo>
                    <a:pt x="252" y="319"/>
                    <a:pt x="252" y="319"/>
                    <a:pt x="252" y="319"/>
                  </a:cubicBezTo>
                  <a:cubicBezTo>
                    <a:pt x="247" y="322"/>
                    <a:pt x="241" y="324"/>
                    <a:pt x="236" y="326"/>
                  </a:cubicBezTo>
                  <a:cubicBezTo>
                    <a:pt x="236" y="369"/>
                    <a:pt x="236" y="369"/>
                    <a:pt x="236" y="369"/>
                  </a:cubicBezTo>
                  <a:cubicBezTo>
                    <a:pt x="236" y="373"/>
                    <a:pt x="233" y="376"/>
                    <a:pt x="230" y="376"/>
                  </a:cubicBezTo>
                  <a:close/>
                  <a:moveTo>
                    <a:pt x="153" y="363"/>
                  </a:moveTo>
                  <a:cubicBezTo>
                    <a:pt x="223" y="363"/>
                    <a:pt x="223" y="363"/>
                    <a:pt x="223" y="363"/>
                  </a:cubicBezTo>
                  <a:cubicBezTo>
                    <a:pt x="223" y="321"/>
                    <a:pt x="223" y="321"/>
                    <a:pt x="223" y="321"/>
                  </a:cubicBezTo>
                  <a:cubicBezTo>
                    <a:pt x="223" y="318"/>
                    <a:pt x="225" y="316"/>
                    <a:pt x="228" y="315"/>
                  </a:cubicBezTo>
                  <a:cubicBezTo>
                    <a:pt x="235" y="312"/>
                    <a:pt x="243" y="309"/>
                    <a:pt x="250" y="305"/>
                  </a:cubicBezTo>
                  <a:cubicBezTo>
                    <a:pt x="253" y="304"/>
                    <a:pt x="256" y="304"/>
                    <a:pt x="258" y="306"/>
                  </a:cubicBezTo>
                  <a:cubicBezTo>
                    <a:pt x="287" y="336"/>
                    <a:pt x="287" y="336"/>
                    <a:pt x="287" y="336"/>
                  </a:cubicBezTo>
                  <a:cubicBezTo>
                    <a:pt x="337" y="287"/>
                    <a:pt x="337" y="287"/>
                    <a:pt x="337" y="287"/>
                  </a:cubicBezTo>
                  <a:cubicBezTo>
                    <a:pt x="307" y="257"/>
                    <a:pt x="307" y="257"/>
                    <a:pt x="307" y="257"/>
                  </a:cubicBezTo>
                  <a:cubicBezTo>
                    <a:pt x="305" y="255"/>
                    <a:pt x="305" y="252"/>
                    <a:pt x="306" y="250"/>
                  </a:cubicBezTo>
                  <a:cubicBezTo>
                    <a:pt x="310" y="242"/>
                    <a:pt x="313" y="235"/>
                    <a:pt x="315" y="227"/>
                  </a:cubicBezTo>
                  <a:cubicBezTo>
                    <a:pt x="316" y="224"/>
                    <a:pt x="319" y="222"/>
                    <a:pt x="321" y="222"/>
                  </a:cubicBezTo>
                  <a:cubicBezTo>
                    <a:pt x="363" y="222"/>
                    <a:pt x="363" y="222"/>
                    <a:pt x="363" y="222"/>
                  </a:cubicBezTo>
                  <a:cubicBezTo>
                    <a:pt x="363" y="153"/>
                    <a:pt x="363" y="153"/>
                    <a:pt x="363" y="153"/>
                  </a:cubicBezTo>
                  <a:cubicBezTo>
                    <a:pt x="321" y="153"/>
                    <a:pt x="321" y="153"/>
                    <a:pt x="321" y="153"/>
                  </a:cubicBezTo>
                  <a:cubicBezTo>
                    <a:pt x="319" y="153"/>
                    <a:pt x="316" y="151"/>
                    <a:pt x="315" y="148"/>
                  </a:cubicBezTo>
                  <a:cubicBezTo>
                    <a:pt x="313" y="141"/>
                    <a:pt x="310" y="133"/>
                    <a:pt x="306" y="126"/>
                  </a:cubicBezTo>
                  <a:cubicBezTo>
                    <a:pt x="305" y="123"/>
                    <a:pt x="305" y="120"/>
                    <a:pt x="307" y="118"/>
                  </a:cubicBezTo>
                  <a:cubicBezTo>
                    <a:pt x="337" y="89"/>
                    <a:pt x="337" y="89"/>
                    <a:pt x="337" y="89"/>
                  </a:cubicBezTo>
                  <a:cubicBezTo>
                    <a:pt x="287" y="39"/>
                    <a:pt x="287" y="39"/>
                    <a:pt x="287" y="39"/>
                  </a:cubicBezTo>
                  <a:cubicBezTo>
                    <a:pt x="258" y="69"/>
                    <a:pt x="258" y="69"/>
                    <a:pt x="258" y="69"/>
                  </a:cubicBezTo>
                  <a:cubicBezTo>
                    <a:pt x="256" y="71"/>
                    <a:pt x="253" y="71"/>
                    <a:pt x="250" y="70"/>
                  </a:cubicBezTo>
                  <a:cubicBezTo>
                    <a:pt x="243" y="66"/>
                    <a:pt x="235" y="63"/>
                    <a:pt x="228" y="61"/>
                  </a:cubicBezTo>
                  <a:cubicBezTo>
                    <a:pt x="225" y="60"/>
                    <a:pt x="223" y="57"/>
                    <a:pt x="223" y="54"/>
                  </a:cubicBezTo>
                  <a:cubicBezTo>
                    <a:pt x="223" y="13"/>
                    <a:pt x="223" y="13"/>
                    <a:pt x="223" y="13"/>
                  </a:cubicBezTo>
                  <a:cubicBezTo>
                    <a:pt x="153" y="13"/>
                    <a:pt x="153" y="13"/>
                    <a:pt x="153" y="13"/>
                  </a:cubicBezTo>
                  <a:cubicBezTo>
                    <a:pt x="153" y="54"/>
                    <a:pt x="153" y="54"/>
                    <a:pt x="153" y="54"/>
                  </a:cubicBezTo>
                  <a:cubicBezTo>
                    <a:pt x="153" y="57"/>
                    <a:pt x="152" y="60"/>
                    <a:pt x="149" y="61"/>
                  </a:cubicBezTo>
                  <a:cubicBezTo>
                    <a:pt x="141" y="63"/>
                    <a:pt x="134" y="66"/>
                    <a:pt x="126" y="70"/>
                  </a:cubicBezTo>
                  <a:cubicBezTo>
                    <a:pt x="124" y="71"/>
                    <a:pt x="121" y="71"/>
                    <a:pt x="119" y="69"/>
                  </a:cubicBezTo>
                  <a:cubicBezTo>
                    <a:pt x="89" y="39"/>
                    <a:pt x="89" y="39"/>
                    <a:pt x="89" y="39"/>
                  </a:cubicBezTo>
                  <a:cubicBezTo>
                    <a:pt x="40" y="89"/>
                    <a:pt x="40" y="89"/>
                    <a:pt x="40" y="89"/>
                  </a:cubicBezTo>
                  <a:cubicBezTo>
                    <a:pt x="69" y="118"/>
                    <a:pt x="69" y="118"/>
                    <a:pt x="69" y="118"/>
                  </a:cubicBezTo>
                  <a:cubicBezTo>
                    <a:pt x="71" y="120"/>
                    <a:pt x="72" y="123"/>
                    <a:pt x="71" y="126"/>
                  </a:cubicBezTo>
                  <a:cubicBezTo>
                    <a:pt x="67" y="133"/>
                    <a:pt x="64" y="141"/>
                    <a:pt x="61" y="148"/>
                  </a:cubicBezTo>
                  <a:cubicBezTo>
                    <a:pt x="60" y="151"/>
                    <a:pt x="58" y="153"/>
                    <a:pt x="55" y="153"/>
                  </a:cubicBezTo>
                  <a:cubicBezTo>
                    <a:pt x="13" y="153"/>
                    <a:pt x="13" y="153"/>
                    <a:pt x="13" y="153"/>
                  </a:cubicBezTo>
                  <a:cubicBezTo>
                    <a:pt x="13" y="222"/>
                    <a:pt x="13" y="222"/>
                    <a:pt x="13" y="222"/>
                  </a:cubicBezTo>
                  <a:cubicBezTo>
                    <a:pt x="55" y="222"/>
                    <a:pt x="55" y="222"/>
                    <a:pt x="55" y="222"/>
                  </a:cubicBezTo>
                  <a:cubicBezTo>
                    <a:pt x="58" y="222"/>
                    <a:pt x="60" y="224"/>
                    <a:pt x="61" y="227"/>
                  </a:cubicBezTo>
                  <a:cubicBezTo>
                    <a:pt x="64" y="235"/>
                    <a:pt x="67" y="242"/>
                    <a:pt x="71" y="250"/>
                  </a:cubicBezTo>
                  <a:cubicBezTo>
                    <a:pt x="72" y="252"/>
                    <a:pt x="71" y="255"/>
                    <a:pt x="69" y="257"/>
                  </a:cubicBezTo>
                  <a:cubicBezTo>
                    <a:pt x="40" y="287"/>
                    <a:pt x="40" y="287"/>
                    <a:pt x="40" y="287"/>
                  </a:cubicBezTo>
                  <a:cubicBezTo>
                    <a:pt x="89" y="336"/>
                    <a:pt x="89" y="336"/>
                    <a:pt x="89" y="336"/>
                  </a:cubicBezTo>
                  <a:cubicBezTo>
                    <a:pt x="119" y="306"/>
                    <a:pt x="119" y="306"/>
                    <a:pt x="119" y="306"/>
                  </a:cubicBezTo>
                  <a:cubicBezTo>
                    <a:pt x="121" y="304"/>
                    <a:pt x="124" y="304"/>
                    <a:pt x="126" y="305"/>
                  </a:cubicBezTo>
                  <a:cubicBezTo>
                    <a:pt x="134" y="309"/>
                    <a:pt x="141" y="312"/>
                    <a:pt x="149" y="315"/>
                  </a:cubicBezTo>
                  <a:cubicBezTo>
                    <a:pt x="152" y="316"/>
                    <a:pt x="153" y="318"/>
                    <a:pt x="153" y="321"/>
                  </a:cubicBezTo>
                  <a:lnTo>
                    <a:pt x="153" y="363"/>
                  </a:ln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102109795a9_0_754"/>
            <p:cNvSpPr/>
            <p:nvPr/>
          </p:nvSpPr>
          <p:spPr>
            <a:xfrm>
              <a:off x="2316162" y="5632451"/>
              <a:ext cx="263525" cy="263525"/>
            </a:xfrm>
            <a:custGeom>
              <a:rect b="b" l="l" r="r" t="t"/>
              <a:pathLst>
                <a:path extrusionOk="0" h="231" w="230">
                  <a:moveTo>
                    <a:pt x="115" y="231"/>
                  </a:moveTo>
                  <a:cubicBezTo>
                    <a:pt x="52" y="231"/>
                    <a:pt x="0" y="179"/>
                    <a:pt x="0" y="116"/>
                  </a:cubicBezTo>
                  <a:cubicBezTo>
                    <a:pt x="0" y="52"/>
                    <a:pt x="52" y="0"/>
                    <a:pt x="115" y="0"/>
                  </a:cubicBezTo>
                  <a:cubicBezTo>
                    <a:pt x="179" y="0"/>
                    <a:pt x="230" y="52"/>
                    <a:pt x="230" y="116"/>
                  </a:cubicBezTo>
                  <a:cubicBezTo>
                    <a:pt x="230" y="179"/>
                    <a:pt x="179" y="231"/>
                    <a:pt x="115" y="231"/>
                  </a:cubicBezTo>
                  <a:close/>
                  <a:moveTo>
                    <a:pt x="115" y="14"/>
                  </a:moveTo>
                  <a:cubicBezTo>
                    <a:pt x="59" y="14"/>
                    <a:pt x="13" y="59"/>
                    <a:pt x="13" y="116"/>
                  </a:cubicBezTo>
                  <a:cubicBezTo>
                    <a:pt x="13" y="172"/>
                    <a:pt x="59" y="218"/>
                    <a:pt x="115" y="218"/>
                  </a:cubicBezTo>
                  <a:cubicBezTo>
                    <a:pt x="172" y="218"/>
                    <a:pt x="217" y="172"/>
                    <a:pt x="217" y="116"/>
                  </a:cubicBezTo>
                  <a:cubicBezTo>
                    <a:pt x="217" y="59"/>
                    <a:pt x="172" y="14"/>
                    <a:pt x="115" y="14"/>
                  </a:cubicBez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g102109795a9_0_754"/>
          <p:cNvGrpSpPr/>
          <p:nvPr/>
        </p:nvGrpSpPr>
        <p:grpSpPr>
          <a:xfrm>
            <a:off x="3563500" y="3655219"/>
            <a:ext cx="376976" cy="376976"/>
            <a:chOff x="2233612" y="5551488"/>
            <a:chExt cx="428625" cy="428625"/>
          </a:xfrm>
        </p:grpSpPr>
        <p:sp>
          <p:nvSpPr>
            <p:cNvPr id="889" name="Google Shape;889;g102109795a9_0_754"/>
            <p:cNvSpPr/>
            <p:nvPr/>
          </p:nvSpPr>
          <p:spPr>
            <a:xfrm>
              <a:off x="2233612" y="5551488"/>
              <a:ext cx="428625" cy="428625"/>
            </a:xfrm>
            <a:custGeom>
              <a:rect b="b" l="l" r="r" t="t"/>
              <a:pathLst>
                <a:path extrusionOk="0" h="376" w="376">
                  <a:moveTo>
                    <a:pt x="230" y="376"/>
                  </a:moveTo>
                  <a:cubicBezTo>
                    <a:pt x="147" y="376"/>
                    <a:pt x="147" y="376"/>
                    <a:pt x="147" y="376"/>
                  </a:cubicBezTo>
                  <a:cubicBezTo>
                    <a:pt x="143" y="376"/>
                    <a:pt x="140" y="373"/>
                    <a:pt x="140" y="369"/>
                  </a:cubicBezTo>
                  <a:cubicBezTo>
                    <a:pt x="140" y="326"/>
                    <a:pt x="140" y="326"/>
                    <a:pt x="140" y="326"/>
                  </a:cubicBezTo>
                  <a:cubicBezTo>
                    <a:pt x="135" y="324"/>
                    <a:pt x="130" y="322"/>
                    <a:pt x="125" y="319"/>
                  </a:cubicBezTo>
                  <a:cubicBezTo>
                    <a:pt x="94" y="350"/>
                    <a:pt x="94" y="350"/>
                    <a:pt x="94" y="350"/>
                  </a:cubicBezTo>
                  <a:cubicBezTo>
                    <a:pt x="91" y="353"/>
                    <a:pt x="87" y="353"/>
                    <a:pt x="84" y="350"/>
                  </a:cubicBezTo>
                  <a:cubicBezTo>
                    <a:pt x="26" y="291"/>
                    <a:pt x="26" y="291"/>
                    <a:pt x="26" y="291"/>
                  </a:cubicBezTo>
                  <a:cubicBezTo>
                    <a:pt x="25" y="290"/>
                    <a:pt x="24" y="289"/>
                    <a:pt x="24" y="287"/>
                  </a:cubicBezTo>
                  <a:cubicBezTo>
                    <a:pt x="24" y="285"/>
                    <a:pt x="25" y="283"/>
                    <a:pt x="26" y="282"/>
                  </a:cubicBezTo>
                  <a:cubicBezTo>
                    <a:pt x="57" y="251"/>
                    <a:pt x="57" y="251"/>
                    <a:pt x="57" y="251"/>
                  </a:cubicBezTo>
                  <a:cubicBezTo>
                    <a:pt x="54" y="246"/>
                    <a:pt x="52" y="241"/>
                    <a:pt x="50" y="236"/>
                  </a:cubicBezTo>
                  <a:cubicBezTo>
                    <a:pt x="7" y="236"/>
                    <a:pt x="7" y="236"/>
                    <a:pt x="7" y="236"/>
                  </a:cubicBezTo>
                  <a:cubicBezTo>
                    <a:pt x="3" y="236"/>
                    <a:pt x="0" y="233"/>
                    <a:pt x="0" y="229"/>
                  </a:cubicBezTo>
                  <a:cubicBezTo>
                    <a:pt x="0" y="146"/>
                    <a:pt x="0" y="146"/>
                    <a:pt x="0" y="146"/>
                  </a:cubicBezTo>
                  <a:cubicBezTo>
                    <a:pt x="0" y="143"/>
                    <a:pt x="3" y="140"/>
                    <a:pt x="7" y="140"/>
                  </a:cubicBezTo>
                  <a:cubicBezTo>
                    <a:pt x="50" y="140"/>
                    <a:pt x="50" y="140"/>
                    <a:pt x="50" y="140"/>
                  </a:cubicBezTo>
                  <a:cubicBezTo>
                    <a:pt x="52" y="134"/>
                    <a:pt x="54" y="129"/>
                    <a:pt x="57" y="124"/>
                  </a:cubicBezTo>
                  <a:cubicBezTo>
                    <a:pt x="26" y="93"/>
                    <a:pt x="26" y="93"/>
                    <a:pt x="26" y="93"/>
                  </a:cubicBezTo>
                  <a:cubicBezTo>
                    <a:pt x="25" y="92"/>
                    <a:pt x="24" y="90"/>
                    <a:pt x="24" y="89"/>
                  </a:cubicBezTo>
                  <a:cubicBezTo>
                    <a:pt x="24" y="87"/>
                    <a:pt x="25" y="85"/>
                    <a:pt x="26" y="84"/>
                  </a:cubicBezTo>
                  <a:cubicBezTo>
                    <a:pt x="84" y="25"/>
                    <a:pt x="84" y="25"/>
                    <a:pt x="84" y="25"/>
                  </a:cubicBezTo>
                  <a:cubicBezTo>
                    <a:pt x="87" y="23"/>
                    <a:pt x="91" y="23"/>
                    <a:pt x="94" y="25"/>
                  </a:cubicBezTo>
                  <a:cubicBezTo>
                    <a:pt x="125" y="56"/>
                    <a:pt x="125" y="56"/>
                    <a:pt x="125" y="56"/>
                  </a:cubicBezTo>
                  <a:cubicBezTo>
                    <a:pt x="130" y="54"/>
                    <a:pt x="135" y="51"/>
                    <a:pt x="140" y="50"/>
                  </a:cubicBezTo>
                  <a:cubicBezTo>
                    <a:pt x="140" y="6"/>
                    <a:pt x="140" y="6"/>
                    <a:pt x="140" y="6"/>
                  </a:cubicBezTo>
                  <a:cubicBezTo>
                    <a:pt x="140" y="3"/>
                    <a:pt x="143" y="0"/>
                    <a:pt x="147" y="0"/>
                  </a:cubicBezTo>
                  <a:cubicBezTo>
                    <a:pt x="230" y="0"/>
                    <a:pt x="230" y="0"/>
                    <a:pt x="230" y="0"/>
                  </a:cubicBezTo>
                  <a:cubicBezTo>
                    <a:pt x="233" y="0"/>
                    <a:pt x="236" y="3"/>
                    <a:pt x="236" y="6"/>
                  </a:cubicBezTo>
                  <a:cubicBezTo>
                    <a:pt x="236" y="50"/>
                    <a:pt x="236" y="50"/>
                    <a:pt x="236" y="50"/>
                  </a:cubicBezTo>
                  <a:cubicBezTo>
                    <a:pt x="241" y="51"/>
                    <a:pt x="247" y="54"/>
                    <a:pt x="252" y="56"/>
                  </a:cubicBezTo>
                  <a:cubicBezTo>
                    <a:pt x="283" y="25"/>
                    <a:pt x="283" y="25"/>
                    <a:pt x="283" y="25"/>
                  </a:cubicBezTo>
                  <a:cubicBezTo>
                    <a:pt x="285" y="23"/>
                    <a:pt x="289" y="23"/>
                    <a:pt x="292" y="25"/>
                  </a:cubicBezTo>
                  <a:cubicBezTo>
                    <a:pt x="350" y="84"/>
                    <a:pt x="350" y="84"/>
                    <a:pt x="350" y="84"/>
                  </a:cubicBezTo>
                  <a:cubicBezTo>
                    <a:pt x="353" y="86"/>
                    <a:pt x="353" y="91"/>
                    <a:pt x="350" y="93"/>
                  </a:cubicBezTo>
                  <a:cubicBezTo>
                    <a:pt x="320" y="124"/>
                    <a:pt x="320" y="124"/>
                    <a:pt x="320" y="124"/>
                  </a:cubicBezTo>
                  <a:cubicBezTo>
                    <a:pt x="322" y="129"/>
                    <a:pt x="324" y="134"/>
                    <a:pt x="326" y="140"/>
                  </a:cubicBezTo>
                  <a:cubicBezTo>
                    <a:pt x="370" y="140"/>
                    <a:pt x="370" y="140"/>
                    <a:pt x="370" y="140"/>
                  </a:cubicBezTo>
                  <a:cubicBezTo>
                    <a:pt x="373" y="140"/>
                    <a:pt x="376" y="143"/>
                    <a:pt x="376" y="146"/>
                  </a:cubicBezTo>
                  <a:cubicBezTo>
                    <a:pt x="376" y="229"/>
                    <a:pt x="376" y="229"/>
                    <a:pt x="376" y="229"/>
                  </a:cubicBezTo>
                  <a:cubicBezTo>
                    <a:pt x="376" y="233"/>
                    <a:pt x="373" y="236"/>
                    <a:pt x="370" y="236"/>
                  </a:cubicBezTo>
                  <a:cubicBezTo>
                    <a:pt x="326" y="236"/>
                    <a:pt x="326" y="236"/>
                    <a:pt x="326" y="236"/>
                  </a:cubicBezTo>
                  <a:cubicBezTo>
                    <a:pt x="324" y="241"/>
                    <a:pt x="322" y="246"/>
                    <a:pt x="320" y="251"/>
                  </a:cubicBezTo>
                  <a:cubicBezTo>
                    <a:pt x="350" y="282"/>
                    <a:pt x="350" y="282"/>
                    <a:pt x="350" y="282"/>
                  </a:cubicBezTo>
                  <a:cubicBezTo>
                    <a:pt x="352" y="283"/>
                    <a:pt x="352" y="285"/>
                    <a:pt x="352" y="287"/>
                  </a:cubicBezTo>
                  <a:cubicBezTo>
                    <a:pt x="352" y="289"/>
                    <a:pt x="352" y="290"/>
                    <a:pt x="350" y="291"/>
                  </a:cubicBezTo>
                  <a:cubicBezTo>
                    <a:pt x="292" y="350"/>
                    <a:pt x="292" y="350"/>
                    <a:pt x="292" y="350"/>
                  </a:cubicBezTo>
                  <a:cubicBezTo>
                    <a:pt x="289" y="353"/>
                    <a:pt x="285" y="353"/>
                    <a:pt x="283" y="350"/>
                  </a:cubicBezTo>
                  <a:cubicBezTo>
                    <a:pt x="252" y="319"/>
                    <a:pt x="252" y="319"/>
                    <a:pt x="252" y="319"/>
                  </a:cubicBezTo>
                  <a:cubicBezTo>
                    <a:pt x="247" y="322"/>
                    <a:pt x="241" y="324"/>
                    <a:pt x="236" y="326"/>
                  </a:cubicBezTo>
                  <a:cubicBezTo>
                    <a:pt x="236" y="369"/>
                    <a:pt x="236" y="369"/>
                    <a:pt x="236" y="369"/>
                  </a:cubicBezTo>
                  <a:cubicBezTo>
                    <a:pt x="236" y="373"/>
                    <a:pt x="233" y="376"/>
                    <a:pt x="230" y="376"/>
                  </a:cubicBezTo>
                  <a:close/>
                  <a:moveTo>
                    <a:pt x="153" y="363"/>
                  </a:moveTo>
                  <a:cubicBezTo>
                    <a:pt x="223" y="363"/>
                    <a:pt x="223" y="363"/>
                    <a:pt x="223" y="363"/>
                  </a:cubicBezTo>
                  <a:cubicBezTo>
                    <a:pt x="223" y="321"/>
                    <a:pt x="223" y="321"/>
                    <a:pt x="223" y="321"/>
                  </a:cubicBezTo>
                  <a:cubicBezTo>
                    <a:pt x="223" y="318"/>
                    <a:pt x="225" y="316"/>
                    <a:pt x="228" y="315"/>
                  </a:cubicBezTo>
                  <a:cubicBezTo>
                    <a:pt x="235" y="312"/>
                    <a:pt x="243" y="309"/>
                    <a:pt x="250" y="305"/>
                  </a:cubicBezTo>
                  <a:cubicBezTo>
                    <a:pt x="253" y="304"/>
                    <a:pt x="256" y="304"/>
                    <a:pt x="258" y="306"/>
                  </a:cubicBezTo>
                  <a:cubicBezTo>
                    <a:pt x="287" y="336"/>
                    <a:pt x="287" y="336"/>
                    <a:pt x="287" y="336"/>
                  </a:cubicBezTo>
                  <a:cubicBezTo>
                    <a:pt x="337" y="287"/>
                    <a:pt x="337" y="287"/>
                    <a:pt x="337" y="287"/>
                  </a:cubicBezTo>
                  <a:cubicBezTo>
                    <a:pt x="307" y="257"/>
                    <a:pt x="307" y="257"/>
                    <a:pt x="307" y="257"/>
                  </a:cubicBezTo>
                  <a:cubicBezTo>
                    <a:pt x="305" y="255"/>
                    <a:pt x="305" y="252"/>
                    <a:pt x="306" y="250"/>
                  </a:cubicBezTo>
                  <a:cubicBezTo>
                    <a:pt x="310" y="242"/>
                    <a:pt x="313" y="235"/>
                    <a:pt x="315" y="227"/>
                  </a:cubicBezTo>
                  <a:cubicBezTo>
                    <a:pt x="316" y="224"/>
                    <a:pt x="319" y="222"/>
                    <a:pt x="321" y="222"/>
                  </a:cubicBezTo>
                  <a:cubicBezTo>
                    <a:pt x="363" y="222"/>
                    <a:pt x="363" y="222"/>
                    <a:pt x="363" y="222"/>
                  </a:cubicBezTo>
                  <a:cubicBezTo>
                    <a:pt x="363" y="153"/>
                    <a:pt x="363" y="153"/>
                    <a:pt x="363" y="153"/>
                  </a:cubicBezTo>
                  <a:cubicBezTo>
                    <a:pt x="321" y="153"/>
                    <a:pt x="321" y="153"/>
                    <a:pt x="321" y="153"/>
                  </a:cubicBezTo>
                  <a:cubicBezTo>
                    <a:pt x="319" y="153"/>
                    <a:pt x="316" y="151"/>
                    <a:pt x="315" y="148"/>
                  </a:cubicBezTo>
                  <a:cubicBezTo>
                    <a:pt x="313" y="141"/>
                    <a:pt x="310" y="133"/>
                    <a:pt x="306" y="126"/>
                  </a:cubicBezTo>
                  <a:cubicBezTo>
                    <a:pt x="305" y="123"/>
                    <a:pt x="305" y="120"/>
                    <a:pt x="307" y="118"/>
                  </a:cubicBezTo>
                  <a:cubicBezTo>
                    <a:pt x="337" y="89"/>
                    <a:pt x="337" y="89"/>
                    <a:pt x="337" y="89"/>
                  </a:cubicBezTo>
                  <a:cubicBezTo>
                    <a:pt x="287" y="39"/>
                    <a:pt x="287" y="39"/>
                    <a:pt x="287" y="39"/>
                  </a:cubicBezTo>
                  <a:cubicBezTo>
                    <a:pt x="258" y="69"/>
                    <a:pt x="258" y="69"/>
                    <a:pt x="258" y="69"/>
                  </a:cubicBezTo>
                  <a:cubicBezTo>
                    <a:pt x="256" y="71"/>
                    <a:pt x="253" y="71"/>
                    <a:pt x="250" y="70"/>
                  </a:cubicBezTo>
                  <a:cubicBezTo>
                    <a:pt x="243" y="66"/>
                    <a:pt x="235" y="63"/>
                    <a:pt x="228" y="61"/>
                  </a:cubicBezTo>
                  <a:cubicBezTo>
                    <a:pt x="225" y="60"/>
                    <a:pt x="223" y="57"/>
                    <a:pt x="223" y="54"/>
                  </a:cubicBezTo>
                  <a:cubicBezTo>
                    <a:pt x="223" y="13"/>
                    <a:pt x="223" y="13"/>
                    <a:pt x="223" y="13"/>
                  </a:cubicBezTo>
                  <a:cubicBezTo>
                    <a:pt x="153" y="13"/>
                    <a:pt x="153" y="13"/>
                    <a:pt x="153" y="13"/>
                  </a:cubicBezTo>
                  <a:cubicBezTo>
                    <a:pt x="153" y="54"/>
                    <a:pt x="153" y="54"/>
                    <a:pt x="153" y="54"/>
                  </a:cubicBezTo>
                  <a:cubicBezTo>
                    <a:pt x="153" y="57"/>
                    <a:pt x="152" y="60"/>
                    <a:pt x="149" y="61"/>
                  </a:cubicBezTo>
                  <a:cubicBezTo>
                    <a:pt x="141" y="63"/>
                    <a:pt x="134" y="66"/>
                    <a:pt x="126" y="70"/>
                  </a:cubicBezTo>
                  <a:cubicBezTo>
                    <a:pt x="124" y="71"/>
                    <a:pt x="121" y="71"/>
                    <a:pt x="119" y="69"/>
                  </a:cubicBezTo>
                  <a:cubicBezTo>
                    <a:pt x="89" y="39"/>
                    <a:pt x="89" y="39"/>
                    <a:pt x="89" y="39"/>
                  </a:cubicBezTo>
                  <a:cubicBezTo>
                    <a:pt x="40" y="89"/>
                    <a:pt x="40" y="89"/>
                    <a:pt x="40" y="89"/>
                  </a:cubicBezTo>
                  <a:cubicBezTo>
                    <a:pt x="69" y="118"/>
                    <a:pt x="69" y="118"/>
                    <a:pt x="69" y="118"/>
                  </a:cubicBezTo>
                  <a:cubicBezTo>
                    <a:pt x="71" y="120"/>
                    <a:pt x="72" y="123"/>
                    <a:pt x="71" y="126"/>
                  </a:cubicBezTo>
                  <a:cubicBezTo>
                    <a:pt x="67" y="133"/>
                    <a:pt x="64" y="141"/>
                    <a:pt x="61" y="148"/>
                  </a:cubicBezTo>
                  <a:cubicBezTo>
                    <a:pt x="60" y="151"/>
                    <a:pt x="58" y="153"/>
                    <a:pt x="55" y="153"/>
                  </a:cubicBezTo>
                  <a:cubicBezTo>
                    <a:pt x="13" y="153"/>
                    <a:pt x="13" y="153"/>
                    <a:pt x="13" y="153"/>
                  </a:cubicBezTo>
                  <a:cubicBezTo>
                    <a:pt x="13" y="222"/>
                    <a:pt x="13" y="222"/>
                    <a:pt x="13" y="222"/>
                  </a:cubicBezTo>
                  <a:cubicBezTo>
                    <a:pt x="55" y="222"/>
                    <a:pt x="55" y="222"/>
                    <a:pt x="55" y="222"/>
                  </a:cubicBezTo>
                  <a:cubicBezTo>
                    <a:pt x="58" y="222"/>
                    <a:pt x="60" y="224"/>
                    <a:pt x="61" y="227"/>
                  </a:cubicBezTo>
                  <a:cubicBezTo>
                    <a:pt x="64" y="235"/>
                    <a:pt x="67" y="242"/>
                    <a:pt x="71" y="250"/>
                  </a:cubicBezTo>
                  <a:cubicBezTo>
                    <a:pt x="72" y="252"/>
                    <a:pt x="71" y="255"/>
                    <a:pt x="69" y="257"/>
                  </a:cubicBezTo>
                  <a:cubicBezTo>
                    <a:pt x="40" y="287"/>
                    <a:pt x="40" y="287"/>
                    <a:pt x="40" y="287"/>
                  </a:cubicBezTo>
                  <a:cubicBezTo>
                    <a:pt x="89" y="336"/>
                    <a:pt x="89" y="336"/>
                    <a:pt x="89" y="336"/>
                  </a:cubicBezTo>
                  <a:cubicBezTo>
                    <a:pt x="119" y="306"/>
                    <a:pt x="119" y="306"/>
                    <a:pt x="119" y="306"/>
                  </a:cubicBezTo>
                  <a:cubicBezTo>
                    <a:pt x="121" y="304"/>
                    <a:pt x="124" y="304"/>
                    <a:pt x="126" y="305"/>
                  </a:cubicBezTo>
                  <a:cubicBezTo>
                    <a:pt x="134" y="309"/>
                    <a:pt x="141" y="312"/>
                    <a:pt x="149" y="315"/>
                  </a:cubicBezTo>
                  <a:cubicBezTo>
                    <a:pt x="152" y="316"/>
                    <a:pt x="153" y="318"/>
                    <a:pt x="153" y="321"/>
                  </a:cubicBezTo>
                  <a:lnTo>
                    <a:pt x="153" y="363"/>
                  </a:ln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02109795a9_0_754"/>
            <p:cNvSpPr/>
            <p:nvPr/>
          </p:nvSpPr>
          <p:spPr>
            <a:xfrm>
              <a:off x="2316162" y="5632451"/>
              <a:ext cx="263525" cy="263525"/>
            </a:xfrm>
            <a:custGeom>
              <a:rect b="b" l="l" r="r" t="t"/>
              <a:pathLst>
                <a:path extrusionOk="0" h="231" w="230">
                  <a:moveTo>
                    <a:pt x="115" y="231"/>
                  </a:moveTo>
                  <a:cubicBezTo>
                    <a:pt x="52" y="231"/>
                    <a:pt x="0" y="179"/>
                    <a:pt x="0" y="116"/>
                  </a:cubicBezTo>
                  <a:cubicBezTo>
                    <a:pt x="0" y="52"/>
                    <a:pt x="52" y="0"/>
                    <a:pt x="115" y="0"/>
                  </a:cubicBezTo>
                  <a:cubicBezTo>
                    <a:pt x="179" y="0"/>
                    <a:pt x="230" y="52"/>
                    <a:pt x="230" y="116"/>
                  </a:cubicBezTo>
                  <a:cubicBezTo>
                    <a:pt x="230" y="179"/>
                    <a:pt x="179" y="231"/>
                    <a:pt x="115" y="231"/>
                  </a:cubicBezTo>
                  <a:close/>
                  <a:moveTo>
                    <a:pt x="115" y="14"/>
                  </a:moveTo>
                  <a:cubicBezTo>
                    <a:pt x="59" y="14"/>
                    <a:pt x="13" y="59"/>
                    <a:pt x="13" y="116"/>
                  </a:cubicBezTo>
                  <a:cubicBezTo>
                    <a:pt x="13" y="172"/>
                    <a:pt x="59" y="218"/>
                    <a:pt x="115" y="218"/>
                  </a:cubicBezTo>
                  <a:cubicBezTo>
                    <a:pt x="172" y="218"/>
                    <a:pt x="217" y="172"/>
                    <a:pt x="217" y="116"/>
                  </a:cubicBezTo>
                  <a:cubicBezTo>
                    <a:pt x="217" y="59"/>
                    <a:pt x="172" y="14"/>
                    <a:pt x="115" y="14"/>
                  </a:cubicBezTo>
                  <a:close/>
                </a:path>
              </a:pathLst>
            </a:custGeom>
            <a:solidFill>
              <a:srgbClr val="A80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heckmark" id="891" name="Google Shape;891;g102109795a9_0_754"/>
          <p:cNvPicPr preferRelativeResize="0"/>
          <p:nvPr/>
        </p:nvPicPr>
        <p:blipFill rotWithShape="1">
          <a:blip r:embed="rId8">
            <a:alphaModFix/>
          </a:blip>
          <a:srcRect b="0" l="0" r="0" t="0"/>
          <a:stretch/>
        </p:blipFill>
        <p:spPr>
          <a:xfrm>
            <a:off x="3163454" y="3454034"/>
            <a:ext cx="298677" cy="298677"/>
          </a:xfrm>
          <a:prstGeom prst="rect">
            <a:avLst/>
          </a:prstGeom>
          <a:noFill/>
          <a:ln>
            <a:noFill/>
          </a:ln>
        </p:spPr>
      </p:pic>
      <p:pic>
        <p:nvPicPr>
          <p:cNvPr descr="Checkmark" id="892" name="Google Shape;892;g102109795a9_0_754"/>
          <p:cNvPicPr preferRelativeResize="0"/>
          <p:nvPr/>
        </p:nvPicPr>
        <p:blipFill rotWithShape="1">
          <a:blip r:embed="rId8">
            <a:alphaModFix/>
          </a:blip>
          <a:srcRect b="0" l="0" r="0" t="0"/>
          <a:stretch/>
        </p:blipFill>
        <p:spPr>
          <a:xfrm>
            <a:off x="3248653" y="3950192"/>
            <a:ext cx="271103" cy="271103"/>
          </a:xfrm>
          <a:prstGeom prst="rect">
            <a:avLst/>
          </a:prstGeom>
          <a:noFill/>
          <a:ln>
            <a:noFill/>
          </a:ln>
        </p:spPr>
      </p:pic>
      <p:sp>
        <p:nvSpPr>
          <p:cNvPr id="893" name="Google Shape;893;g102109795a9_0_754"/>
          <p:cNvSpPr txBox="1"/>
          <p:nvPr/>
        </p:nvSpPr>
        <p:spPr>
          <a:xfrm>
            <a:off x="3601138" y="3688238"/>
            <a:ext cx="293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A805A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102109795a9_0_83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rgbClr val="A1E8D9"/>
              </a:buClr>
              <a:buSzPts val="1100"/>
              <a:buFont typeface="Arial"/>
              <a:buNone/>
            </a:pPr>
            <a:r>
              <a:rPr lang="en-GB">
                <a:latin typeface="Calibri"/>
                <a:ea typeface="Calibri"/>
                <a:cs typeface="Calibri"/>
                <a:sym typeface="Calibri"/>
              </a:rPr>
              <a:t>Why Unsupervised Learning?</a:t>
            </a:r>
            <a:endParaRPr>
              <a:latin typeface="Calibri"/>
              <a:ea typeface="Calibri"/>
              <a:cs typeface="Calibri"/>
              <a:sym typeface="Calibri"/>
            </a:endParaRPr>
          </a:p>
        </p:txBody>
      </p:sp>
      <p:sp>
        <p:nvSpPr>
          <p:cNvPr id="899" name="Google Shape;899;g102109795a9_0_839"/>
          <p:cNvSpPr txBox="1"/>
          <p:nvPr/>
        </p:nvSpPr>
        <p:spPr>
          <a:xfrm>
            <a:off x="393625" y="1697075"/>
            <a:ext cx="11051400" cy="28065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chemeClr val="dk1"/>
              </a:buClr>
              <a:buSzPts val="2400"/>
              <a:buFont typeface="Montserrat Medium"/>
              <a:buChar char="❏"/>
            </a:pPr>
            <a:r>
              <a:rPr b="0" i="0" lang="en-GB" sz="2400" u="none" cap="none" strike="noStrike">
                <a:solidFill>
                  <a:schemeClr val="dk1"/>
                </a:solidFill>
                <a:latin typeface="Montserrat Medium"/>
                <a:ea typeface="Montserrat Medium"/>
                <a:cs typeface="Montserrat Medium"/>
                <a:sym typeface="Montserrat Medium"/>
              </a:rPr>
              <a:t>Finds all kinds of unknown patterns in data. </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chemeClr val="dk1"/>
              </a:buClr>
              <a:buSzPts val="2400"/>
              <a:buFont typeface="Montserrat Medium"/>
              <a:buChar char="❏"/>
            </a:pPr>
            <a:r>
              <a:rPr b="0" i="0" lang="en-GB" sz="2400" u="none" cap="none" strike="noStrike">
                <a:solidFill>
                  <a:schemeClr val="dk1"/>
                </a:solidFill>
                <a:latin typeface="Montserrat Medium"/>
                <a:ea typeface="Montserrat Medium"/>
                <a:cs typeface="Montserrat Medium"/>
                <a:sym typeface="Montserrat Medium"/>
              </a:rPr>
              <a:t>It takes place in real time.</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chemeClr val="dk1"/>
              </a:buClr>
              <a:buSzPts val="2400"/>
              <a:buFont typeface="Montserrat Medium"/>
              <a:buChar char="❏"/>
            </a:pPr>
            <a:r>
              <a:rPr b="0" i="0" lang="en-GB" sz="2400" u="none" cap="none" strike="noStrike">
                <a:solidFill>
                  <a:schemeClr val="dk1"/>
                </a:solidFill>
                <a:latin typeface="Montserrat Medium"/>
                <a:ea typeface="Montserrat Medium"/>
                <a:cs typeface="Montserrat Medium"/>
                <a:sym typeface="Montserrat Medium"/>
              </a:rPr>
              <a:t>It is easier to get unlabelled data from a computer than labelled data, which needs manual intervention.</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1000"/>
              </a:spcBef>
              <a:spcAft>
                <a:spcPts val="0"/>
              </a:spcAft>
              <a:buClr>
                <a:srgbClr val="000000"/>
              </a:buClr>
              <a:buSzPts val="2400"/>
              <a:buFont typeface="Arial"/>
              <a:buNone/>
            </a:pPr>
            <a:r>
              <a:t/>
            </a:r>
            <a:endParaRPr b="0" i="0" sz="2400" u="none" cap="none" strike="noStrik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g102109795a9_0_84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4400"/>
              <a:buFont typeface="Arial"/>
              <a:buNone/>
            </a:pPr>
            <a:r>
              <a:rPr lang="en-GB">
                <a:latin typeface="Calibri"/>
                <a:ea typeface="Calibri"/>
                <a:cs typeface="Calibri"/>
                <a:sym typeface="Calibri"/>
              </a:rPr>
              <a:t>Disadvantages of Unsupervised Learning</a:t>
            </a:r>
            <a:endParaRPr>
              <a:latin typeface="Calibri"/>
              <a:ea typeface="Calibri"/>
              <a:cs typeface="Calibri"/>
              <a:sym typeface="Calibri"/>
            </a:endParaRPr>
          </a:p>
          <a:p>
            <a:pPr indent="0" lvl="0" marL="0" rtl="0" algn="l">
              <a:lnSpc>
                <a:spcPct val="81818"/>
              </a:lnSpc>
              <a:spcBef>
                <a:spcPts val="0"/>
              </a:spcBef>
              <a:spcAft>
                <a:spcPts val="0"/>
              </a:spcAft>
              <a:buSzPts val="4400"/>
              <a:buNone/>
            </a:pPr>
            <a:r>
              <a:t/>
            </a:r>
            <a:endParaRPr>
              <a:latin typeface="Calibri"/>
              <a:ea typeface="Calibri"/>
              <a:cs typeface="Calibri"/>
              <a:sym typeface="Calibri"/>
            </a:endParaRPr>
          </a:p>
        </p:txBody>
      </p:sp>
      <p:sp>
        <p:nvSpPr>
          <p:cNvPr id="905" name="Google Shape;905;g102109795a9_0_848"/>
          <p:cNvSpPr txBox="1"/>
          <p:nvPr/>
        </p:nvSpPr>
        <p:spPr>
          <a:xfrm>
            <a:off x="598488" y="1775877"/>
            <a:ext cx="10437900" cy="10158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chemeClr val="dk1"/>
              </a:buClr>
              <a:buSzPts val="2400"/>
              <a:buFont typeface="Montserrat Medium"/>
              <a:buChar char="❏"/>
            </a:pPr>
            <a:r>
              <a:rPr b="0" i="0" lang="en-GB" sz="2400" u="none" cap="none" strike="noStrike">
                <a:solidFill>
                  <a:schemeClr val="dk1"/>
                </a:solidFill>
                <a:latin typeface="Montserrat Medium"/>
                <a:ea typeface="Montserrat Medium"/>
                <a:cs typeface="Montserrat Medium"/>
                <a:sym typeface="Montserrat Medium"/>
              </a:rPr>
              <a:t>The result might be less accurate. </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chemeClr val="dk1"/>
              </a:buClr>
              <a:buSzPts val="2400"/>
              <a:buFont typeface="Montserrat Medium"/>
              <a:buChar char="❏"/>
            </a:pPr>
            <a:r>
              <a:rPr b="0" i="0" lang="en-GB" sz="2400" u="none" cap="none" strike="noStrike">
                <a:solidFill>
                  <a:schemeClr val="dk1"/>
                </a:solidFill>
                <a:latin typeface="Montserrat Medium"/>
                <a:ea typeface="Montserrat Medium"/>
                <a:cs typeface="Montserrat Medium"/>
                <a:sym typeface="Montserrat Medium"/>
              </a:rPr>
              <a:t>It is a time-consuming process. </a:t>
            </a:r>
            <a:endParaRPr b="0" i="0" sz="2400" u="none" cap="none" strike="noStrik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g102109795a9_0_857"/>
          <p:cNvSpPr/>
          <p:nvPr/>
        </p:nvSpPr>
        <p:spPr>
          <a:xfrm>
            <a:off x="1747319" y="1774479"/>
            <a:ext cx="3503700" cy="3503700"/>
          </a:xfrm>
          <a:prstGeom prst="rect">
            <a:avLst/>
          </a:prstGeom>
          <a:solidFill>
            <a:srgbClr val="00A0F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1" name="Google Shape;911;g102109795a9_0_857"/>
          <p:cNvSpPr/>
          <p:nvPr/>
        </p:nvSpPr>
        <p:spPr>
          <a:xfrm>
            <a:off x="2274571" y="2265136"/>
            <a:ext cx="2379900" cy="2375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2" name="Google Shape;912;g102109795a9_0_85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rgbClr val="A1E8D9"/>
              </a:buClr>
              <a:buSzPts val="1100"/>
              <a:buFont typeface="Arial"/>
              <a:buNone/>
            </a:pPr>
            <a:r>
              <a:rPr lang="en-GB">
                <a:latin typeface="Calibri"/>
                <a:ea typeface="Calibri"/>
                <a:cs typeface="Calibri"/>
                <a:sym typeface="Calibri"/>
              </a:rPr>
              <a:t>Types of Unsupervised Learning</a:t>
            </a:r>
            <a:endParaRPr>
              <a:latin typeface="Calibri"/>
              <a:ea typeface="Calibri"/>
              <a:cs typeface="Calibri"/>
              <a:sym typeface="Calibri"/>
            </a:endParaRPr>
          </a:p>
        </p:txBody>
      </p:sp>
      <p:sp>
        <p:nvSpPr>
          <p:cNvPr id="913" name="Google Shape;913;g102109795a9_0_857"/>
          <p:cNvSpPr/>
          <p:nvPr/>
        </p:nvSpPr>
        <p:spPr>
          <a:xfrm>
            <a:off x="6536602" y="1774479"/>
            <a:ext cx="3503700" cy="3503700"/>
          </a:xfrm>
          <a:prstGeom prst="rect">
            <a:avLst/>
          </a:prstGeom>
          <a:solidFill>
            <a:srgbClr val="A805A8">
              <a:alpha val="4705"/>
            </a:srgbClr>
          </a:solid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4" name="Google Shape;914;g102109795a9_0_857"/>
          <p:cNvSpPr txBox="1"/>
          <p:nvPr/>
        </p:nvSpPr>
        <p:spPr>
          <a:xfrm>
            <a:off x="2938611" y="5401753"/>
            <a:ext cx="112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66666"/>
                </a:solidFill>
                <a:latin typeface="Montserrat Medium"/>
                <a:ea typeface="Montserrat Medium"/>
                <a:cs typeface="Montserrat Medium"/>
                <a:sym typeface="Montserrat Medium"/>
              </a:rPr>
              <a:t>Clustering</a:t>
            </a:r>
            <a:endParaRPr b="0" i="0" sz="1400" u="none" cap="none" strike="noStrike">
              <a:solidFill>
                <a:srgbClr val="000000"/>
              </a:solidFill>
              <a:latin typeface="Arial"/>
              <a:ea typeface="Arial"/>
              <a:cs typeface="Arial"/>
              <a:sym typeface="Arial"/>
            </a:endParaRPr>
          </a:p>
        </p:txBody>
      </p:sp>
      <p:sp>
        <p:nvSpPr>
          <p:cNvPr id="915" name="Google Shape;915;g102109795a9_0_857"/>
          <p:cNvSpPr txBox="1"/>
          <p:nvPr/>
        </p:nvSpPr>
        <p:spPr>
          <a:xfrm>
            <a:off x="7415096" y="5422803"/>
            <a:ext cx="1778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66666"/>
                </a:solidFill>
                <a:latin typeface="Montserrat Medium"/>
                <a:ea typeface="Montserrat Medium"/>
                <a:cs typeface="Montserrat Medium"/>
                <a:sym typeface="Montserrat Medium"/>
              </a:rPr>
              <a:t>Association Rules</a:t>
            </a:r>
            <a:endParaRPr b="0" i="0" sz="1400" u="none" cap="none" strike="noStrike">
              <a:solidFill>
                <a:srgbClr val="000000"/>
              </a:solidFill>
              <a:latin typeface="Arial"/>
              <a:ea typeface="Arial"/>
              <a:cs typeface="Arial"/>
              <a:sym typeface="Arial"/>
            </a:endParaRPr>
          </a:p>
        </p:txBody>
      </p:sp>
      <p:cxnSp>
        <p:nvCxnSpPr>
          <p:cNvPr id="916" name="Google Shape;916;g102109795a9_0_857"/>
          <p:cNvCxnSpPr/>
          <p:nvPr/>
        </p:nvCxnSpPr>
        <p:spPr>
          <a:xfrm>
            <a:off x="2274570" y="2265137"/>
            <a:ext cx="0" cy="2375400"/>
          </a:xfrm>
          <a:prstGeom prst="straightConnector1">
            <a:avLst/>
          </a:prstGeom>
          <a:noFill/>
          <a:ln cap="flat" cmpd="sng" w="12700">
            <a:solidFill>
              <a:srgbClr val="6A6A6A"/>
            </a:solidFill>
            <a:prstDash val="solid"/>
            <a:round/>
            <a:headEnd len="sm" w="sm" type="none"/>
            <a:tailEnd len="sm" w="sm" type="none"/>
          </a:ln>
        </p:spPr>
      </p:cxnSp>
      <p:cxnSp>
        <p:nvCxnSpPr>
          <p:cNvPr id="917" name="Google Shape;917;g102109795a9_0_857"/>
          <p:cNvCxnSpPr/>
          <p:nvPr/>
        </p:nvCxnSpPr>
        <p:spPr>
          <a:xfrm>
            <a:off x="2274570" y="4640580"/>
            <a:ext cx="2379900" cy="0"/>
          </a:xfrm>
          <a:prstGeom prst="straightConnector1">
            <a:avLst/>
          </a:prstGeom>
          <a:noFill/>
          <a:ln cap="flat" cmpd="sng" w="12700">
            <a:solidFill>
              <a:srgbClr val="6A6A6A"/>
            </a:solidFill>
            <a:prstDash val="solid"/>
            <a:round/>
            <a:headEnd len="sm" w="sm" type="none"/>
            <a:tailEnd len="sm" w="sm" type="none"/>
          </a:ln>
        </p:spPr>
      </p:cxnSp>
      <p:cxnSp>
        <p:nvCxnSpPr>
          <p:cNvPr id="918" name="Google Shape;918;g102109795a9_0_857"/>
          <p:cNvCxnSpPr/>
          <p:nvPr/>
        </p:nvCxnSpPr>
        <p:spPr>
          <a:xfrm>
            <a:off x="2218088" y="2265137"/>
            <a:ext cx="121800" cy="0"/>
          </a:xfrm>
          <a:prstGeom prst="straightConnector1">
            <a:avLst/>
          </a:prstGeom>
          <a:noFill/>
          <a:ln cap="flat" cmpd="sng" w="12700">
            <a:solidFill>
              <a:srgbClr val="6A6A6A"/>
            </a:solidFill>
            <a:prstDash val="solid"/>
            <a:round/>
            <a:headEnd len="sm" w="sm" type="none"/>
            <a:tailEnd len="sm" w="sm" type="none"/>
          </a:ln>
        </p:spPr>
      </p:cxnSp>
      <p:cxnSp>
        <p:nvCxnSpPr>
          <p:cNvPr id="919" name="Google Shape;919;g102109795a9_0_857"/>
          <p:cNvCxnSpPr/>
          <p:nvPr/>
        </p:nvCxnSpPr>
        <p:spPr>
          <a:xfrm>
            <a:off x="2218088" y="2741142"/>
            <a:ext cx="121800" cy="0"/>
          </a:xfrm>
          <a:prstGeom prst="straightConnector1">
            <a:avLst/>
          </a:prstGeom>
          <a:noFill/>
          <a:ln cap="flat" cmpd="sng" w="12700">
            <a:solidFill>
              <a:srgbClr val="6A6A6A"/>
            </a:solidFill>
            <a:prstDash val="solid"/>
            <a:round/>
            <a:headEnd len="sm" w="sm" type="none"/>
            <a:tailEnd len="sm" w="sm" type="none"/>
          </a:ln>
        </p:spPr>
      </p:cxnSp>
      <p:cxnSp>
        <p:nvCxnSpPr>
          <p:cNvPr id="920" name="Google Shape;920;g102109795a9_0_857"/>
          <p:cNvCxnSpPr/>
          <p:nvPr/>
        </p:nvCxnSpPr>
        <p:spPr>
          <a:xfrm>
            <a:off x="2218088" y="3214863"/>
            <a:ext cx="121800" cy="0"/>
          </a:xfrm>
          <a:prstGeom prst="straightConnector1">
            <a:avLst/>
          </a:prstGeom>
          <a:noFill/>
          <a:ln cap="flat" cmpd="sng" w="12700">
            <a:solidFill>
              <a:srgbClr val="6A6A6A"/>
            </a:solidFill>
            <a:prstDash val="solid"/>
            <a:round/>
            <a:headEnd len="sm" w="sm" type="none"/>
            <a:tailEnd len="sm" w="sm" type="none"/>
          </a:ln>
        </p:spPr>
      </p:cxnSp>
      <p:cxnSp>
        <p:nvCxnSpPr>
          <p:cNvPr id="921" name="Google Shape;921;g102109795a9_0_857"/>
          <p:cNvCxnSpPr/>
          <p:nvPr/>
        </p:nvCxnSpPr>
        <p:spPr>
          <a:xfrm>
            <a:off x="2218088" y="3686203"/>
            <a:ext cx="121800" cy="0"/>
          </a:xfrm>
          <a:prstGeom prst="straightConnector1">
            <a:avLst/>
          </a:prstGeom>
          <a:noFill/>
          <a:ln cap="flat" cmpd="sng" w="12700">
            <a:solidFill>
              <a:srgbClr val="6A6A6A"/>
            </a:solidFill>
            <a:prstDash val="solid"/>
            <a:round/>
            <a:headEnd len="sm" w="sm" type="none"/>
            <a:tailEnd len="sm" w="sm" type="none"/>
          </a:ln>
        </p:spPr>
      </p:cxnSp>
      <p:cxnSp>
        <p:nvCxnSpPr>
          <p:cNvPr id="922" name="Google Shape;922;g102109795a9_0_857"/>
          <p:cNvCxnSpPr/>
          <p:nvPr/>
        </p:nvCxnSpPr>
        <p:spPr>
          <a:xfrm>
            <a:off x="2218088" y="4163066"/>
            <a:ext cx="121800" cy="0"/>
          </a:xfrm>
          <a:prstGeom prst="straightConnector1">
            <a:avLst/>
          </a:prstGeom>
          <a:noFill/>
          <a:ln cap="flat" cmpd="sng" w="12700">
            <a:solidFill>
              <a:srgbClr val="6A6A6A"/>
            </a:solidFill>
            <a:prstDash val="solid"/>
            <a:round/>
            <a:headEnd len="sm" w="sm" type="none"/>
            <a:tailEnd len="sm" w="sm" type="none"/>
          </a:ln>
        </p:spPr>
      </p:cxnSp>
      <p:cxnSp>
        <p:nvCxnSpPr>
          <p:cNvPr id="923" name="Google Shape;923;g102109795a9_0_857"/>
          <p:cNvCxnSpPr/>
          <p:nvPr/>
        </p:nvCxnSpPr>
        <p:spPr>
          <a:xfrm rot="-5400000">
            <a:off x="2692630" y="4640640"/>
            <a:ext cx="121800" cy="0"/>
          </a:xfrm>
          <a:prstGeom prst="straightConnector1">
            <a:avLst/>
          </a:prstGeom>
          <a:noFill/>
          <a:ln cap="flat" cmpd="sng" w="12700">
            <a:solidFill>
              <a:srgbClr val="6A6A6A"/>
            </a:solidFill>
            <a:prstDash val="solid"/>
            <a:round/>
            <a:headEnd len="sm" w="sm" type="none"/>
            <a:tailEnd len="sm" w="sm" type="none"/>
          </a:ln>
        </p:spPr>
      </p:cxnSp>
      <p:cxnSp>
        <p:nvCxnSpPr>
          <p:cNvPr id="924" name="Google Shape;924;g102109795a9_0_857"/>
          <p:cNvCxnSpPr/>
          <p:nvPr/>
        </p:nvCxnSpPr>
        <p:spPr>
          <a:xfrm rot="-5400000">
            <a:off x="3162350" y="4640640"/>
            <a:ext cx="121800" cy="0"/>
          </a:xfrm>
          <a:prstGeom prst="straightConnector1">
            <a:avLst/>
          </a:prstGeom>
          <a:noFill/>
          <a:ln cap="flat" cmpd="sng" w="12700">
            <a:solidFill>
              <a:srgbClr val="6A6A6A"/>
            </a:solidFill>
            <a:prstDash val="solid"/>
            <a:round/>
            <a:headEnd len="sm" w="sm" type="none"/>
            <a:tailEnd len="sm" w="sm" type="none"/>
          </a:ln>
        </p:spPr>
      </p:cxnSp>
      <p:cxnSp>
        <p:nvCxnSpPr>
          <p:cNvPr id="925" name="Google Shape;925;g102109795a9_0_857"/>
          <p:cNvCxnSpPr/>
          <p:nvPr/>
        </p:nvCxnSpPr>
        <p:spPr>
          <a:xfrm rot="-5400000">
            <a:off x="3638600" y="4640640"/>
            <a:ext cx="121800" cy="0"/>
          </a:xfrm>
          <a:prstGeom prst="straightConnector1">
            <a:avLst/>
          </a:prstGeom>
          <a:noFill/>
          <a:ln cap="flat" cmpd="sng" w="12700">
            <a:solidFill>
              <a:srgbClr val="6A6A6A"/>
            </a:solidFill>
            <a:prstDash val="solid"/>
            <a:round/>
            <a:headEnd len="sm" w="sm" type="none"/>
            <a:tailEnd len="sm" w="sm" type="none"/>
          </a:ln>
        </p:spPr>
      </p:cxnSp>
      <p:cxnSp>
        <p:nvCxnSpPr>
          <p:cNvPr id="926" name="Google Shape;926;g102109795a9_0_857"/>
          <p:cNvCxnSpPr/>
          <p:nvPr/>
        </p:nvCxnSpPr>
        <p:spPr>
          <a:xfrm rot="-5400000">
            <a:off x="4112469" y="4640640"/>
            <a:ext cx="121800" cy="0"/>
          </a:xfrm>
          <a:prstGeom prst="straightConnector1">
            <a:avLst/>
          </a:prstGeom>
          <a:noFill/>
          <a:ln cap="flat" cmpd="sng" w="12700">
            <a:solidFill>
              <a:srgbClr val="6A6A6A"/>
            </a:solidFill>
            <a:prstDash val="solid"/>
            <a:round/>
            <a:headEnd len="sm" w="sm" type="none"/>
            <a:tailEnd len="sm" w="sm" type="none"/>
          </a:ln>
        </p:spPr>
      </p:cxnSp>
      <p:cxnSp>
        <p:nvCxnSpPr>
          <p:cNvPr id="927" name="Google Shape;927;g102109795a9_0_857"/>
          <p:cNvCxnSpPr/>
          <p:nvPr/>
        </p:nvCxnSpPr>
        <p:spPr>
          <a:xfrm rot="-5400000">
            <a:off x="4593482" y="4640640"/>
            <a:ext cx="121800" cy="0"/>
          </a:xfrm>
          <a:prstGeom prst="straightConnector1">
            <a:avLst/>
          </a:prstGeom>
          <a:noFill/>
          <a:ln cap="flat" cmpd="sng" w="12700">
            <a:solidFill>
              <a:srgbClr val="6A6A6A"/>
            </a:solidFill>
            <a:prstDash val="solid"/>
            <a:round/>
            <a:headEnd len="sm" w="sm" type="none"/>
            <a:tailEnd len="sm" w="sm" type="none"/>
          </a:ln>
        </p:spPr>
      </p:cxnSp>
      <p:sp>
        <p:nvSpPr>
          <p:cNvPr id="928" name="Google Shape;928;g102109795a9_0_857"/>
          <p:cNvSpPr/>
          <p:nvPr/>
        </p:nvSpPr>
        <p:spPr>
          <a:xfrm>
            <a:off x="2576513" y="272415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9" name="Google Shape;929;g102109795a9_0_857"/>
          <p:cNvSpPr/>
          <p:nvPr/>
        </p:nvSpPr>
        <p:spPr>
          <a:xfrm>
            <a:off x="4014951" y="230236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0" name="Google Shape;930;g102109795a9_0_857"/>
          <p:cNvSpPr/>
          <p:nvPr/>
        </p:nvSpPr>
        <p:spPr>
          <a:xfrm>
            <a:off x="3997747" y="249019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1" name="Google Shape;931;g102109795a9_0_857"/>
          <p:cNvSpPr/>
          <p:nvPr/>
        </p:nvSpPr>
        <p:spPr>
          <a:xfrm>
            <a:off x="4144545" y="246733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2" name="Google Shape;932;g102109795a9_0_857"/>
          <p:cNvSpPr/>
          <p:nvPr/>
        </p:nvSpPr>
        <p:spPr>
          <a:xfrm>
            <a:off x="4209982" y="235350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3" name="Google Shape;933;g102109795a9_0_857"/>
          <p:cNvSpPr/>
          <p:nvPr/>
        </p:nvSpPr>
        <p:spPr>
          <a:xfrm>
            <a:off x="4450706" y="232522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4" name="Google Shape;934;g102109795a9_0_857"/>
          <p:cNvSpPr/>
          <p:nvPr/>
        </p:nvSpPr>
        <p:spPr>
          <a:xfrm>
            <a:off x="3956759" y="258406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5" name="Google Shape;935;g102109795a9_0_857"/>
          <p:cNvSpPr/>
          <p:nvPr/>
        </p:nvSpPr>
        <p:spPr>
          <a:xfrm>
            <a:off x="4376336" y="244447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6" name="Google Shape;936;g102109795a9_0_857"/>
          <p:cNvSpPr/>
          <p:nvPr/>
        </p:nvSpPr>
        <p:spPr>
          <a:xfrm>
            <a:off x="2599372" y="306839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7" name="Google Shape;937;g102109795a9_0_857"/>
          <p:cNvSpPr/>
          <p:nvPr/>
        </p:nvSpPr>
        <p:spPr>
          <a:xfrm>
            <a:off x="3873261" y="266160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8" name="Google Shape;938;g102109795a9_0_857"/>
          <p:cNvSpPr/>
          <p:nvPr/>
        </p:nvSpPr>
        <p:spPr>
          <a:xfrm>
            <a:off x="3943618" y="267792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9" name="Google Shape;939;g102109795a9_0_857"/>
          <p:cNvSpPr/>
          <p:nvPr/>
        </p:nvSpPr>
        <p:spPr>
          <a:xfrm>
            <a:off x="3904208" y="2798236"/>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0" name="Google Shape;940;g102109795a9_0_857"/>
          <p:cNvSpPr/>
          <p:nvPr/>
        </p:nvSpPr>
        <p:spPr>
          <a:xfrm>
            <a:off x="3827542" y="282420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1" name="Google Shape;941;g102109795a9_0_857"/>
          <p:cNvSpPr/>
          <p:nvPr/>
        </p:nvSpPr>
        <p:spPr>
          <a:xfrm>
            <a:off x="4249953" y="275432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2" name="Google Shape;942;g102109795a9_0_857"/>
          <p:cNvSpPr/>
          <p:nvPr/>
        </p:nvSpPr>
        <p:spPr>
          <a:xfrm>
            <a:off x="4139031" y="280134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3" name="Google Shape;943;g102109795a9_0_857"/>
          <p:cNvSpPr/>
          <p:nvPr/>
        </p:nvSpPr>
        <p:spPr>
          <a:xfrm>
            <a:off x="4238556" y="2590986"/>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4" name="Google Shape;944;g102109795a9_0_857"/>
          <p:cNvSpPr/>
          <p:nvPr/>
        </p:nvSpPr>
        <p:spPr>
          <a:xfrm>
            <a:off x="4161890" y="261695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5" name="Google Shape;945;g102109795a9_0_857"/>
          <p:cNvSpPr/>
          <p:nvPr/>
        </p:nvSpPr>
        <p:spPr>
          <a:xfrm>
            <a:off x="4014950" y="278871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6" name="Google Shape;946;g102109795a9_0_857"/>
          <p:cNvSpPr/>
          <p:nvPr/>
        </p:nvSpPr>
        <p:spPr>
          <a:xfrm>
            <a:off x="4361192" y="262628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7" name="Google Shape;947;g102109795a9_0_857"/>
          <p:cNvSpPr/>
          <p:nvPr/>
        </p:nvSpPr>
        <p:spPr>
          <a:xfrm>
            <a:off x="4435729" y="251068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8" name="Google Shape;948;g102109795a9_0_857"/>
          <p:cNvSpPr/>
          <p:nvPr/>
        </p:nvSpPr>
        <p:spPr>
          <a:xfrm>
            <a:off x="4520353" y="256844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9" name="Google Shape;949;g102109795a9_0_857"/>
          <p:cNvSpPr/>
          <p:nvPr/>
        </p:nvSpPr>
        <p:spPr>
          <a:xfrm>
            <a:off x="4502658" y="267200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0" name="Google Shape;950;g102109795a9_0_857"/>
          <p:cNvSpPr/>
          <p:nvPr/>
        </p:nvSpPr>
        <p:spPr>
          <a:xfrm>
            <a:off x="4445542" y="269074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1" name="Google Shape;951;g102109795a9_0_857"/>
          <p:cNvSpPr/>
          <p:nvPr/>
        </p:nvSpPr>
        <p:spPr>
          <a:xfrm>
            <a:off x="4587008" y="273646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2" name="Google Shape;952;g102109795a9_0_857"/>
          <p:cNvSpPr/>
          <p:nvPr/>
        </p:nvSpPr>
        <p:spPr>
          <a:xfrm>
            <a:off x="2550924" y="31528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3" name="Google Shape;953;g102109795a9_0_857"/>
          <p:cNvSpPr/>
          <p:nvPr/>
        </p:nvSpPr>
        <p:spPr>
          <a:xfrm>
            <a:off x="4065414" y="273928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4" name="Google Shape;954;g102109795a9_0_857"/>
          <p:cNvSpPr/>
          <p:nvPr/>
        </p:nvSpPr>
        <p:spPr>
          <a:xfrm>
            <a:off x="4048210" y="292711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5" name="Google Shape;955;g102109795a9_0_857"/>
          <p:cNvSpPr/>
          <p:nvPr/>
        </p:nvSpPr>
        <p:spPr>
          <a:xfrm>
            <a:off x="4195008" y="290425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6" name="Google Shape;956;g102109795a9_0_857"/>
          <p:cNvSpPr/>
          <p:nvPr/>
        </p:nvSpPr>
        <p:spPr>
          <a:xfrm>
            <a:off x="4361191" y="273800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7" name="Google Shape;957;g102109795a9_0_857"/>
          <p:cNvSpPr/>
          <p:nvPr/>
        </p:nvSpPr>
        <p:spPr>
          <a:xfrm>
            <a:off x="4501169" y="276214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8" name="Google Shape;958;g102109795a9_0_857"/>
          <p:cNvSpPr/>
          <p:nvPr/>
        </p:nvSpPr>
        <p:spPr>
          <a:xfrm>
            <a:off x="4007222" y="302098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9" name="Google Shape;959;g102109795a9_0_857"/>
          <p:cNvSpPr/>
          <p:nvPr/>
        </p:nvSpPr>
        <p:spPr>
          <a:xfrm>
            <a:off x="4426799" y="288139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0" name="Google Shape;960;g102109795a9_0_857"/>
          <p:cNvSpPr/>
          <p:nvPr/>
        </p:nvSpPr>
        <p:spPr>
          <a:xfrm>
            <a:off x="3853064" y="311669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1" name="Google Shape;961;g102109795a9_0_857"/>
          <p:cNvSpPr/>
          <p:nvPr/>
        </p:nvSpPr>
        <p:spPr>
          <a:xfrm>
            <a:off x="3920758" y="293022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2" name="Google Shape;962;g102109795a9_0_857"/>
          <p:cNvSpPr/>
          <p:nvPr/>
        </p:nvSpPr>
        <p:spPr>
          <a:xfrm>
            <a:off x="3994081" y="311484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3" name="Google Shape;963;g102109795a9_0_857"/>
          <p:cNvSpPr/>
          <p:nvPr/>
        </p:nvSpPr>
        <p:spPr>
          <a:xfrm>
            <a:off x="4062958" y="3145526"/>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4" name="Google Shape;964;g102109795a9_0_857"/>
          <p:cNvSpPr/>
          <p:nvPr/>
        </p:nvSpPr>
        <p:spPr>
          <a:xfrm>
            <a:off x="3954162" y="320887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5" name="Google Shape;965;g102109795a9_0_857"/>
          <p:cNvSpPr/>
          <p:nvPr/>
        </p:nvSpPr>
        <p:spPr>
          <a:xfrm>
            <a:off x="4309226" y="308366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6" name="Google Shape;966;g102109795a9_0_857"/>
          <p:cNvSpPr/>
          <p:nvPr/>
        </p:nvSpPr>
        <p:spPr>
          <a:xfrm>
            <a:off x="4177826" y="306959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7" name="Google Shape;967;g102109795a9_0_857"/>
          <p:cNvSpPr/>
          <p:nvPr/>
        </p:nvSpPr>
        <p:spPr>
          <a:xfrm>
            <a:off x="4289019" y="3027906"/>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8" name="Google Shape;968;g102109795a9_0_857"/>
          <p:cNvSpPr/>
          <p:nvPr/>
        </p:nvSpPr>
        <p:spPr>
          <a:xfrm>
            <a:off x="4260980" y="314567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9" name="Google Shape;969;g102109795a9_0_857"/>
          <p:cNvSpPr/>
          <p:nvPr/>
        </p:nvSpPr>
        <p:spPr>
          <a:xfrm>
            <a:off x="4356668" y="297661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0" name="Google Shape;970;g102109795a9_0_857"/>
          <p:cNvSpPr/>
          <p:nvPr/>
        </p:nvSpPr>
        <p:spPr>
          <a:xfrm>
            <a:off x="4411655" y="306320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1" name="Google Shape;971;g102109795a9_0_857"/>
          <p:cNvSpPr/>
          <p:nvPr/>
        </p:nvSpPr>
        <p:spPr>
          <a:xfrm>
            <a:off x="4558603" y="286696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2" name="Google Shape;972;g102109795a9_0_857"/>
          <p:cNvSpPr/>
          <p:nvPr/>
        </p:nvSpPr>
        <p:spPr>
          <a:xfrm>
            <a:off x="4570816" y="300536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3" name="Google Shape;973;g102109795a9_0_857"/>
          <p:cNvSpPr/>
          <p:nvPr/>
        </p:nvSpPr>
        <p:spPr>
          <a:xfrm>
            <a:off x="4553121" y="310892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4" name="Google Shape;974;g102109795a9_0_857"/>
          <p:cNvSpPr/>
          <p:nvPr/>
        </p:nvSpPr>
        <p:spPr>
          <a:xfrm>
            <a:off x="4496005" y="312766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5" name="Google Shape;975;g102109795a9_0_857"/>
          <p:cNvSpPr/>
          <p:nvPr/>
        </p:nvSpPr>
        <p:spPr>
          <a:xfrm>
            <a:off x="4411654" y="321410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6" name="Google Shape;976;g102109795a9_0_857"/>
          <p:cNvSpPr/>
          <p:nvPr/>
        </p:nvSpPr>
        <p:spPr>
          <a:xfrm>
            <a:off x="3470293" y="406663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7" name="Google Shape;977;g102109795a9_0_857"/>
          <p:cNvSpPr/>
          <p:nvPr/>
        </p:nvSpPr>
        <p:spPr>
          <a:xfrm>
            <a:off x="3694579" y="360119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8" name="Google Shape;978;g102109795a9_0_857"/>
          <p:cNvSpPr/>
          <p:nvPr/>
        </p:nvSpPr>
        <p:spPr>
          <a:xfrm>
            <a:off x="3841377" y="357833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9" name="Google Shape;979;g102109795a9_0_857"/>
          <p:cNvSpPr/>
          <p:nvPr/>
        </p:nvSpPr>
        <p:spPr>
          <a:xfrm>
            <a:off x="3460703" y="367334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0" name="Google Shape;980;g102109795a9_0_857"/>
          <p:cNvSpPr/>
          <p:nvPr/>
        </p:nvSpPr>
        <p:spPr>
          <a:xfrm>
            <a:off x="3653591" y="3695061"/>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1" name="Google Shape;981;g102109795a9_0_857"/>
          <p:cNvSpPr/>
          <p:nvPr/>
        </p:nvSpPr>
        <p:spPr>
          <a:xfrm>
            <a:off x="4073168" y="355547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2" name="Google Shape;982;g102109795a9_0_857"/>
          <p:cNvSpPr/>
          <p:nvPr/>
        </p:nvSpPr>
        <p:spPr>
          <a:xfrm>
            <a:off x="3570093" y="37726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3" name="Google Shape;983;g102109795a9_0_857"/>
          <p:cNvSpPr/>
          <p:nvPr/>
        </p:nvSpPr>
        <p:spPr>
          <a:xfrm>
            <a:off x="3640450" y="378892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4" name="Google Shape;984;g102109795a9_0_857"/>
          <p:cNvSpPr/>
          <p:nvPr/>
        </p:nvSpPr>
        <p:spPr>
          <a:xfrm>
            <a:off x="3601040" y="390923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5" name="Google Shape;985;g102109795a9_0_857"/>
          <p:cNvSpPr/>
          <p:nvPr/>
        </p:nvSpPr>
        <p:spPr>
          <a:xfrm>
            <a:off x="3524374" y="39352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6" name="Google Shape;986;g102109795a9_0_857"/>
          <p:cNvSpPr/>
          <p:nvPr/>
        </p:nvSpPr>
        <p:spPr>
          <a:xfrm>
            <a:off x="3831736" y="392680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7" name="Google Shape;987;g102109795a9_0_857"/>
          <p:cNvSpPr/>
          <p:nvPr/>
        </p:nvSpPr>
        <p:spPr>
          <a:xfrm>
            <a:off x="3628643" y="401065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8" name="Google Shape;988;g102109795a9_0_857"/>
          <p:cNvSpPr/>
          <p:nvPr/>
        </p:nvSpPr>
        <p:spPr>
          <a:xfrm>
            <a:off x="3935388" y="370198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9" name="Google Shape;989;g102109795a9_0_857"/>
          <p:cNvSpPr/>
          <p:nvPr/>
        </p:nvSpPr>
        <p:spPr>
          <a:xfrm>
            <a:off x="3858722" y="372795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0" name="Google Shape;990;g102109795a9_0_857"/>
          <p:cNvSpPr/>
          <p:nvPr/>
        </p:nvSpPr>
        <p:spPr>
          <a:xfrm>
            <a:off x="3711782" y="389972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1" name="Google Shape;991;g102109795a9_0_857"/>
          <p:cNvSpPr/>
          <p:nvPr/>
        </p:nvSpPr>
        <p:spPr>
          <a:xfrm>
            <a:off x="4058024" y="373728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2" name="Google Shape;992;g102109795a9_0_857"/>
          <p:cNvSpPr/>
          <p:nvPr/>
        </p:nvSpPr>
        <p:spPr>
          <a:xfrm>
            <a:off x="4132561" y="362168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3" name="Google Shape;993;g102109795a9_0_857"/>
          <p:cNvSpPr/>
          <p:nvPr/>
        </p:nvSpPr>
        <p:spPr>
          <a:xfrm>
            <a:off x="4217185" y="367944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4" name="Google Shape;994;g102109795a9_0_857"/>
          <p:cNvSpPr/>
          <p:nvPr/>
        </p:nvSpPr>
        <p:spPr>
          <a:xfrm>
            <a:off x="4199490" y="378300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5" name="Google Shape;995;g102109795a9_0_857"/>
          <p:cNvSpPr/>
          <p:nvPr/>
        </p:nvSpPr>
        <p:spPr>
          <a:xfrm>
            <a:off x="4142374" y="380174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6" name="Google Shape;996;g102109795a9_0_857"/>
          <p:cNvSpPr/>
          <p:nvPr/>
        </p:nvSpPr>
        <p:spPr>
          <a:xfrm>
            <a:off x="4283840" y="384746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7" name="Google Shape;997;g102109795a9_0_857"/>
          <p:cNvSpPr/>
          <p:nvPr/>
        </p:nvSpPr>
        <p:spPr>
          <a:xfrm>
            <a:off x="3762246" y="385028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8" name="Google Shape;998;g102109795a9_0_857"/>
          <p:cNvSpPr/>
          <p:nvPr/>
        </p:nvSpPr>
        <p:spPr>
          <a:xfrm>
            <a:off x="3745042" y="403811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9" name="Google Shape;999;g102109795a9_0_857"/>
          <p:cNvSpPr/>
          <p:nvPr/>
        </p:nvSpPr>
        <p:spPr>
          <a:xfrm>
            <a:off x="3891840" y="401525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0" name="Google Shape;1000;g102109795a9_0_857"/>
          <p:cNvSpPr/>
          <p:nvPr/>
        </p:nvSpPr>
        <p:spPr>
          <a:xfrm>
            <a:off x="3957277" y="390143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1" name="Google Shape;1001;g102109795a9_0_857"/>
          <p:cNvSpPr/>
          <p:nvPr/>
        </p:nvSpPr>
        <p:spPr>
          <a:xfrm>
            <a:off x="4198001" y="387314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2" name="Google Shape;1002;g102109795a9_0_857"/>
          <p:cNvSpPr/>
          <p:nvPr/>
        </p:nvSpPr>
        <p:spPr>
          <a:xfrm>
            <a:off x="3704054" y="4131981"/>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3" name="Google Shape;1003;g102109795a9_0_857"/>
          <p:cNvSpPr/>
          <p:nvPr/>
        </p:nvSpPr>
        <p:spPr>
          <a:xfrm>
            <a:off x="4123631" y="399239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4" name="Google Shape;1004;g102109795a9_0_857"/>
          <p:cNvSpPr/>
          <p:nvPr/>
        </p:nvSpPr>
        <p:spPr>
          <a:xfrm>
            <a:off x="3549896" y="422769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5" name="Google Shape;1005;g102109795a9_0_857"/>
          <p:cNvSpPr/>
          <p:nvPr/>
        </p:nvSpPr>
        <p:spPr>
          <a:xfrm>
            <a:off x="3620556" y="420952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6" name="Google Shape;1006;g102109795a9_0_857"/>
          <p:cNvSpPr/>
          <p:nvPr/>
        </p:nvSpPr>
        <p:spPr>
          <a:xfrm>
            <a:off x="3690913" y="422584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7" name="Google Shape;1007;g102109795a9_0_857"/>
          <p:cNvSpPr/>
          <p:nvPr/>
        </p:nvSpPr>
        <p:spPr>
          <a:xfrm>
            <a:off x="3651503" y="434615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8" name="Google Shape;1008;g102109795a9_0_857"/>
          <p:cNvSpPr/>
          <p:nvPr/>
        </p:nvSpPr>
        <p:spPr>
          <a:xfrm>
            <a:off x="3574837" y="437212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9" name="Google Shape;1009;g102109795a9_0_857"/>
          <p:cNvSpPr/>
          <p:nvPr/>
        </p:nvSpPr>
        <p:spPr>
          <a:xfrm>
            <a:off x="3962992" y="432329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0" name="Google Shape;1010;g102109795a9_0_857"/>
          <p:cNvSpPr/>
          <p:nvPr/>
        </p:nvSpPr>
        <p:spPr>
          <a:xfrm>
            <a:off x="3886326" y="434926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1" name="Google Shape;1011;g102109795a9_0_857"/>
          <p:cNvSpPr/>
          <p:nvPr/>
        </p:nvSpPr>
        <p:spPr>
          <a:xfrm>
            <a:off x="3985851" y="413890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2" name="Google Shape;1012;g102109795a9_0_857"/>
          <p:cNvSpPr/>
          <p:nvPr/>
        </p:nvSpPr>
        <p:spPr>
          <a:xfrm>
            <a:off x="3909185" y="416487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3" name="Google Shape;1013;g102109795a9_0_857"/>
          <p:cNvSpPr/>
          <p:nvPr/>
        </p:nvSpPr>
        <p:spPr>
          <a:xfrm>
            <a:off x="3762245" y="433664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4" name="Google Shape;1014;g102109795a9_0_857"/>
          <p:cNvSpPr/>
          <p:nvPr/>
        </p:nvSpPr>
        <p:spPr>
          <a:xfrm>
            <a:off x="4108487" y="417420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5" name="Google Shape;1015;g102109795a9_0_857"/>
          <p:cNvSpPr/>
          <p:nvPr/>
        </p:nvSpPr>
        <p:spPr>
          <a:xfrm>
            <a:off x="4183024" y="405860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6" name="Google Shape;1016;g102109795a9_0_857"/>
          <p:cNvSpPr/>
          <p:nvPr/>
        </p:nvSpPr>
        <p:spPr>
          <a:xfrm>
            <a:off x="4267648" y="411636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7" name="Google Shape;1017;g102109795a9_0_857"/>
          <p:cNvSpPr/>
          <p:nvPr/>
        </p:nvSpPr>
        <p:spPr>
          <a:xfrm>
            <a:off x="4249953" y="421992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8" name="Google Shape;1018;g102109795a9_0_857"/>
          <p:cNvSpPr/>
          <p:nvPr/>
        </p:nvSpPr>
        <p:spPr>
          <a:xfrm>
            <a:off x="4192837" y="423866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9" name="Google Shape;1019;g102109795a9_0_857"/>
          <p:cNvSpPr/>
          <p:nvPr/>
        </p:nvSpPr>
        <p:spPr>
          <a:xfrm>
            <a:off x="4334303" y="428438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0" name="Google Shape;1020;g102109795a9_0_857"/>
          <p:cNvSpPr/>
          <p:nvPr/>
        </p:nvSpPr>
        <p:spPr>
          <a:xfrm>
            <a:off x="2815732" y="235590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1" name="Google Shape;1021;g102109795a9_0_857"/>
          <p:cNvSpPr/>
          <p:nvPr/>
        </p:nvSpPr>
        <p:spPr>
          <a:xfrm>
            <a:off x="2798528" y="254373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2" name="Google Shape;1022;g102109795a9_0_857"/>
          <p:cNvSpPr/>
          <p:nvPr/>
        </p:nvSpPr>
        <p:spPr>
          <a:xfrm>
            <a:off x="2945326" y="252087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3" name="Google Shape;1023;g102109795a9_0_857"/>
          <p:cNvSpPr/>
          <p:nvPr/>
        </p:nvSpPr>
        <p:spPr>
          <a:xfrm>
            <a:off x="3010763" y="240705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4" name="Google Shape;1024;g102109795a9_0_857"/>
          <p:cNvSpPr/>
          <p:nvPr/>
        </p:nvSpPr>
        <p:spPr>
          <a:xfrm>
            <a:off x="3251487" y="237876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5" name="Google Shape;1025;g102109795a9_0_857"/>
          <p:cNvSpPr/>
          <p:nvPr/>
        </p:nvSpPr>
        <p:spPr>
          <a:xfrm>
            <a:off x="2757540" y="2637601"/>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6" name="Google Shape;1026;g102109795a9_0_857"/>
          <p:cNvSpPr/>
          <p:nvPr/>
        </p:nvSpPr>
        <p:spPr>
          <a:xfrm>
            <a:off x="3177117" y="249801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7" name="Google Shape;1027;g102109795a9_0_857"/>
          <p:cNvSpPr/>
          <p:nvPr/>
        </p:nvSpPr>
        <p:spPr>
          <a:xfrm>
            <a:off x="2674042" y="271514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8" name="Google Shape;1028;g102109795a9_0_857"/>
          <p:cNvSpPr/>
          <p:nvPr/>
        </p:nvSpPr>
        <p:spPr>
          <a:xfrm>
            <a:off x="2744399" y="273146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9" name="Google Shape;1029;g102109795a9_0_857"/>
          <p:cNvSpPr/>
          <p:nvPr/>
        </p:nvSpPr>
        <p:spPr>
          <a:xfrm>
            <a:off x="2704989" y="285177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0" name="Google Shape;1030;g102109795a9_0_857"/>
          <p:cNvSpPr/>
          <p:nvPr/>
        </p:nvSpPr>
        <p:spPr>
          <a:xfrm>
            <a:off x="2628323" y="287774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1" name="Google Shape;1031;g102109795a9_0_857"/>
          <p:cNvSpPr/>
          <p:nvPr/>
        </p:nvSpPr>
        <p:spPr>
          <a:xfrm>
            <a:off x="3016478" y="282891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2" name="Google Shape;1032;g102109795a9_0_857"/>
          <p:cNvSpPr/>
          <p:nvPr/>
        </p:nvSpPr>
        <p:spPr>
          <a:xfrm>
            <a:off x="2939812" y="285488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3" name="Google Shape;1033;g102109795a9_0_857"/>
          <p:cNvSpPr/>
          <p:nvPr/>
        </p:nvSpPr>
        <p:spPr>
          <a:xfrm>
            <a:off x="3039337" y="264452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4" name="Google Shape;1034;g102109795a9_0_857"/>
          <p:cNvSpPr/>
          <p:nvPr/>
        </p:nvSpPr>
        <p:spPr>
          <a:xfrm>
            <a:off x="2962671" y="267049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5" name="Google Shape;1035;g102109795a9_0_857"/>
          <p:cNvSpPr/>
          <p:nvPr/>
        </p:nvSpPr>
        <p:spPr>
          <a:xfrm>
            <a:off x="2815731" y="284226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6" name="Google Shape;1036;g102109795a9_0_857"/>
          <p:cNvSpPr/>
          <p:nvPr/>
        </p:nvSpPr>
        <p:spPr>
          <a:xfrm>
            <a:off x="3161973" y="267982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7" name="Google Shape;1037;g102109795a9_0_857"/>
          <p:cNvSpPr/>
          <p:nvPr/>
        </p:nvSpPr>
        <p:spPr>
          <a:xfrm>
            <a:off x="3236510" y="256422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8" name="Google Shape;1038;g102109795a9_0_857"/>
          <p:cNvSpPr/>
          <p:nvPr/>
        </p:nvSpPr>
        <p:spPr>
          <a:xfrm>
            <a:off x="3321134" y="2621984"/>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9" name="Google Shape;1039;g102109795a9_0_857"/>
          <p:cNvSpPr/>
          <p:nvPr/>
        </p:nvSpPr>
        <p:spPr>
          <a:xfrm>
            <a:off x="3303439" y="272554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0" name="Google Shape;1040;g102109795a9_0_857"/>
          <p:cNvSpPr/>
          <p:nvPr/>
        </p:nvSpPr>
        <p:spPr>
          <a:xfrm>
            <a:off x="3246323" y="27442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1" name="Google Shape;1041;g102109795a9_0_857"/>
          <p:cNvSpPr/>
          <p:nvPr/>
        </p:nvSpPr>
        <p:spPr>
          <a:xfrm>
            <a:off x="3387789" y="2790004"/>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2" name="Google Shape;1042;g102109795a9_0_857"/>
          <p:cNvSpPr/>
          <p:nvPr/>
        </p:nvSpPr>
        <p:spPr>
          <a:xfrm>
            <a:off x="2866195" y="279282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3" name="Google Shape;1043;g102109795a9_0_857"/>
          <p:cNvSpPr/>
          <p:nvPr/>
        </p:nvSpPr>
        <p:spPr>
          <a:xfrm>
            <a:off x="2848991" y="298065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4" name="Google Shape;1044;g102109795a9_0_857"/>
          <p:cNvSpPr/>
          <p:nvPr/>
        </p:nvSpPr>
        <p:spPr>
          <a:xfrm>
            <a:off x="2995789" y="295779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5" name="Google Shape;1045;g102109795a9_0_857"/>
          <p:cNvSpPr/>
          <p:nvPr/>
        </p:nvSpPr>
        <p:spPr>
          <a:xfrm>
            <a:off x="3061226" y="284397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6" name="Google Shape;1046;g102109795a9_0_857"/>
          <p:cNvSpPr/>
          <p:nvPr/>
        </p:nvSpPr>
        <p:spPr>
          <a:xfrm>
            <a:off x="3301950" y="281568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7" name="Google Shape;1047;g102109795a9_0_857"/>
          <p:cNvSpPr/>
          <p:nvPr/>
        </p:nvSpPr>
        <p:spPr>
          <a:xfrm>
            <a:off x="2808003" y="3074521"/>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8" name="Google Shape;1048;g102109795a9_0_857"/>
          <p:cNvSpPr/>
          <p:nvPr/>
        </p:nvSpPr>
        <p:spPr>
          <a:xfrm>
            <a:off x="3227580" y="293493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9" name="Google Shape;1049;g102109795a9_0_857"/>
          <p:cNvSpPr/>
          <p:nvPr/>
        </p:nvSpPr>
        <p:spPr>
          <a:xfrm>
            <a:off x="2653845" y="317023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0" name="Google Shape;1050;g102109795a9_0_857"/>
          <p:cNvSpPr/>
          <p:nvPr/>
        </p:nvSpPr>
        <p:spPr>
          <a:xfrm>
            <a:off x="2724505" y="315206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1" name="Google Shape;1051;g102109795a9_0_857"/>
          <p:cNvSpPr/>
          <p:nvPr/>
        </p:nvSpPr>
        <p:spPr>
          <a:xfrm>
            <a:off x="2794862" y="316838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2" name="Google Shape;1052;g102109795a9_0_857"/>
          <p:cNvSpPr/>
          <p:nvPr/>
        </p:nvSpPr>
        <p:spPr>
          <a:xfrm>
            <a:off x="2755452" y="328869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3" name="Google Shape;1053;g102109795a9_0_857"/>
          <p:cNvSpPr/>
          <p:nvPr/>
        </p:nvSpPr>
        <p:spPr>
          <a:xfrm>
            <a:off x="2678786" y="331466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4" name="Google Shape;1054;g102109795a9_0_857"/>
          <p:cNvSpPr/>
          <p:nvPr/>
        </p:nvSpPr>
        <p:spPr>
          <a:xfrm>
            <a:off x="3066941" y="326583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5" name="Google Shape;1055;g102109795a9_0_857"/>
          <p:cNvSpPr/>
          <p:nvPr/>
        </p:nvSpPr>
        <p:spPr>
          <a:xfrm>
            <a:off x="2990275" y="329180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6" name="Google Shape;1056;g102109795a9_0_857"/>
          <p:cNvSpPr/>
          <p:nvPr/>
        </p:nvSpPr>
        <p:spPr>
          <a:xfrm>
            <a:off x="3089800" y="308144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7" name="Google Shape;1057;g102109795a9_0_857"/>
          <p:cNvSpPr/>
          <p:nvPr/>
        </p:nvSpPr>
        <p:spPr>
          <a:xfrm>
            <a:off x="3013134" y="310741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8" name="Google Shape;1058;g102109795a9_0_857"/>
          <p:cNvSpPr/>
          <p:nvPr/>
        </p:nvSpPr>
        <p:spPr>
          <a:xfrm>
            <a:off x="2866194" y="327918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9" name="Google Shape;1059;g102109795a9_0_857"/>
          <p:cNvSpPr/>
          <p:nvPr/>
        </p:nvSpPr>
        <p:spPr>
          <a:xfrm>
            <a:off x="3212436" y="3116746"/>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0" name="Google Shape;1060;g102109795a9_0_857"/>
          <p:cNvSpPr/>
          <p:nvPr/>
        </p:nvSpPr>
        <p:spPr>
          <a:xfrm>
            <a:off x="3286973" y="300114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1" name="Google Shape;1061;g102109795a9_0_857"/>
          <p:cNvSpPr/>
          <p:nvPr/>
        </p:nvSpPr>
        <p:spPr>
          <a:xfrm>
            <a:off x="3371597" y="3058904"/>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2" name="Google Shape;1062;g102109795a9_0_857"/>
          <p:cNvSpPr/>
          <p:nvPr/>
        </p:nvSpPr>
        <p:spPr>
          <a:xfrm>
            <a:off x="3353902" y="316246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3" name="Google Shape;1063;g102109795a9_0_857"/>
          <p:cNvSpPr/>
          <p:nvPr/>
        </p:nvSpPr>
        <p:spPr>
          <a:xfrm>
            <a:off x="3296786" y="318120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4" name="Google Shape;1064;g102109795a9_0_857"/>
          <p:cNvSpPr/>
          <p:nvPr/>
        </p:nvSpPr>
        <p:spPr>
          <a:xfrm>
            <a:off x="3438252" y="3226924"/>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5" name="Google Shape;1065;g102109795a9_0_857"/>
          <p:cNvSpPr/>
          <p:nvPr/>
        </p:nvSpPr>
        <p:spPr>
          <a:xfrm>
            <a:off x="2970826" y="397974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6" name="Google Shape;1066;g102109795a9_0_857"/>
          <p:cNvSpPr/>
          <p:nvPr/>
        </p:nvSpPr>
        <p:spPr>
          <a:xfrm>
            <a:off x="3338580" y="383594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7" name="Google Shape;1067;g102109795a9_0_857"/>
          <p:cNvSpPr/>
          <p:nvPr/>
        </p:nvSpPr>
        <p:spPr>
          <a:xfrm>
            <a:off x="3422930" y="39004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8" name="Google Shape;1068;g102109795a9_0_857"/>
          <p:cNvSpPr/>
          <p:nvPr/>
        </p:nvSpPr>
        <p:spPr>
          <a:xfrm>
            <a:off x="3030930" y="406819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9" name="Google Shape;1069;g102109795a9_0_857"/>
          <p:cNvSpPr/>
          <p:nvPr/>
        </p:nvSpPr>
        <p:spPr>
          <a:xfrm>
            <a:off x="3096367" y="395436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0" name="Google Shape;1070;g102109795a9_0_857"/>
          <p:cNvSpPr/>
          <p:nvPr/>
        </p:nvSpPr>
        <p:spPr>
          <a:xfrm>
            <a:off x="3337091" y="392608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1" name="Google Shape;1071;g102109795a9_0_857"/>
          <p:cNvSpPr/>
          <p:nvPr/>
        </p:nvSpPr>
        <p:spPr>
          <a:xfrm>
            <a:off x="3262721" y="404533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2" name="Google Shape;1072;g102109795a9_0_857"/>
          <p:cNvSpPr/>
          <p:nvPr/>
        </p:nvSpPr>
        <p:spPr>
          <a:xfrm>
            <a:off x="3102082" y="437623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3" name="Google Shape;1073;g102109795a9_0_857"/>
          <p:cNvSpPr/>
          <p:nvPr/>
        </p:nvSpPr>
        <p:spPr>
          <a:xfrm>
            <a:off x="3025416" y="440220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4" name="Google Shape;1074;g102109795a9_0_857"/>
          <p:cNvSpPr/>
          <p:nvPr/>
        </p:nvSpPr>
        <p:spPr>
          <a:xfrm>
            <a:off x="3124941" y="419184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5" name="Google Shape;1075;g102109795a9_0_857"/>
          <p:cNvSpPr/>
          <p:nvPr/>
        </p:nvSpPr>
        <p:spPr>
          <a:xfrm>
            <a:off x="3048275" y="421781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6" name="Google Shape;1076;g102109795a9_0_857"/>
          <p:cNvSpPr/>
          <p:nvPr/>
        </p:nvSpPr>
        <p:spPr>
          <a:xfrm>
            <a:off x="3247577" y="422714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7" name="Google Shape;1077;g102109795a9_0_857"/>
          <p:cNvSpPr/>
          <p:nvPr/>
        </p:nvSpPr>
        <p:spPr>
          <a:xfrm>
            <a:off x="3322114" y="411154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8" name="Google Shape;1078;g102109795a9_0_857"/>
          <p:cNvSpPr/>
          <p:nvPr/>
        </p:nvSpPr>
        <p:spPr>
          <a:xfrm>
            <a:off x="3406738" y="41693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9" name="Google Shape;1079;g102109795a9_0_857"/>
          <p:cNvSpPr/>
          <p:nvPr/>
        </p:nvSpPr>
        <p:spPr>
          <a:xfrm>
            <a:off x="3389043" y="427286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0" name="Google Shape;1080;g102109795a9_0_857"/>
          <p:cNvSpPr/>
          <p:nvPr/>
        </p:nvSpPr>
        <p:spPr>
          <a:xfrm>
            <a:off x="3331927" y="4291604"/>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1" name="Google Shape;1081;g102109795a9_0_857"/>
          <p:cNvSpPr/>
          <p:nvPr/>
        </p:nvSpPr>
        <p:spPr>
          <a:xfrm>
            <a:off x="3473393" y="433732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2" name="Google Shape;1082;g102109795a9_0_857"/>
          <p:cNvSpPr txBox="1"/>
          <p:nvPr/>
        </p:nvSpPr>
        <p:spPr>
          <a:xfrm>
            <a:off x="2036624" y="2178713"/>
            <a:ext cx="2199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1</a:t>
            </a:r>
            <a:endParaRPr b="0" i="0" sz="1400" u="none" cap="none" strike="noStrike">
              <a:solidFill>
                <a:srgbClr val="000000"/>
              </a:solidFill>
              <a:latin typeface="Arial"/>
              <a:ea typeface="Arial"/>
              <a:cs typeface="Arial"/>
              <a:sym typeface="Arial"/>
            </a:endParaRPr>
          </a:p>
        </p:txBody>
      </p:sp>
      <p:sp>
        <p:nvSpPr>
          <p:cNvPr id="1083" name="Google Shape;1083;g102109795a9_0_857"/>
          <p:cNvSpPr txBox="1"/>
          <p:nvPr/>
        </p:nvSpPr>
        <p:spPr>
          <a:xfrm>
            <a:off x="1926016" y="2650052"/>
            <a:ext cx="3306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0,8</a:t>
            </a:r>
            <a:endParaRPr b="0" i="0" sz="1400" u="none" cap="none" strike="noStrike">
              <a:solidFill>
                <a:srgbClr val="000000"/>
              </a:solidFill>
              <a:latin typeface="Arial"/>
              <a:ea typeface="Arial"/>
              <a:cs typeface="Arial"/>
              <a:sym typeface="Arial"/>
            </a:endParaRPr>
          </a:p>
        </p:txBody>
      </p:sp>
      <p:sp>
        <p:nvSpPr>
          <p:cNvPr id="1084" name="Google Shape;1084;g102109795a9_0_857"/>
          <p:cNvSpPr txBox="1"/>
          <p:nvPr/>
        </p:nvSpPr>
        <p:spPr>
          <a:xfrm>
            <a:off x="1929222" y="3107424"/>
            <a:ext cx="3273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0,6</a:t>
            </a:r>
            <a:endParaRPr b="0" i="0" sz="1400" u="none" cap="none" strike="noStrike">
              <a:solidFill>
                <a:srgbClr val="000000"/>
              </a:solidFill>
              <a:latin typeface="Arial"/>
              <a:ea typeface="Arial"/>
              <a:cs typeface="Arial"/>
              <a:sym typeface="Arial"/>
            </a:endParaRPr>
          </a:p>
        </p:txBody>
      </p:sp>
      <p:sp>
        <p:nvSpPr>
          <p:cNvPr id="1085" name="Google Shape;1085;g102109795a9_0_857"/>
          <p:cNvSpPr txBox="1"/>
          <p:nvPr/>
        </p:nvSpPr>
        <p:spPr>
          <a:xfrm>
            <a:off x="1924414" y="3579416"/>
            <a:ext cx="3321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0,4</a:t>
            </a:r>
            <a:endParaRPr b="0" i="0" sz="1400" u="none" cap="none" strike="noStrike">
              <a:solidFill>
                <a:srgbClr val="000000"/>
              </a:solidFill>
              <a:latin typeface="Arial"/>
              <a:ea typeface="Arial"/>
              <a:cs typeface="Arial"/>
              <a:sym typeface="Arial"/>
            </a:endParaRPr>
          </a:p>
        </p:txBody>
      </p:sp>
      <p:sp>
        <p:nvSpPr>
          <p:cNvPr id="1086" name="Google Shape;1086;g102109795a9_0_857"/>
          <p:cNvSpPr txBox="1"/>
          <p:nvPr/>
        </p:nvSpPr>
        <p:spPr>
          <a:xfrm>
            <a:off x="1924414" y="4065631"/>
            <a:ext cx="3321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0,2</a:t>
            </a:r>
            <a:endParaRPr b="0" i="0" sz="1400" u="none" cap="none" strike="noStrike">
              <a:solidFill>
                <a:srgbClr val="000000"/>
              </a:solidFill>
              <a:latin typeface="Arial"/>
              <a:ea typeface="Arial"/>
              <a:cs typeface="Arial"/>
              <a:sym typeface="Arial"/>
            </a:endParaRPr>
          </a:p>
        </p:txBody>
      </p:sp>
      <p:sp>
        <p:nvSpPr>
          <p:cNvPr id="1087" name="Google Shape;1087;g102109795a9_0_857"/>
          <p:cNvSpPr txBox="1"/>
          <p:nvPr/>
        </p:nvSpPr>
        <p:spPr>
          <a:xfrm>
            <a:off x="2068179" y="4612869"/>
            <a:ext cx="2472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a:t>
            </a:r>
            <a:endParaRPr b="0" i="0" sz="1400" u="none" cap="none" strike="noStrike">
              <a:solidFill>
                <a:srgbClr val="000000"/>
              </a:solidFill>
              <a:latin typeface="Arial"/>
              <a:ea typeface="Arial"/>
              <a:cs typeface="Arial"/>
              <a:sym typeface="Arial"/>
            </a:endParaRPr>
          </a:p>
        </p:txBody>
      </p:sp>
      <p:sp>
        <p:nvSpPr>
          <p:cNvPr id="1088" name="Google Shape;1088;g102109795a9_0_857"/>
          <p:cNvSpPr txBox="1"/>
          <p:nvPr/>
        </p:nvSpPr>
        <p:spPr>
          <a:xfrm>
            <a:off x="2598545" y="4742220"/>
            <a:ext cx="3240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0,2</a:t>
            </a:r>
            <a:endParaRPr b="0" i="0" sz="1400" u="none" cap="none" strike="noStrike">
              <a:solidFill>
                <a:srgbClr val="000000"/>
              </a:solidFill>
              <a:latin typeface="Arial"/>
              <a:ea typeface="Arial"/>
              <a:cs typeface="Arial"/>
              <a:sym typeface="Arial"/>
            </a:endParaRPr>
          </a:p>
        </p:txBody>
      </p:sp>
      <p:sp>
        <p:nvSpPr>
          <p:cNvPr id="1089" name="Google Shape;1089;g102109795a9_0_857"/>
          <p:cNvSpPr txBox="1"/>
          <p:nvPr/>
        </p:nvSpPr>
        <p:spPr>
          <a:xfrm>
            <a:off x="3047126" y="4742220"/>
            <a:ext cx="3321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0,4</a:t>
            </a:r>
            <a:endParaRPr b="0" i="0" sz="1400" u="none" cap="none" strike="noStrike">
              <a:solidFill>
                <a:srgbClr val="000000"/>
              </a:solidFill>
              <a:latin typeface="Arial"/>
              <a:ea typeface="Arial"/>
              <a:cs typeface="Arial"/>
              <a:sym typeface="Arial"/>
            </a:endParaRPr>
          </a:p>
        </p:txBody>
      </p:sp>
      <p:sp>
        <p:nvSpPr>
          <p:cNvPr id="1090" name="Google Shape;1090;g102109795a9_0_857"/>
          <p:cNvSpPr txBox="1"/>
          <p:nvPr/>
        </p:nvSpPr>
        <p:spPr>
          <a:xfrm>
            <a:off x="3526782" y="4742220"/>
            <a:ext cx="3321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0,6</a:t>
            </a:r>
            <a:endParaRPr b="0" i="0" sz="1400" u="none" cap="none" strike="noStrike">
              <a:solidFill>
                <a:srgbClr val="000000"/>
              </a:solidFill>
              <a:latin typeface="Arial"/>
              <a:ea typeface="Arial"/>
              <a:cs typeface="Arial"/>
              <a:sym typeface="Arial"/>
            </a:endParaRPr>
          </a:p>
        </p:txBody>
      </p:sp>
      <p:sp>
        <p:nvSpPr>
          <p:cNvPr id="1091" name="Google Shape;1091;g102109795a9_0_857"/>
          <p:cNvSpPr txBox="1"/>
          <p:nvPr/>
        </p:nvSpPr>
        <p:spPr>
          <a:xfrm>
            <a:off x="4001267" y="4742220"/>
            <a:ext cx="3306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0,8</a:t>
            </a:r>
            <a:endParaRPr b="0" i="0" sz="1400" u="none" cap="none" strike="noStrike">
              <a:solidFill>
                <a:srgbClr val="000000"/>
              </a:solidFill>
              <a:latin typeface="Arial"/>
              <a:ea typeface="Arial"/>
              <a:cs typeface="Arial"/>
              <a:sym typeface="Arial"/>
            </a:endParaRPr>
          </a:p>
        </p:txBody>
      </p:sp>
      <p:sp>
        <p:nvSpPr>
          <p:cNvPr id="1092" name="Google Shape;1092;g102109795a9_0_857"/>
          <p:cNvSpPr txBox="1"/>
          <p:nvPr/>
        </p:nvSpPr>
        <p:spPr>
          <a:xfrm>
            <a:off x="4554894" y="4742220"/>
            <a:ext cx="219900" cy="200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1" i="0" lang="en-GB" sz="700" u="none" cap="none" strike="noStrike">
                <a:solidFill>
                  <a:srgbClr val="6A6A6A"/>
                </a:solidFill>
                <a:latin typeface="Montserrat Medium"/>
                <a:ea typeface="Montserrat Medium"/>
                <a:cs typeface="Montserrat Medium"/>
                <a:sym typeface="Montserrat Medium"/>
              </a:rPr>
              <a:t>1</a:t>
            </a:r>
            <a:endParaRPr b="0" i="0" sz="1400" u="none" cap="none" strike="noStrike">
              <a:solidFill>
                <a:srgbClr val="000000"/>
              </a:solidFill>
              <a:latin typeface="Arial"/>
              <a:ea typeface="Arial"/>
              <a:cs typeface="Arial"/>
              <a:sym typeface="Arial"/>
            </a:endParaRPr>
          </a:p>
        </p:txBody>
      </p:sp>
      <p:grpSp>
        <p:nvGrpSpPr>
          <p:cNvPr id="1093" name="Google Shape;1093;g102109795a9_0_857"/>
          <p:cNvGrpSpPr/>
          <p:nvPr/>
        </p:nvGrpSpPr>
        <p:grpSpPr>
          <a:xfrm>
            <a:off x="6715737" y="2386609"/>
            <a:ext cx="3208241" cy="1876840"/>
            <a:chOff x="6983272" y="2779356"/>
            <a:chExt cx="2600292" cy="1521187"/>
          </a:xfrm>
        </p:grpSpPr>
        <p:sp>
          <p:nvSpPr>
            <p:cNvPr id="1094" name="Google Shape;1094;g102109795a9_0_857"/>
            <p:cNvSpPr/>
            <p:nvPr/>
          </p:nvSpPr>
          <p:spPr>
            <a:xfrm>
              <a:off x="7398812" y="3605834"/>
              <a:ext cx="303300" cy="303300"/>
            </a:xfrm>
            <a:prstGeom prst="ellipse">
              <a:avLst/>
            </a:prstGeom>
            <a:solidFill>
              <a:schemeClr val="accent1"/>
            </a:solidFill>
            <a:ln cap="flat" cmpd="sng" w="127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5" name="Google Shape;1095;g102109795a9_0_857"/>
            <p:cNvSpPr/>
            <p:nvPr/>
          </p:nvSpPr>
          <p:spPr>
            <a:xfrm>
              <a:off x="6983272" y="3124177"/>
              <a:ext cx="212100" cy="212100"/>
            </a:xfrm>
            <a:prstGeom prst="ellipse">
              <a:avLst/>
            </a:prstGeom>
            <a:solidFill>
              <a:schemeClr val="accent1"/>
            </a:solidFill>
            <a:ln cap="flat" cmpd="sng" w="127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6" name="Google Shape;1096;g102109795a9_0_857"/>
            <p:cNvSpPr/>
            <p:nvPr/>
          </p:nvSpPr>
          <p:spPr>
            <a:xfrm>
              <a:off x="7109162" y="4023024"/>
              <a:ext cx="212100" cy="212100"/>
            </a:xfrm>
            <a:prstGeom prst="ellipse">
              <a:avLst/>
            </a:prstGeom>
            <a:solidFill>
              <a:schemeClr val="accent1"/>
            </a:solidFill>
            <a:ln cap="flat" cmpd="sng" w="127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7" name="Google Shape;1097;g102109795a9_0_857"/>
            <p:cNvSpPr/>
            <p:nvPr/>
          </p:nvSpPr>
          <p:spPr>
            <a:xfrm>
              <a:off x="8053078" y="3150523"/>
              <a:ext cx="588900" cy="588900"/>
            </a:xfrm>
            <a:prstGeom prst="ellipse">
              <a:avLst/>
            </a:prstGeom>
            <a:solidFill>
              <a:srgbClr val="A805A8"/>
            </a:solidFill>
            <a:ln cap="flat" cmpd="sng" w="127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8" name="Google Shape;1098;g102109795a9_0_857"/>
            <p:cNvSpPr/>
            <p:nvPr/>
          </p:nvSpPr>
          <p:spPr>
            <a:xfrm>
              <a:off x="8565742" y="2779356"/>
              <a:ext cx="212100" cy="212100"/>
            </a:xfrm>
            <a:prstGeom prst="ellipse">
              <a:avLst/>
            </a:prstGeom>
            <a:solidFill>
              <a:srgbClr val="A805A8"/>
            </a:solidFill>
            <a:ln cap="flat" cmpd="sng" w="127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9" name="Google Shape;1099;g102109795a9_0_857"/>
            <p:cNvSpPr/>
            <p:nvPr/>
          </p:nvSpPr>
          <p:spPr>
            <a:xfrm>
              <a:off x="8278506" y="3980210"/>
              <a:ext cx="271500" cy="271500"/>
            </a:xfrm>
            <a:prstGeom prst="ellipse">
              <a:avLst/>
            </a:prstGeom>
            <a:solidFill>
              <a:srgbClr val="A805A8"/>
            </a:solidFill>
            <a:ln cap="flat" cmpd="sng" w="12700">
              <a:solidFill>
                <a:srgbClr val="7A03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0" name="Google Shape;1100;g102109795a9_0_857"/>
            <p:cNvSpPr/>
            <p:nvPr/>
          </p:nvSpPr>
          <p:spPr>
            <a:xfrm>
              <a:off x="8643057" y="3860443"/>
              <a:ext cx="440100" cy="440100"/>
            </a:xfrm>
            <a:prstGeom prst="ellipse">
              <a:avLst/>
            </a:prstGeom>
            <a:solidFill>
              <a:schemeClr val="accent4"/>
            </a:solidFill>
            <a:ln cap="flat" cmpd="sng" w="12700">
              <a:solidFill>
                <a:srgbClr val="0057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1" name="Google Shape;1101;g102109795a9_0_857"/>
            <p:cNvSpPr/>
            <p:nvPr/>
          </p:nvSpPr>
          <p:spPr>
            <a:xfrm>
              <a:off x="9376264" y="3715208"/>
              <a:ext cx="207300" cy="207300"/>
            </a:xfrm>
            <a:prstGeom prst="ellipse">
              <a:avLst/>
            </a:prstGeom>
            <a:solidFill>
              <a:schemeClr val="accent4"/>
            </a:solidFill>
            <a:ln cap="flat" cmpd="sng" w="12700">
              <a:solidFill>
                <a:srgbClr val="0057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102" name="Google Shape;1102;g102109795a9_0_857"/>
            <p:cNvCxnSpPr/>
            <p:nvPr/>
          </p:nvCxnSpPr>
          <p:spPr>
            <a:xfrm>
              <a:off x="7209221" y="3360382"/>
              <a:ext cx="233400" cy="261300"/>
            </a:xfrm>
            <a:prstGeom prst="straightConnector1">
              <a:avLst/>
            </a:prstGeom>
            <a:noFill/>
            <a:ln cap="flat" cmpd="sng" w="12700">
              <a:solidFill>
                <a:srgbClr val="310930"/>
              </a:solidFill>
              <a:prstDash val="solid"/>
              <a:round/>
              <a:headEnd len="sm" w="sm" type="none"/>
              <a:tailEnd len="med" w="med" type="triangle"/>
            </a:ln>
          </p:spPr>
        </p:cxnSp>
        <p:cxnSp>
          <p:nvCxnSpPr>
            <p:cNvPr id="1103" name="Google Shape;1103;g102109795a9_0_857"/>
            <p:cNvCxnSpPr/>
            <p:nvPr/>
          </p:nvCxnSpPr>
          <p:spPr>
            <a:xfrm flipH="1">
              <a:off x="7720678" y="3555476"/>
              <a:ext cx="332400" cy="139500"/>
            </a:xfrm>
            <a:prstGeom prst="straightConnector1">
              <a:avLst/>
            </a:prstGeom>
            <a:noFill/>
            <a:ln cap="flat" cmpd="sng" w="12700">
              <a:solidFill>
                <a:srgbClr val="310930"/>
              </a:solidFill>
              <a:prstDash val="solid"/>
              <a:round/>
              <a:headEnd len="sm" w="sm" type="none"/>
              <a:tailEnd len="med" w="med" type="triangle"/>
            </a:ln>
          </p:spPr>
        </p:cxnSp>
        <p:cxnSp>
          <p:nvCxnSpPr>
            <p:cNvPr id="1104" name="Google Shape;1104;g102109795a9_0_857"/>
            <p:cNvCxnSpPr/>
            <p:nvPr/>
          </p:nvCxnSpPr>
          <p:spPr>
            <a:xfrm>
              <a:off x="7725857" y="3853854"/>
              <a:ext cx="538800" cy="213600"/>
            </a:xfrm>
            <a:prstGeom prst="straightConnector1">
              <a:avLst/>
            </a:prstGeom>
            <a:noFill/>
            <a:ln cap="flat" cmpd="sng" w="12700">
              <a:solidFill>
                <a:srgbClr val="310930"/>
              </a:solidFill>
              <a:prstDash val="solid"/>
              <a:round/>
              <a:headEnd len="sm" w="sm" type="none"/>
              <a:tailEnd len="med" w="med" type="triangle"/>
            </a:ln>
          </p:spPr>
        </p:cxnSp>
        <p:cxnSp>
          <p:nvCxnSpPr>
            <p:cNvPr id="1105" name="Google Shape;1105;g102109795a9_0_857"/>
            <p:cNvCxnSpPr/>
            <p:nvPr/>
          </p:nvCxnSpPr>
          <p:spPr>
            <a:xfrm flipH="1">
              <a:off x="7300082" y="3879842"/>
              <a:ext cx="142500" cy="154500"/>
            </a:xfrm>
            <a:prstGeom prst="straightConnector1">
              <a:avLst/>
            </a:prstGeom>
            <a:noFill/>
            <a:ln cap="flat" cmpd="sng" w="12700">
              <a:solidFill>
                <a:srgbClr val="310930"/>
              </a:solidFill>
              <a:prstDash val="solid"/>
              <a:round/>
              <a:headEnd len="sm" w="sm" type="none"/>
              <a:tailEnd len="med" w="med" type="triangle"/>
            </a:ln>
          </p:spPr>
        </p:cxnSp>
        <p:cxnSp>
          <p:nvCxnSpPr>
            <p:cNvPr id="1106" name="Google Shape;1106;g102109795a9_0_857"/>
            <p:cNvCxnSpPr/>
            <p:nvPr/>
          </p:nvCxnSpPr>
          <p:spPr>
            <a:xfrm>
              <a:off x="8517323" y="3700419"/>
              <a:ext cx="157200" cy="192900"/>
            </a:xfrm>
            <a:prstGeom prst="straightConnector1">
              <a:avLst/>
            </a:prstGeom>
            <a:noFill/>
            <a:ln cap="flat" cmpd="sng" w="12700">
              <a:solidFill>
                <a:srgbClr val="310930"/>
              </a:solidFill>
              <a:prstDash val="solid"/>
              <a:round/>
              <a:headEnd len="sm" w="sm" type="none"/>
              <a:tailEnd len="med" w="med" type="triangle"/>
            </a:ln>
          </p:spPr>
        </p:cxnSp>
        <p:cxnSp>
          <p:nvCxnSpPr>
            <p:cNvPr id="1107" name="Google Shape;1107;g102109795a9_0_857"/>
            <p:cNvCxnSpPr/>
            <p:nvPr/>
          </p:nvCxnSpPr>
          <p:spPr>
            <a:xfrm flipH="1" rot="10800000">
              <a:off x="9100076" y="3893096"/>
              <a:ext cx="256200" cy="99300"/>
            </a:xfrm>
            <a:prstGeom prst="straightConnector1">
              <a:avLst/>
            </a:prstGeom>
            <a:noFill/>
            <a:ln cap="flat" cmpd="sng" w="12700">
              <a:solidFill>
                <a:srgbClr val="310930"/>
              </a:solidFill>
              <a:prstDash val="solid"/>
              <a:round/>
              <a:headEnd len="sm" w="sm" type="none"/>
              <a:tailEnd len="med" w="med" type="triangle"/>
            </a:ln>
          </p:spPr>
        </p:cxnSp>
        <p:cxnSp>
          <p:nvCxnSpPr>
            <p:cNvPr id="1108" name="Google Shape;1108;g102109795a9_0_857"/>
            <p:cNvCxnSpPr/>
            <p:nvPr/>
          </p:nvCxnSpPr>
          <p:spPr>
            <a:xfrm flipH="1" rot="10800000">
              <a:off x="8491640" y="2996715"/>
              <a:ext cx="104100" cy="186000"/>
            </a:xfrm>
            <a:prstGeom prst="straightConnector1">
              <a:avLst/>
            </a:prstGeom>
            <a:noFill/>
            <a:ln cap="flat" cmpd="sng" w="12700">
              <a:solidFill>
                <a:srgbClr val="310930"/>
              </a:solidFill>
              <a:prstDash val="solid"/>
              <a:round/>
              <a:headEnd len="sm" w="sm" type="none"/>
              <a:tailEnd len="med" w="med" type="triangle"/>
            </a:ln>
          </p:spPr>
        </p:cxnSp>
      </p:grpSp>
      <p:sp>
        <p:nvSpPr>
          <p:cNvPr id="1109" name="Google Shape;1109;g102109795a9_0_857"/>
          <p:cNvSpPr txBox="1"/>
          <p:nvPr/>
        </p:nvSpPr>
        <p:spPr>
          <a:xfrm>
            <a:off x="3940391" y="6136066"/>
            <a:ext cx="73743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association-rules.png</a:t>
            </a:r>
            <a:endParaRPr b="0" i="0" sz="900" u="none" cap="none" strike="noStrike">
              <a:solidFill>
                <a:srgbClr val="4E4E4E"/>
              </a:solidFill>
              <a:latin typeface="Montserrat Medium"/>
              <a:ea typeface="Montserrat Medium"/>
              <a:cs typeface="Montserrat Medium"/>
              <a:sym typeface="Montserrat Medium"/>
            </a:endParaRPr>
          </a:p>
        </p:txBody>
      </p:sp>
      <p:sp>
        <p:nvSpPr>
          <p:cNvPr id="1110" name="Google Shape;1110;g102109795a9_0_857"/>
          <p:cNvSpPr txBox="1"/>
          <p:nvPr/>
        </p:nvSpPr>
        <p:spPr>
          <a:xfrm>
            <a:off x="3940391" y="6384202"/>
            <a:ext cx="73743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sng" cap="none" strike="noStrike">
                <a:solidFill>
                  <a:srgbClr val="4E4E4E"/>
                </a:solidFill>
                <a:latin typeface="Montserrat Medium"/>
                <a:ea typeface="Montserrat Medium"/>
                <a:cs typeface="Montserrat Medium"/>
                <a:sym typeface="Montserrat Medium"/>
                <a:hlinkClick r:id="rId4">
                  <a:extLst>
                    <a:ext uri="{A12FA001-AC4F-418D-AE19-62706E023703}">
                      <ahyp:hlinkClr val="tx"/>
                    </a:ext>
                  </a:extLst>
                </a:hlinkClick>
              </a:rPr>
              <a:t>Screenshot-2019-03-22-at-18.14.38-1024x973.png</a:t>
            </a:r>
            <a:endParaRPr b="0" i="0" sz="900" u="none" cap="none" strike="noStrike">
              <a:solidFill>
                <a:srgbClr val="4E4E4E"/>
              </a:solidFill>
              <a:latin typeface="Montserrat Medium"/>
              <a:ea typeface="Montserrat Medium"/>
              <a:cs typeface="Montserrat Medium"/>
              <a:sym typeface="Montserrat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g102109795a9_0_106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Clustering</a:t>
            </a:r>
            <a:endParaRPr>
              <a:latin typeface="Calibri"/>
              <a:ea typeface="Calibri"/>
              <a:cs typeface="Calibri"/>
              <a:sym typeface="Calibri"/>
            </a:endParaRPr>
          </a:p>
        </p:txBody>
      </p:sp>
      <p:sp>
        <p:nvSpPr>
          <p:cNvPr id="1117" name="Google Shape;1117;g102109795a9_0_1061"/>
          <p:cNvSpPr txBox="1"/>
          <p:nvPr/>
        </p:nvSpPr>
        <p:spPr>
          <a:xfrm>
            <a:off x="613013" y="1465678"/>
            <a:ext cx="937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The task of grouping similar sets of objects together</a:t>
            </a:r>
            <a:endParaRPr b="0" i="0" sz="1400" u="none" cap="none" strike="noStrike">
              <a:solidFill>
                <a:schemeClr val="dk1"/>
              </a:solidFill>
              <a:latin typeface="Arial"/>
              <a:ea typeface="Arial"/>
              <a:cs typeface="Arial"/>
              <a:sym typeface="Arial"/>
            </a:endParaRPr>
          </a:p>
        </p:txBody>
      </p:sp>
      <p:sp>
        <p:nvSpPr>
          <p:cNvPr id="1118" name="Google Shape;1118;g102109795a9_0_1061"/>
          <p:cNvSpPr txBox="1"/>
          <p:nvPr/>
        </p:nvSpPr>
        <p:spPr>
          <a:xfrm>
            <a:off x="3548271" y="6136066"/>
            <a:ext cx="77664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https://bigdataanalyticsnews.com/wp-content/uploads/2020/10/cluster-machine-learning-1024x394.jpg</a:t>
            </a:r>
            <a:endParaRPr b="0" i="0" sz="1400" u="none" cap="none" strike="noStrike">
              <a:solidFill>
                <a:srgbClr val="000000"/>
              </a:solidFill>
              <a:latin typeface="Arial"/>
              <a:ea typeface="Arial"/>
              <a:cs typeface="Arial"/>
              <a:sym typeface="Arial"/>
            </a:endParaRPr>
          </a:p>
        </p:txBody>
      </p:sp>
      <p:grpSp>
        <p:nvGrpSpPr>
          <p:cNvPr id="1119" name="Google Shape;1119;g102109795a9_0_1061"/>
          <p:cNvGrpSpPr/>
          <p:nvPr/>
        </p:nvGrpSpPr>
        <p:grpSpPr>
          <a:xfrm>
            <a:off x="1591623" y="2245655"/>
            <a:ext cx="3145464" cy="3146453"/>
            <a:chOff x="1863752" y="2546010"/>
            <a:chExt cx="2520000" cy="2520792"/>
          </a:xfrm>
        </p:grpSpPr>
        <p:sp>
          <p:nvSpPr>
            <p:cNvPr id="1120" name="Google Shape;1120;g102109795a9_0_1061"/>
            <p:cNvSpPr/>
            <p:nvPr/>
          </p:nvSpPr>
          <p:spPr>
            <a:xfrm>
              <a:off x="1863752" y="2546010"/>
              <a:ext cx="2520000" cy="2520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121" name="Google Shape;1121;g102109795a9_0_1061"/>
            <p:cNvCxnSpPr/>
            <p:nvPr/>
          </p:nvCxnSpPr>
          <p:spPr>
            <a:xfrm>
              <a:off x="1863752" y="2546010"/>
              <a:ext cx="0" cy="2520000"/>
            </a:xfrm>
            <a:prstGeom prst="straightConnector1">
              <a:avLst/>
            </a:prstGeom>
            <a:noFill/>
            <a:ln cap="flat" cmpd="sng" w="19050">
              <a:solidFill>
                <a:srgbClr val="6A6A6A"/>
              </a:solidFill>
              <a:prstDash val="solid"/>
              <a:round/>
              <a:headEnd len="sm" w="sm" type="none"/>
              <a:tailEnd len="sm" w="sm" type="none"/>
            </a:ln>
          </p:spPr>
        </p:cxnSp>
        <p:cxnSp>
          <p:nvCxnSpPr>
            <p:cNvPr id="1122" name="Google Shape;1122;g102109795a9_0_1061"/>
            <p:cNvCxnSpPr/>
            <p:nvPr/>
          </p:nvCxnSpPr>
          <p:spPr>
            <a:xfrm>
              <a:off x="1863752" y="5066802"/>
              <a:ext cx="2520000" cy="0"/>
            </a:xfrm>
            <a:prstGeom prst="straightConnector1">
              <a:avLst/>
            </a:prstGeom>
            <a:noFill/>
            <a:ln cap="flat" cmpd="sng" w="19050">
              <a:solidFill>
                <a:srgbClr val="6A6A6A"/>
              </a:solidFill>
              <a:prstDash val="solid"/>
              <a:round/>
              <a:headEnd len="sm" w="sm" type="none"/>
              <a:tailEnd len="sm" w="sm" type="none"/>
            </a:ln>
          </p:spPr>
        </p:cxnSp>
        <p:sp>
          <p:nvSpPr>
            <p:cNvPr id="1123" name="Google Shape;1123;g102109795a9_0_1061"/>
            <p:cNvSpPr/>
            <p:nvPr/>
          </p:nvSpPr>
          <p:spPr>
            <a:xfrm>
              <a:off x="2165695" y="315037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4" name="Google Shape;1124;g102109795a9_0_1061"/>
            <p:cNvSpPr/>
            <p:nvPr/>
          </p:nvSpPr>
          <p:spPr>
            <a:xfrm>
              <a:off x="3416525" y="295445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5" name="Google Shape;1125;g102109795a9_0_1061"/>
            <p:cNvSpPr/>
            <p:nvPr/>
          </p:nvSpPr>
          <p:spPr>
            <a:xfrm>
              <a:off x="3563323" y="293159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6" name="Google Shape;1126;g102109795a9_0_1061"/>
            <p:cNvSpPr/>
            <p:nvPr/>
          </p:nvSpPr>
          <p:spPr>
            <a:xfrm>
              <a:off x="3375537" y="304831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7" name="Google Shape;1127;g102109795a9_0_1061"/>
            <p:cNvSpPr/>
            <p:nvPr/>
          </p:nvSpPr>
          <p:spPr>
            <a:xfrm>
              <a:off x="3795114" y="290873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8" name="Google Shape;1128;g102109795a9_0_1061"/>
            <p:cNvSpPr/>
            <p:nvPr/>
          </p:nvSpPr>
          <p:spPr>
            <a:xfrm>
              <a:off x="2188554" y="349461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9" name="Google Shape;1129;g102109795a9_0_1061"/>
            <p:cNvSpPr/>
            <p:nvPr/>
          </p:nvSpPr>
          <p:spPr>
            <a:xfrm>
              <a:off x="3362396" y="314218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0" name="Google Shape;1130;g102109795a9_0_1061"/>
            <p:cNvSpPr/>
            <p:nvPr/>
          </p:nvSpPr>
          <p:spPr>
            <a:xfrm>
              <a:off x="3322986" y="326249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1" name="Google Shape;1131;g102109795a9_0_1061"/>
            <p:cNvSpPr/>
            <p:nvPr/>
          </p:nvSpPr>
          <p:spPr>
            <a:xfrm>
              <a:off x="3668731" y="321858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2" name="Google Shape;1132;g102109795a9_0_1061"/>
            <p:cNvSpPr/>
            <p:nvPr/>
          </p:nvSpPr>
          <p:spPr>
            <a:xfrm>
              <a:off x="3557809" y="326559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3" name="Google Shape;1133;g102109795a9_0_1061"/>
            <p:cNvSpPr/>
            <p:nvPr/>
          </p:nvSpPr>
          <p:spPr>
            <a:xfrm>
              <a:off x="3657334" y="305524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4" name="Google Shape;1134;g102109795a9_0_1061"/>
            <p:cNvSpPr/>
            <p:nvPr/>
          </p:nvSpPr>
          <p:spPr>
            <a:xfrm>
              <a:off x="3580668" y="308120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5" name="Google Shape;1135;g102109795a9_0_1061"/>
            <p:cNvSpPr/>
            <p:nvPr/>
          </p:nvSpPr>
          <p:spPr>
            <a:xfrm>
              <a:off x="3433728" y="325297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6" name="Google Shape;1136;g102109795a9_0_1061"/>
            <p:cNvSpPr/>
            <p:nvPr/>
          </p:nvSpPr>
          <p:spPr>
            <a:xfrm>
              <a:off x="3779970" y="309054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7" name="Google Shape;1137;g102109795a9_0_1061"/>
            <p:cNvSpPr/>
            <p:nvPr/>
          </p:nvSpPr>
          <p:spPr>
            <a:xfrm>
              <a:off x="3854507" y="297494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8" name="Google Shape;1138;g102109795a9_0_1061"/>
            <p:cNvSpPr/>
            <p:nvPr/>
          </p:nvSpPr>
          <p:spPr>
            <a:xfrm>
              <a:off x="3939131" y="303269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9" name="Google Shape;1139;g102109795a9_0_1061"/>
            <p:cNvSpPr/>
            <p:nvPr/>
          </p:nvSpPr>
          <p:spPr>
            <a:xfrm>
              <a:off x="3921436" y="313625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0" name="Google Shape;1140;g102109795a9_0_1061"/>
            <p:cNvSpPr/>
            <p:nvPr/>
          </p:nvSpPr>
          <p:spPr>
            <a:xfrm>
              <a:off x="3864320" y="315499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1" name="Google Shape;1141;g102109795a9_0_1061"/>
            <p:cNvSpPr/>
            <p:nvPr/>
          </p:nvSpPr>
          <p:spPr>
            <a:xfrm>
              <a:off x="4005786" y="320071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2" name="Google Shape;1142;g102109795a9_0_1061"/>
            <p:cNvSpPr/>
            <p:nvPr/>
          </p:nvSpPr>
          <p:spPr>
            <a:xfrm>
              <a:off x="2140106" y="357910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3" name="Google Shape;1143;g102109795a9_0_1061"/>
            <p:cNvSpPr/>
            <p:nvPr/>
          </p:nvSpPr>
          <p:spPr>
            <a:xfrm>
              <a:off x="3484192" y="320354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4" name="Google Shape;1144;g102109795a9_0_1061"/>
            <p:cNvSpPr/>
            <p:nvPr/>
          </p:nvSpPr>
          <p:spPr>
            <a:xfrm>
              <a:off x="3466988" y="339137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5" name="Google Shape;1145;g102109795a9_0_1061"/>
            <p:cNvSpPr/>
            <p:nvPr/>
          </p:nvSpPr>
          <p:spPr>
            <a:xfrm>
              <a:off x="3613786" y="336851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6" name="Google Shape;1146;g102109795a9_0_1061"/>
            <p:cNvSpPr/>
            <p:nvPr/>
          </p:nvSpPr>
          <p:spPr>
            <a:xfrm>
              <a:off x="3779969" y="320225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7" name="Google Shape;1147;g102109795a9_0_1061"/>
            <p:cNvSpPr/>
            <p:nvPr/>
          </p:nvSpPr>
          <p:spPr>
            <a:xfrm>
              <a:off x="3919947" y="322640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8" name="Google Shape;1148;g102109795a9_0_1061"/>
            <p:cNvSpPr/>
            <p:nvPr/>
          </p:nvSpPr>
          <p:spPr>
            <a:xfrm>
              <a:off x="3426000" y="348523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9" name="Google Shape;1149;g102109795a9_0_1061"/>
            <p:cNvSpPr/>
            <p:nvPr/>
          </p:nvSpPr>
          <p:spPr>
            <a:xfrm>
              <a:off x="3845577" y="334565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0" name="Google Shape;1150;g102109795a9_0_1061"/>
            <p:cNvSpPr/>
            <p:nvPr/>
          </p:nvSpPr>
          <p:spPr>
            <a:xfrm>
              <a:off x="3339536" y="339448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1" name="Google Shape;1151;g102109795a9_0_1061"/>
            <p:cNvSpPr/>
            <p:nvPr/>
          </p:nvSpPr>
          <p:spPr>
            <a:xfrm>
              <a:off x="3412859" y="357910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2" name="Google Shape;1152;g102109795a9_0_1061"/>
            <p:cNvSpPr/>
            <p:nvPr/>
          </p:nvSpPr>
          <p:spPr>
            <a:xfrm>
              <a:off x="3481736" y="360978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3" name="Google Shape;1153;g102109795a9_0_1061"/>
            <p:cNvSpPr/>
            <p:nvPr/>
          </p:nvSpPr>
          <p:spPr>
            <a:xfrm>
              <a:off x="3728004" y="354791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4" name="Google Shape;1154;g102109795a9_0_1061"/>
            <p:cNvSpPr/>
            <p:nvPr/>
          </p:nvSpPr>
          <p:spPr>
            <a:xfrm>
              <a:off x="3596604" y="353384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5" name="Google Shape;1155;g102109795a9_0_1061"/>
            <p:cNvSpPr/>
            <p:nvPr/>
          </p:nvSpPr>
          <p:spPr>
            <a:xfrm>
              <a:off x="3707797" y="349216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6" name="Google Shape;1156;g102109795a9_0_1061"/>
            <p:cNvSpPr/>
            <p:nvPr/>
          </p:nvSpPr>
          <p:spPr>
            <a:xfrm>
              <a:off x="3679758" y="360992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7" name="Google Shape;1157;g102109795a9_0_1061"/>
            <p:cNvSpPr/>
            <p:nvPr/>
          </p:nvSpPr>
          <p:spPr>
            <a:xfrm>
              <a:off x="3775446" y="344087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8" name="Google Shape;1158;g102109795a9_0_1061"/>
            <p:cNvSpPr/>
            <p:nvPr/>
          </p:nvSpPr>
          <p:spPr>
            <a:xfrm>
              <a:off x="3830433" y="352746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9" name="Google Shape;1159;g102109795a9_0_1061"/>
            <p:cNvSpPr/>
            <p:nvPr/>
          </p:nvSpPr>
          <p:spPr>
            <a:xfrm>
              <a:off x="3977381" y="333122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0" name="Google Shape;1160;g102109795a9_0_1061"/>
            <p:cNvSpPr/>
            <p:nvPr/>
          </p:nvSpPr>
          <p:spPr>
            <a:xfrm>
              <a:off x="3989594" y="346961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1" name="Google Shape;1161;g102109795a9_0_1061"/>
            <p:cNvSpPr/>
            <p:nvPr/>
          </p:nvSpPr>
          <p:spPr>
            <a:xfrm>
              <a:off x="3971899" y="357317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2" name="Google Shape;1162;g102109795a9_0_1061"/>
            <p:cNvSpPr/>
            <p:nvPr/>
          </p:nvSpPr>
          <p:spPr>
            <a:xfrm>
              <a:off x="3914783" y="359191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3" name="Google Shape;1163;g102109795a9_0_1061"/>
            <p:cNvSpPr/>
            <p:nvPr/>
          </p:nvSpPr>
          <p:spPr>
            <a:xfrm>
              <a:off x="3059475" y="449285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4" name="Google Shape;1164;g102109795a9_0_1061"/>
            <p:cNvSpPr/>
            <p:nvPr/>
          </p:nvSpPr>
          <p:spPr>
            <a:xfrm>
              <a:off x="3242773" y="412128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5" name="Google Shape;1165;g102109795a9_0_1061"/>
            <p:cNvSpPr/>
            <p:nvPr/>
          </p:nvSpPr>
          <p:spPr>
            <a:xfrm>
              <a:off x="3159275" y="419882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6" name="Google Shape;1166;g102109795a9_0_1061"/>
            <p:cNvSpPr/>
            <p:nvPr/>
          </p:nvSpPr>
          <p:spPr>
            <a:xfrm>
              <a:off x="3229632" y="421514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7" name="Google Shape;1167;g102109795a9_0_1061"/>
            <p:cNvSpPr/>
            <p:nvPr/>
          </p:nvSpPr>
          <p:spPr>
            <a:xfrm>
              <a:off x="3190222" y="433545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8" name="Google Shape;1168;g102109795a9_0_1061"/>
            <p:cNvSpPr/>
            <p:nvPr/>
          </p:nvSpPr>
          <p:spPr>
            <a:xfrm>
              <a:off x="3113556" y="436142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9" name="Google Shape;1169;g102109795a9_0_1061"/>
            <p:cNvSpPr/>
            <p:nvPr/>
          </p:nvSpPr>
          <p:spPr>
            <a:xfrm>
              <a:off x="3420918" y="435302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0" name="Google Shape;1170;g102109795a9_0_1061"/>
            <p:cNvSpPr/>
            <p:nvPr/>
          </p:nvSpPr>
          <p:spPr>
            <a:xfrm>
              <a:off x="3217825" y="443687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1" name="Google Shape;1171;g102109795a9_0_1061"/>
            <p:cNvSpPr/>
            <p:nvPr/>
          </p:nvSpPr>
          <p:spPr>
            <a:xfrm>
              <a:off x="3524570" y="412820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2" name="Google Shape;1172;g102109795a9_0_1061"/>
            <p:cNvSpPr/>
            <p:nvPr/>
          </p:nvSpPr>
          <p:spPr>
            <a:xfrm>
              <a:off x="3447904" y="415417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3" name="Google Shape;1173;g102109795a9_0_1061"/>
            <p:cNvSpPr/>
            <p:nvPr/>
          </p:nvSpPr>
          <p:spPr>
            <a:xfrm>
              <a:off x="3300964" y="432594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4" name="Google Shape;1174;g102109795a9_0_1061"/>
            <p:cNvSpPr/>
            <p:nvPr/>
          </p:nvSpPr>
          <p:spPr>
            <a:xfrm>
              <a:off x="3647206" y="416350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5" name="Google Shape;1175;g102109795a9_0_1061"/>
            <p:cNvSpPr/>
            <p:nvPr/>
          </p:nvSpPr>
          <p:spPr>
            <a:xfrm>
              <a:off x="3721743" y="404791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6" name="Google Shape;1176;g102109795a9_0_1061"/>
            <p:cNvSpPr/>
            <p:nvPr/>
          </p:nvSpPr>
          <p:spPr>
            <a:xfrm>
              <a:off x="3806367" y="410566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7" name="Google Shape;1177;g102109795a9_0_1061"/>
            <p:cNvSpPr/>
            <p:nvPr/>
          </p:nvSpPr>
          <p:spPr>
            <a:xfrm>
              <a:off x="3788672" y="420922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8" name="Google Shape;1178;g102109795a9_0_1061"/>
            <p:cNvSpPr/>
            <p:nvPr/>
          </p:nvSpPr>
          <p:spPr>
            <a:xfrm>
              <a:off x="3731556" y="422796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9" name="Google Shape;1179;g102109795a9_0_1061"/>
            <p:cNvSpPr/>
            <p:nvPr/>
          </p:nvSpPr>
          <p:spPr>
            <a:xfrm>
              <a:off x="3873022" y="427368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0" name="Google Shape;1180;g102109795a9_0_1061"/>
            <p:cNvSpPr/>
            <p:nvPr/>
          </p:nvSpPr>
          <p:spPr>
            <a:xfrm>
              <a:off x="3351428" y="4276511"/>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1" name="Google Shape;1181;g102109795a9_0_1061"/>
            <p:cNvSpPr/>
            <p:nvPr/>
          </p:nvSpPr>
          <p:spPr>
            <a:xfrm>
              <a:off x="3334224" y="446433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2" name="Google Shape;1182;g102109795a9_0_1061"/>
            <p:cNvSpPr/>
            <p:nvPr/>
          </p:nvSpPr>
          <p:spPr>
            <a:xfrm>
              <a:off x="3481022" y="444147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3" name="Google Shape;1183;g102109795a9_0_1061"/>
            <p:cNvSpPr/>
            <p:nvPr/>
          </p:nvSpPr>
          <p:spPr>
            <a:xfrm>
              <a:off x="3546459" y="432765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4" name="Google Shape;1184;g102109795a9_0_1061"/>
            <p:cNvSpPr/>
            <p:nvPr/>
          </p:nvSpPr>
          <p:spPr>
            <a:xfrm>
              <a:off x="3787183" y="429937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5" name="Google Shape;1185;g102109795a9_0_1061"/>
            <p:cNvSpPr/>
            <p:nvPr/>
          </p:nvSpPr>
          <p:spPr>
            <a:xfrm>
              <a:off x="3293236" y="45582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6" name="Google Shape;1186;g102109795a9_0_1061"/>
            <p:cNvSpPr/>
            <p:nvPr/>
          </p:nvSpPr>
          <p:spPr>
            <a:xfrm>
              <a:off x="3712813" y="441861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7" name="Google Shape;1187;g102109795a9_0_1061"/>
            <p:cNvSpPr/>
            <p:nvPr/>
          </p:nvSpPr>
          <p:spPr>
            <a:xfrm>
              <a:off x="3139078" y="465392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8" name="Google Shape;1188;g102109795a9_0_1061"/>
            <p:cNvSpPr/>
            <p:nvPr/>
          </p:nvSpPr>
          <p:spPr>
            <a:xfrm>
              <a:off x="3209738" y="463574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9" name="Google Shape;1189;g102109795a9_0_1061"/>
            <p:cNvSpPr/>
            <p:nvPr/>
          </p:nvSpPr>
          <p:spPr>
            <a:xfrm>
              <a:off x="3280095" y="465206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0" name="Google Shape;1190;g102109795a9_0_1061"/>
            <p:cNvSpPr/>
            <p:nvPr/>
          </p:nvSpPr>
          <p:spPr>
            <a:xfrm>
              <a:off x="3240685" y="477237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1" name="Google Shape;1191;g102109795a9_0_1061"/>
            <p:cNvSpPr/>
            <p:nvPr/>
          </p:nvSpPr>
          <p:spPr>
            <a:xfrm>
              <a:off x="3552174" y="474951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2" name="Google Shape;1192;g102109795a9_0_1061"/>
            <p:cNvSpPr/>
            <p:nvPr/>
          </p:nvSpPr>
          <p:spPr>
            <a:xfrm>
              <a:off x="3475508" y="477548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3" name="Google Shape;1193;g102109795a9_0_1061"/>
            <p:cNvSpPr/>
            <p:nvPr/>
          </p:nvSpPr>
          <p:spPr>
            <a:xfrm>
              <a:off x="3575033" y="456512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4" name="Google Shape;1194;g102109795a9_0_1061"/>
            <p:cNvSpPr/>
            <p:nvPr/>
          </p:nvSpPr>
          <p:spPr>
            <a:xfrm>
              <a:off x="3498367" y="459109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5" name="Google Shape;1195;g102109795a9_0_1061"/>
            <p:cNvSpPr/>
            <p:nvPr/>
          </p:nvSpPr>
          <p:spPr>
            <a:xfrm>
              <a:off x="3351427" y="476286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6" name="Google Shape;1196;g102109795a9_0_1061"/>
            <p:cNvSpPr/>
            <p:nvPr/>
          </p:nvSpPr>
          <p:spPr>
            <a:xfrm>
              <a:off x="3697669" y="460042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7" name="Google Shape;1197;g102109795a9_0_1061"/>
            <p:cNvSpPr/>
            <p:nvPr/>
          </p:nvSpPr>
          <p:spPr>
            <a:xfrm>
              <a:off x="3772206" y="448483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8" name="Google Shape;1198;g102109795a9_0_1061"/>
            <p:cNvSpPr/>
            <p:nvPr/>
          </p:nvSpPr>
          <p:spPr>
            <a:xfrm>
              <a:off x="3856830" y="454258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9" name="Google Shape;1199;g102109795a9_0_1061"/>
            <p:cNvSpPr/>
            <p:nvPr/>
          </p:nvSpPr>
          <p:spPr>
            <a:xfrm>
              <a:off x="3839135" y="464614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0" name="Google Shape;1200;g102109795a9_0_1061"/>
            <p:cNvSpPr/>
            <p:nvPr/>
          </p:nvSpPr>
          <p:spPr>
            <a:xfrm>
              <a:off x="3782019" y="466488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1" name="Google Shape;1201;g102109795a9_0_1061"/>
            <p:cNvSpPr/>
            <p:nvPr/>
          </p:nvSpPr>
          <p:spPr>
            <a:xfrm>
              <a:off x="2387710" y="296995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2" name="Google Shape;1202;g102109795a9_0_1061"/>
            <p:cNvSpPr/>
            <p:nvPr/>
          </p:nvSpPr>
          <p:spPr>
            <a:xfrm>
              <a:off x="2534508" y="294709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3" name="Google Shape;1203;g102109795a9_0_1061"/>
            <p:cNvSpPr/>
            <p:nvPr/>
          </p:nvSpPr>
          <p:spPr>
            <a:xfrm>
              <a:off x="2599945" y="283327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4" name="Google Shape;1204;g102109795a9_0_1061"/>
            <p:cNvSpPr/>
            <p:nvPr/>
          </p:nvSpPr>
          <p:spPr>
            <a:xfrm>
              <a:off x="2346722" y="306382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5" name="Google Shape;1205;g102109795a9_0_1061"/>
            <p:cNvSpPr/>
            <p:nvPr/>
          </p:nvSpPr>
          <p:spPr>
            <a:xfrm>
              <a:off x="2766299" y="292423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6" name="Google Shape;1206;g102109795a9_0_1061"/>
            <p:cNvSpPr/>
            <p:nvPr/>
          </p:nvSpPr>
          <p:spPr>
            <a:xfrm>
              <a:off x="2263224" y="314136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7" name="Google Shape;1207;g102109795a9_0_1061"/>
            <p:cNvSpPr/>
            <p:nvPr/>
          </p:nvSpPr>
          <p:spPr>
            <a:xfrm>
              <a:off x="2333581" y="315768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8" name="Google Shape;1208;g102109795a9_0_1061"/>
            <p:cNvSpPr/>
            <p:nvPr/>
          </p:nvSpPr>
          <p:spPr>
            <a:xfrm>
              <a:off x="2294171" y="327799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9" name="Google Shape;1209;g102109795a9_0_1061"/>
            <p:cNvSpPr/>
            <p:nvPr/>
          </p:nvSpPr>
          <p:spPr>
            <a:xfrm>
              <a:off x="2217505" y="330396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0" name="Google Shape;1210;g102109795a9_0_1061"/>
            <p:cNvSpPr/>
            <p:nvPr/>
          </p:nvSpPr>
          <p:spPr>
            <a:xfrm>
              <a:off x="2605660" y="325513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1" name="Google Shape;1211;g102109795a9_0_1061"/>
            <p:cNvSpPr/>
            <p:nvPr/>
          </p:nvSpPr>
          <p:spPr>
            <a:xfrm>
              <a:off x="2528994" y="328110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2" name="Google Shape;1212;g102109795a9_0_1061"/>
            <p:cNvSpPr/>
            <p:nvPr/>
          </p:nvSpPr>
          <p:spPr>
            <a:xfrm>
              <a:off x="2628519" y="307074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3" name="Google Shape;1213;g102109795a9_0_1061"/>
            <p:cNvSpPr/>
            <p:nvPr/>
          </p:nvSpPr>
          <p:spPr>
            <a:xfrm>
              <a:off x="2551853" y="309671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4" name="Google Shape;1214;g102109795a9_0_1061"/>
            <p:cNvSpPr/>
            <p:nvPr/>
          </p:nvSpPr>
          <p:spPr>
            <a:xfrm>
              <a:off x="2404913" y="326848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5" name="Google Shape;1215;g102109795a9_0_1061"/>
            <p:cNvSpPr/>
            <p:nvPr/>
          </p:nvSpPr>
          <p:spPr>
            <a:xfrm>
              <a:off x="2751155" y="310604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6" name="Google Shape;1216;g102109795a9_0_1061"/>
            <p:cNvSpPr/>
            <p:nvPr/>
          </p:nvSpPr>
          <p:spPr>
            <a:xfrm>
              <a:off x="2892621" y="315176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7" name="Google Shape;1217;g102109795a9_0_1061"/>
            <p:cNvSpPr/>
            <p:nvPr/>
          </p:nvSpPr>
          <p:spPr>
            <a:xfrm>
              <a:off x="2835505" y="317050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8" name="Google Shape;1218;g102109795a9_0_1061"/>
            <p:cNvSpPr/>
            <p:nvPr/>
          </p:nvSpPr>
          <p:spPr>
            <a:xfrm>
              <a:off x="2455377" y="3219051"/>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9" name="Google Shape;1219;g102109795a9_0_1061"/>
            <p:cNvSpPr/>
            <p:nvPr/>
          </p:nvSpPr>
          <p:spPr>
            <a:xfrm>
              <a:off x="2438173" y="340687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0" name="Google Shape;1220;g102109795a9_0_1061"/>
            <p:cNvSpPr/>
            <p:nvPr/>
          </p:nvSpPr>
          <p:spPr>
            <a:xfrm>
              <a:off x="2584971" y="338401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1" name="Google Shape;1221;g102109795a9_0_1061"/>
            <p:cNvSpPr/>
            <p:nvPr/>
          </p:nvSpPr>
          <p:spPr>
            <a:xfrm>
              <a:off x="2650408" y="327019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2" name="Google Shape;1222;g102109795a9_0_1061"/>
            <p:cNvSpPr/>
            <p:nvPr/>
          </p:nvSpPr>
          <p:spPr>
            <a:xfrm>
              <a:off x="2891132" y="324191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3" name="Google Shape;1223;g102109795a9_0_1061"/>
            <p:cNvSpPr/>
            <p:nvPr/>
          </p:nvSpPr>
          <p:spPr>
            <a:xfrm>
              <a:off x="2397185" y="350074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4" name="Google Shape;1224;g102109795a9_0_1061"/>
            <p:cNvSpPr/>
            <p:nvPr/>
          </p:nvSpPr>
          <p:spPr>
            <a:xfrm>
              <a:off x="2816762" y="336115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5" name="Google Shape;1225;g102109795a9_0_1061"/>
            <p:cNvSpPr/>
            <p:nvPr/>
          </p:nvSpPr>
          <p:spPr>
            <a:xfrm>
              <a:off x="2243027" y="359646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6" name="Google Shape;1226;g102109795a9_0_1061"/>
            <p:cNvSpPr/>
            <p:nvPr/>
          </p:nvSpPr>
          <p:spPr>
            <a:xfrm>
              <a:off x="2313687" y="35782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7" name="Google Shape;1227;g102109795a9_0_1061"/>
            <p:cNvSpPr/>
            <p:nvPr/>
          </p:nvSpPr>
          <p:spPr>
            <a:xfrm>
              <a:off x="2384044" y="359460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8" name="Google Shape;1228;g102109795a9_0_1061"/>
            <p:cNvSpPr/>
            <p:nvPr/>
          </p:nvSpPr>
          <p:spPr>
            <a:xfrm>
              <a:off x="2344634" y="371491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9" name="Google Shape;1229;g102109795a9_0_1061"/>
            <p:cNvSpPr/>
            <p:nvPr/>
          </p:nvSpPr>
          <p:spPr>
            <a:xfrm>
              <a:off x="2267968" y="37408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0" name="Google Shape;1230;g102109795a9_0_1061"/>
            <p:cNvSpPr/>
            <p:nvPr/>
          </p:nvSpPr>
          <p:spPr>
            <a:xfrm>
              <a:off x="2656123" y="369205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1" name="Google Shape;1231;g102109795a9_0_1061"/>
            <p:cNvSpPr/>
            <p:nvPr/>
          </p:nvSpPr>
          <p:spPr>
            <a:xfrm>
              <a:off x="2579457" y="371802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2" name="Google Shape;1232;g102109795a9_0_1061"/>
            <p:cNvSpPr/>
            <p:nvPr/>
          </p:nvSpPr>
          <p:spPr>
            <a:xfrm>
              <a:off x="2678982" y="350766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3" name="Google Shape;1233;g102109795a9_0_1061"/>
            <p:cNvSpPr/>
            <p:nvPr/>
          </p:nvSpPr>
          <p:spPr>
            <a:xfrm>
              <a:off x="2602316" y="353363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4" name="Google Shape;1234;g102109795a9_0_1061"/>
            <p:cNvSpPr/>
            <p:nvPr/>
          </p:nvSpPr>
          <p:spPr>
            <a:xfrm>
              <a:off x="2455376" y="370540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5" name="Google Shape;1235;g102109795a9_0_1061"/>
            <p:cNvSpPr/>
            <p:nvPr/>
          </p:nvSpPr>
          <p:spPr>
            <a:xfrm>
              <a:off x="2801618" y="354296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6" name="Google Shape;1236;g102109795a9_0_1061"/>
            <p:cNvSpPr/>
            <p:nvPr/>
          </p:nvSpPr>
          <p:spPr>
            <a:xfrm>
              <a:off x="2876155" y="342737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7" name="Google Shape;1237;g102109795a9_0_1061"/>
            <p:cNvSpPr/>
            <p:nvPr/>
          </p:nvSpPr>
          <p:spPr>
            <a:xfrm>
              <a:off x="2885968" y="360742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238" name="Google Shape;1238;g102109795a9_0_1061"/>
          <p:cNvGrpSpPr/>
          <p:nvPr/>
        </p:nvGrpSpPr>
        <p:grpSpPr>
          <a:xfrm>
            <a:off x="6982861" y="2245655"/>
            <a:ext cx="3145464" cy="3146453"/>
            <a:chOff x="1863752" y="2546010"/>
            <a:chExt cx="2520000" cy="2520792"/>
          </a:xfrm>
        </p:grpSpPr>
        <p:sp>
          <p:nvSpPr>
            <p:cNvPr id="1239" name="Google Shape;1239;g102109795a9_0_1061"/>
            <p:cNvSpPr/>
            <p:nvPr/>
          </p:nvSpPr>
          <p:spPr>
            <a:xfrm>
              <a:off x="1863752" y="2546010"/>
              <a:ext cx="2520000" cy="2520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40" name="Google Shape;1240;g102109795a9_0_1061"/>
            <p:cNvCxnSpPr/>
            <p:nvPr/>
          </p:nvCxnSpPr>
          <p:spPr>
            <a:xfrm>
              <a:off x="1863752" y="2546010"/>
              <a:ext cx="0" cy="2520000"/>
            </a:xfrm>
            <a:prstGeom prst="straightConnector1">
              <a:avLst/>
            </a:prstGeom>
            <a:noFill/>
            <a:ln cap="flat" cmpd="sng" w="19050">
              <a:solidFill>
                <a:srgbClr val="6A6A6A"/>
              </a:solidFill>
              <a:prstDash val="solid"/>
              <a:round/>
              <a:headEnd len="sm" w="sm" type="none"/>
              <a:tailEnd len="sm" w="sm" type="none"/>
            </a:ln>
          </p:spPr>
        </p:cxnSp>
        <p:cxnSp>
          <p:nvCxnSpPr>
            <p:cNvPr id="1241" name="Google Shape;1241;g102109795a9_0_1061"/>
            <p:cNvCxnSpPr/>
            <p:nvPr/>
          </p:nvCxnSpPr>
          <p:spPr>
            <a:xfrm>
              <a:off x="1863752" y="5066802"/>
              <a:ext cx="2520000" cy="0"/>
            </a:xfrm>
            <a:prstGeom prst="straightConnector1">
              <a:avLst/>
            </a:prstGeom>
            <a:noFill/>
            <a:ln cap="flat" cmpd="sng" w="19050">
              <a:solidFill>
                <a:srgbClr val="6A6A6A"/>
              </a:solidFill>
              <a:prstDash val="solid"/>
              <a:round/>
              <a:headEnd len="sm" w="sm" type="none"/>
              <a:tailEnd len="sm" w="sm" type="none"/>
            </a:ln>
          </p:spPr>
        </p:cxnSp>
        <p:sp>
          <p:nvSpPr>
            <p:cNvPr id="1242" name="Google Shape;1242;g102109795a9_0_1061"/>
            <p:cNvSpPr/>
            <p:nvPr/>
          </p:nvSpPr>
          <p:spPr>
            <a:xfrm>
              <a:off x="2165695" y="315037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3" name="Google Shape;1243;g102109795a9_0_1061"/>
            <p:cNvSpPr/>
            <p:nvPr/>
          </p:nvSpPr>
          <p:spPr>
            <a:xfrm>
              <a:off x="3416525" y="295445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4" name="Google Shape;1244;g102109795a9_0_1061"/>
            <p:cNvSpPr/>
            <p:nvPr/>
          </p:nvSpPr>
          <p:spPr>
            <a:xfrm>
              <a:off x="3563323" y="293159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5" name="Google Shape;1245;g102109795a9_0_1061"/>
            <p:cNvSpPr/>
            <p:nvPr/>
          </p:nvSpPr>
          <p:spPr>
            <a:xfrm>
              <a:off x="3375537" y="304831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6" name="Google Shape;1246;g102109795a9_0_1061"/>
            <p:cNvSpPr/>
            <p:nvPr/>
          </p:nvSpPr>
          <p:spPr>
            <a:xfrm>
              <a:off x="3795114" y="290873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7" name="Google Shape;1247;g102109795a9_0_1061"/>
            <p:cNvSpPr/>
            <p:nvPr/>
          </p:nvSpPr>
          <p:spPr>
            <a:xfrm>
              <a:off x="2188554" y="349461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8" name="Google Shape;1248;g102109795a9_0_1061"/>
            <p:cNvSpPr/>
            <p:nvPr/>
          </p:nvSpPr>
          <p:spPr>
            <a:xfrm>
              <a:off x="3362396" y="314218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9" name="Google Shape;1249;g102109795a9_0_1061"/>
            <p:cNvSpPr/>
            <p:nvPr/>
          </p:nvSpPr>
          <p:spPr>
            <a:xfrm>
              <a:off x="3322986" y="326249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0" name="Google Shape;1250;g102109795a9_0_1061"/>
            <p:cNvSpPr/>
            <p:nvPr/>
          </p:nvSpPr>
          <p:spPr>
            <a:xfrm>
              <a:off x="3668731" y="321858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1" name="Google Shape;1251;g102109795a9_0_1061"/>
            <p:cNvSpPr/>
            <p:nvPr/>
          </p:nvSpPr>
          <p:spPr>
            <a:xfrm>
              <a:off x="3557809" y="326559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2" name="Google Shape;1252;g102109795a9_0_1061"/>
            <p:cNvSpPr/>
            <p:nvPr/>
          </p:nvSpPr>
          <p:spPr>
            <a:xfrm>
              <a:off x="3657334" y="305524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3" name="Google Shape;1253;g102109795a9_0_1061"/>
            <p:cNvSpPr/>
            <p:nvPr/>
          </p:nvSpPr>
          <p:spPr>
            <a:xfrm>
              <a:off x="3580668" y="308120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4" name="Google Shape;1254;g102109795a9_0_1061"/>
            <p:cNvSpPr/>
            <p:nvPr/>
          </p:nvSpPr>
          <p:spPr>
            <a:xfrm>
              <a:off x="3433728" y="325297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5" name="Google Shape;1255;g102109795a9_0_1061"/>
            <p:cNvSpPr/>
            <p:nvPr/>
          </p:nvSpPr>
          <p:spPr>
            <a:xfrm>
              <a:off x="3779970" y="309054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6" name="Google Shape;1256;g102109795a9_0_1061"/>
            <p:cNvSpPr/>
            <p:nvPr/>
          </p:nvSpPr>
          <p:spPr>
            <a:xfrm>
              <a:off x="3854507" y="297494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7" name="Google Shape;1257;g102109795a9_0_1061"/>
            <p:cNvSpPr/>
            <p:nvPr/>
          </p:nvSpPr>
          <p:spPr>
            <a:xfrm>
              <a:off x="3939131" y="303269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8" name="Google Shape;1258;g102109795a9_0_1061"/>
            <p:cNvSpPr/>
            <p:nvPr/>
          </p:nvSpPr>
          <p:spPr>
            <a:xfrm>
              <a:off x="3921436" y="313625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9" name="Google Shape;1259;g102109795a9_0_1061"/>
            <p:cNvSpPr/>
            <p:nvPr/>
          </p:nvSpPr>
          <p:spPr>
            <a:xfrm>
              <a:off x="3864320" y="315499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0" name="Google Shape;1260;g102109795a9_0_1061"/>
            <p:cNvSpPr/>
            <p:nvPr/>
          </p:nvSpPr>
          <p:spPr>
            <a:xfrm>
              <a:off x="4005786" y="320071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1" name="Google Shape;1261;g102109795a9_0_1061"/>
            <p:cNvSpPr/>
            <p:nvPr/>
          </p:nvSpPr>
          <p:spPr>
            <a:xfrm>
              <a:off x="2140106" y="357910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2" name="Google Shape;1262;g102109795a9_0_1061"/>
            <p:cNvSpPr/>
            <p:nvPr/>
          </p:nvSpPr>
          <p:spPr>
            <a:xfrm>
              <a:off x="3484192" y="320354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3" name="Google Shape;1263;g102109795a9_0_1061"/>
            <p:cNvSpPr/>
            <p:nvPr/>
          </p:nvSpPr>
          <p:spPr>
            <a:xfrm>
              <a:off x="3466988" y="339137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4" name="Google Shape;1264;g102109795a9_0_1061"/>
            <p:cNvSpPr/>
            <p:nvPr/>
          </p:nvSpPr>
          <p:spPr>
            <a:xfrm>
              <a:off x="3613786" y="336851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5" name="Google Shape;1265;g102109795a9_0_1061"/>
            <p:cNvSpPr/>
            <p:nvPr/>
          </p:nvSpPr>
          <p:spPr>
            <a:xfrm>
              <a:off x="3779969" y="3202257"/>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6" name="Google Shape;1266;g102109795a9_0_1061"/>
            <p:cNvSpPr/>
            <p:nvPr/>
          </p:nvSpPr>
          <p:spPr>
            <a:xfrm>
              <a:off x="3919947" y="322640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7" name="Google Shape;1267;g102109795a9_0_1061"/>
            <p:cNvSpPr/>
            <p:nvPr/>
          </p:nvSpPr>
          <p:spPr>
            <a:xfrm>
              <a:off x="3426000" y="348523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8" name="Google Shape;1268;g102109795a9_0_1061"/>
            <p:cNvSpPr/>
            <p:nvPr/>
          </p:nvSpPr>
          <p:spPr>
            <a:xfrm>
              <a:off x="3845577" y="334565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9" name="Google Shape;1269;g102109795a9_0_1061"/>
            <p:cNvSpPr/>
            <p:nvPr/>
          </p:nvSpPr>
          <p:spPr>
            <a:xfrm>
              <a:off x="3339536" y="3394484"/>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0" name="Google Shape;1270;g102109795a9_0_1061"/>
            <p:cNvSpPr/>
            <p:nvPr/>
          </p:nvSpPr>
          <p:spPr>
            <a:xfrm>
              <a:off x="3412859" y="357910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1" name="Google Shape;1271;g102109795a9_0_1061"/>
            <p:cNvSpPr/>
            <p:nvPr/>
          </p:nvSpPr>
          <p:spPr>
            <a:xfrm>
              <a:off x="3481736" y="360978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2" name="Google Shape;1272;g102109795a9_0_1061"/>
            <p:cNvSpPr/>
            <p:nvPr/>
          </p:nvSpPr>
          <p:spPr>
            <a:xfrm>
              <a:off x="3728004" y="354791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3" name="Google Shape;1273;g102109795a9_0_1061"/>
            <p:cNvSpPr/>
            <p:nvPr/>
          </p:nvSpPr>
          <p:spPr>
            <a:xfrm>
              <a:off x="3596604" y="3533845"/>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4" name="Google Shape;1274;g102109795a9_0_1061"/>
            <p:cNvSpPr/>
            <p:nvPr/>
          </p:nvSpPr>
          <p:spPr>
            <a:xfrm>
              <a:off x="3707797" y="3492161"/>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5" name="Google Shape;1275;g102109795a9_0_1061"/>
            <p:cNvSpPr/>
            <p:nvPr/>
          </p:nvSpPr>
          <p:spPr>
            <a:xfrm>
              <a:off x="3679758" y="360992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6" name="Google Shape;1276;g102109795a9_0_1061"/>
            <p:cNvSpPr/>
            <p:nvPr/>
          </p:nvSpPr>
          <p:spPr>
            <a:xfrm>
              <a:off x="3775446" y="3440873"/>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7" name="Google Shape;1277;g102109795a9_0_1061"/>
            <p:cNvSpPr/>
            <p:nvPr/>
          </p:nvSpPr>
          <p:spPr>
            <a:xfrm>
              <a:off x="3830433" y="3527460"/>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8" name="Google Shape;1278;g102109795a9_0_1061"/>
            <p:cNvSpPr/>
            <p:nvPr/>
          </p:nvSpPr>
          <p:spPr>
            <a:xfrm>
              <a:off x="3977381" y="3331222"/>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9" name="Google Shape;1279;g102109795a9_0_1061"/>
            <p:cNvSpPr/>
            <p:nvPr/>
          </p:nvSpPr>
          <p:spPr>
            <a:xfrm>
              <a:off x="3989594" y="3469618"/>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0" name="Google Shape;1280;g102109795a9_0_1061"/>
            <p:cNvSpPr/>
            <p:nvPr/>
          </p:nvSpPr>
          <p:spPr>
            <a:xfrm>
              <a:off x="3971899" y="357317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1" name="Google Shape;1281;g102109795a9_0_1061"/>
            <p:cNvSpPr/>
            <p:nvPr/>
          </p:nvSpPr>
          <p:spPr>
            <a:xfrm>
              <a:off x="3914783" y="3591919"/>
              <a:ext cx="45600" cy="456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2" name="Google Shape;1282;g102109795a9_0_1061"/>
            <p:cNvSpPr/>
            <p:nvPr/>
          </p:nvSpPr>
          <p:spPr>
            <a:xfrm>
              <a:off x="3059475" y="449285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3" name="Google Shape;1283;g102109795a9_0_1061"/>
            <p:cNvSpPr/>
            <p:nvPr/>
          </p:nvSpPr>
          <p:spPr>
            <a:xfrm>
              <a:off x="3242773" y="412128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4" name="Google Shape;1284;g102109795a9_0_1061"/>
            <p:cNvSpPr/>
            <p:nvPr/>
          </p:nvSpPr>
          <p:spPr>
            <a:xfrm>
              <a:off x="3159275" y="419882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5" name="Google Shape;1285;g102109795a9_0_1061"/>
            <p:cNvSpPr/>
            <p:nvPr/>
          </p:nvSpPr>
          <p:spPr>
            <a:xfrm>
              <a:off x="3229632" y="421514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6" name="Google Shape;1286;g102109795a9_0_1061"/>
            <p:cNvSpPr/>
            <p:nvPr/>
          </p:nvSpPr>
          <p:spPr>
            <a:xfrm>
              <a:off x="3190222" y="433545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7" name="Google Shape;1287;g102109795a9_0_1061"/>
            <p:cNvSpPr/>
            <p:nvPr/>
          </p:nvSpPr>
          <p:spPr>
            <a:xfrm>
              <a:off x="3113556" y="436142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8" name="Google Shape;1288;g102109795a9_0_1061"/>
            <p:cNvSpPr/>
            <p:nvPr/>
          </p:nvSpPr>
          <p:spPr>
            <a:xfrm>
              <a:off x="3420918" y="435302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9" name="Google Shape;1289;g102109795a9_0_1061"/>
            <p:cNvSpPr/>
            <p:nvPr/>
          </p:nvSpPr>
          <p:spPr>
            <a:xfrm>
              <a:off x="3217825" y="443687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0" name="Google Shape;1290;g102109795a9_0_1061"/>
            <p:cNvSpPr/>
            <p:nvPr/>
          </p:nvSpPr>
          <p:spPr>
            <a:xfrm>
              <a:off x="3524570" y="412820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1" name="Google Shape;1291;g102109795a9_0_1061"/>
            <p:cNvSpPr/>
            <p:nvPr/>
          </p:nvSpPr>
          <p:spPr>
            <a:xfrm>
              <a:off x="3447904" y="415417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2" name="Google Shape;1292;g102109795a9_0_1061"/>
            <p:cNvSpPr/>
            <p:nvPr/>
          </p:nvSpPr>
          <p:spPr>
            <a:xfrm>
              <a:off x="3300964" y="432594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3" name="Google Shape;1293;g102109795a9_0_1061"/>
            <p:cNvSpPr/>
            <p:nvPr/>
          </p:nvSpPr>
          <p:spPr>
            <a:xfrm>
              <a:off x="3647206" y="416350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4" name="Google Shape;1294;g102109795a9_0_1061"/>
            <p:cNvSpPr/>
            <p:nvPr/>
          </p:nvSpPr>
          <p:spPr>
            <a:xfrm>
              <a:off x="3721743" y="404791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5" name="Google Shape;1295;g102109795a9_0_1061"/>
            <p:cNvSpPr/>
            <p:nvPr/>
          </p:nvSpPr>
          <p:spPr>
            <a:xfrm>
              <a:off x="3806367" y="410566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6" name="Google Shape;1296;g102109795a9_0_1061"/>
            <p:cNvSpPr/>
            <p:nvPr/>
          </p:nvSpPr>
          <p:spPr>
            <a:xfrm>
              <a:off x="3788672" y="420922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7" name="Google Shape;1297;g102109795a9_0_1061"/>
            <p:cNvSpPr/>
            <p:nvPr/>
          </p:nvSpPr>
          <p:spPr>
            <a:xfrm>
              <a:off x="3731556" y="422796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8" name="Google Shape;1298;g102109795a9_0_1061"/>
            <p:cNvSpPr/>
            <p:nvPr/>
          </p:nvSpPr>
          <p:spPr>
            <a:xfrm>
              <a:off x="3873022" y="427368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9" name="Google Shape;1299;g102109795a9_0_1061"/>
            <p:cNvSpPr/>
            <p:nvPr/>
          </p:nvSpPr>
          <p:spPr>
            <a:xfrm>
              <a:off x="3351428" y="4276511"/>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0" name="Google Shape;1300;g102109795a9_0_1061"/>
            <p:cNvSpPr/>
            <p:nvPr/>
          </p:nvSpPr>
          <p:spPr>
            <a:xfrm>
              <a:off x="3334224" y="446433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1" name="Google Shape;1301;g102109795a9_0_1061"/>
            <p:cNvSpPr/>
            <p:nvPr/>
          </p:nvSpPr>
          <p:spPr>
            <a:xfrm>
              <a:off x="3481022" y="444147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2" name="Google Shape;1302;g102109795a9_0_1061"/>
            <p:cNvSpPr/>
            <p:nvPr/>
          </p:nvSpPr>
          <p:spPr>
            <a:xfrm>
              <a:off x="3546459" y="432765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3" name="Google Shape;1303;g102109795a9_0_1061"/>
            <p:cNvSpPr/>
            <p:nvPr/>
          </p:nvSpPr>
          <p:spPr>
            <a:xfrm>
              <a:off x="3787183" y="429937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4" name="Google Shape;1304;g102109795a9_0_1061"/>
            <p:cNvSpPr/>
            <p:nvPr/>
          </p:nvSpPr>
          <p:spPr>
            <a:xfrm>
              <a:off x="3293236" y="4558203"/>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5" name="Google Shape;1305;g102109795a9_0_1061"/>
            <p:cNvSpPr/>
            <p:nvPr/>
          </p:nvSpPr>
          <p:spPr>
            <a:xfrm>
              <a:off x="3712813" y="441861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6" name="Google Shape;1306;g102109795a9_0_1061"/>
            <p:cNvSpPr/>
            <p:nvPr/>
          </p:nvSpPr>
          <p:spPr>
            <a:xfrm>
              <a:off x="3139078" y="465392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7" name="Google Shape;1307;g102109795a9_0_1061"/>
            <p:cNvSpPr/>
            <p:nvPr/>
          </p:nvSpPr>
          <p:spPr>
            <a:xfrm>
              <a:off x="3209738" y="463574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8" name="Google Shape;1308;g102109795a9_0_1061"/>
            <p:cNvSpPr/>
            <p:nvPr/>
          </p:nvSpPr>
          <p:spPr>
            <a:xfrm>
              <a:off x="3280095" y="465206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9" name="Google Shape;1309;g102109795a9_0_1061"/>
            <p:cNvSpPr/>
            <p:nvPr/>
          </p:nvSpPr>
          <p:spPr>
            <a:xfrm>
              <a:off x="3240685" y="477237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0" name="Google Shape;1310;g102109795a9_0_1061"/>
            <p:cNvSpPr/>
            <p:nvPr/>
          </p:nvSpPr>
          <p:spPr>
            <a:xfrm>
              <a:off x="3552174" y="474951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1" name="Google Shape;1311;g102109795a9_0_1061"/>
            <p:cNvSpPr/>
            <p:nvPr/>
          </p:nvSpPr>
          <p:spPr>
            <a:xfrm>
              <a:off x="3475508" y="477548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2" name="Google Shape;1312;g102109795a9_0_1061"/>
            <p:cNvSpPr/>
            <p:nvPr/>
          </p:nvSpPr>
          <p:spPr>
            <a:xfrm>
              <a:off x="3575033" y="4565129"/>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3" name="Google Shape;1313;g102109795a9_0_1061"/>
            <p:cNvSpPr/>
            <p:nvPr/>
          </p:nvSpPr>
          <p:spPr>
            <a:xfrm>
              <a:off x="3498367" y="4591095"/>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4" name="Google Shape;1314;g102109795a9_0_1061"/>
            <p:cNvSpPr/>
            <p:nvPr/>
          </p:nvSpPr>
          <p:spPr>
            <a:xfrm>
              <a:off x="3351427" y="4762862"/>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5" name="Google Shape;1315;g102109795a9_0_1061"/>
            <p:cNvSpPr/>
            <p:nvPr/>
          </p:nvSpPr>
          <p:spPr>
            <a:xfrm>
              <a:off x="3697669" y="4600428"/>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6" name="Google Shape;1316;g102109795a9_0_1061"/>
            <p:cNvSpPr/>
            <p:nvPr/>
          </p:nvSpPr>
          <p:spPr>
            <a:xfrm>
              <a:off x="3772206" y="4484830"/>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7" name="Google Shape;1317;g102109795a9_0_1061"/>
            <p:cNvSpPr/>
            <p:nvPr/>
          </p:nvSpPr>
          <p:spPr>
            <a:xfrm>
              <a:off x="3856830" y="4542586"/>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8" name="Google Shape;1318;g102109795a9_0_1061"/>
            <p:cNvSpPr/>
            <p:nvPr/>
          </p:nvSpPr>
          <p:spPr>
            <a:xfrm>
              <a:off x="3839135" y="464614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9" name="Google Shape;1319;g102109795a9_0_1061"/>
            <p:cNvSpPr/>
            <p:nvPr/>
          </p:nvSpPr>
          <p:spPr>
            <a:xfrm>
              <a:off x="3782019" y="4664887"/>
              <a:ext cx="45600" cy="456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0" name="Google Shape;1320;g102109795a9_0_1061"/>
            <p:cNvSpPr/>
            <p:nvPr/>
          </p:nvSpPr>
          <p:spPr>
            <a:xfrm>
              <a:off x="2387710" y="296995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1" name="Google Shape;1321;g102109795a9_0_1061"/>
            <p:cNvSpPr/>
            <p:nvPr/>
          </p:nvSpPr>
          <p:spPr>
            <a:xfrm>
              <a:off x="2534508" y="294709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2" name="Google Shape;1322;g102109795a9_0_1061"/>
            <p:cNvSpPr/>
            <p:nvPr/>
          </p:nvSpPr>
          <p:spPr>
            <a:xfrm>
              <a:off x="2599945" y="283327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3" name="Google Shape;1323;g102109795a9_0_1061"/>
            <p:cNvSpPr/>
            <p:nvPr/>
          </p:nvSpPr>
          <p:spPr>
            <a:xfrm>
              <a:off x="2346722" y="306382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4" name="Google Shape;1324;g102109795a9_0_1061"/>
            <p:cNvSpPr/>
            <p:nvPr/>
          </p:nvSpPr>
          <p:spPr>
            <a:xfrm>
              <a:off x="2766299" y="292423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5" name="Google Shape;1325;g102109795a9_0_1061"/>
            <p:cNvSpPr/>
            <p:nvPr/>
          </p:nvSpPr>
          <p:spPr>
            <a:xfrm>
              <a:off x="2263224" y="314136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6" name="Google Shape;1326;g102109795a9_0_1061"/>
            <p:cNvSpPr/>
            <p:nvPr/>
          </p:nvSpPr>
          <p:spPr>
            <a:xfrm>
              <a:off x="2333581" y="315768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7" name="Google Shape;1327;g102109795a9_0_1061"/>
            <p:cNvSpPr/>
            <p:nvPr/>
          </p:nvSpPr>
          <p:spPr>
            <a:xfrm>
              <a:off x="2294171" y="327799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8" name="Google Shape;1328;g102109795a9_0_1061"/>
            <p:cNvSpPr/>
            <p:nvPr/>
          </p:nvSpPr>
          <p:spPr>
            <a:xfrm>
              <a:off x="2217505" y="330396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9" name="Google Shape;1329;g102109795a9_0_1061"/>
            <p:cNvSpPr/>
            <p:nvPr/>
          </p:nvSpPr>
          <p:spPr>
            <a:xfrm>
              <a:off x="2605660" y="325513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0" name="Google Shape;1330;g102109795a9_0_1061"/>
            <p:cNvSpPr/>
            <p:nvPr/>
          </p:nvSpPr>
          <p:spPr>
            <a:xfrm>
              <a:off x="2528994" y="328110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1" name="Google Shape;1331;g102109795a9_0_1061"/>
            <p:cNvSpPr/>
            <p:nvPr/>
          </p:nvSpPr>
          <p:spPr>
            <a:xfrm>
              <a:off x="2628519" y="307074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2" name="Google Shape;1332;g102109795a9_0_1061"/>
            <p:cNvSpPr/>
            <p:nvPr/>
          </p:nvSpPr>
          <p:spPr>
            <a:xfrm>
              <a:off x="2551853" y="309671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3" name="Google Shape;1333;g102109795a9_0_1061"/>
            <p:cNvSpPr/>
            <p:nvPr/>
          </p:nvSpPr>
          <p:spPr>
            <a:xfrm>
              <a:off x="2404913" y="326848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4" name="Google Shape;1334;g102109795a9_0_1061"/>
            <p:cNvSpPr/>
            <p:nvPr/>
          </p:nvSpPr>
          <p:spPr>
            <a:xfrm>
              <a:off x="2751155" y="310604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5" name="Google Shape;1335;g102109795a9_0_1061"/>
            <p:cNvSpPr/>
            <p:nvPr/>
          </p:nvSpPr>
          <p:spPr>
            <a:xfrm>
              <a:off x="2892621" y="315176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6" name="Google Shape;1336;g102109795a9_0_1061"/>
            <p:cNvSpPr/>
            <p:nvPr/>
          </p:nvSpPr>
          <p:spPr>
            <a:xfrm>
              <a:off x="2835505" y="317050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7" name="Google Shape;1337;g102109795a9_0_1061"/>
            <p:cNvSpPr/>
            <p:nvPr/>
          </p:nvSpPr>
          <p:spPr>
            <a:xfrm>
              <a:off x="2455377" y="3219051"/>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8" name="Google Shape;1338;g102109795a9_0_1061"/>
            <p:cNvSpPr/>
            <p:nvPr/>
          </p:nvSpPr>
          <p:spPr>
            <a:xfrm>
              <a:off x="2438173" y="340687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9" name="Google Shape;1339;g102109795a9_0_1061"/>
            <p:cNvSpPr/>
            <p:nvPr/>
          </p:nvSpPr>
          <p:spPr>
            <a:xfrm>
              <a:off x="2584971" y="338401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0" name="Google Shape;1340;g102109795a9_0_1061"/>
            <p:cNvSpPr/>
            <p:nvPr/>
          </p:nvSpPr>
          <p:spPr>
            <a:xfrm>
              <a:off x="2650408" y="327019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1" name="Google Shape;1341;g102109795a9_0_1061"/>
            <p:cNvSpPr/>
            <p:nvPr/>
          </p:nvSpPr>
          <p:spPr>
            <a:xfrm>
              <a:off x="2891132" y="324191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2" name="Google Shape;1342;g102109795a9_0_1061"/>
            <p:cNvSpPr/>
            <p:nvPr/>
          </p:nvSpPr>
          <p:spPr>
            <a:xfrm>
              <a:off x="2397185" y="3500743"/>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3" name="Google Shape;1343;g102109795a9_0_1061"/>
            <p:cNvSpPr/>
            <p:nvPr/>
          </p:nvSpPr>
          <p:spPr>
            <a:xfrm>
              <a:off x="2816762" y="336115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4" name="Google Shape;1344;g102109795a9_0_1061"/>
            <p:cNvSpPr/>
            <p:nvPr/>
          </p:nvSpPr>
          <p:spPr>
            <a:xfrm>
              <a:off x="2243027" y="359646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5" name="Google Shape;1345;g102109795a9_0_1061"/>
            <p:cNvSpPr/>
            <p:nvPr/>
          </p:nvSpPr>
          <p:spPr>
            <a:xfrm>
              <a:off x="2313687" y="35782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6" name="Google Shape;1346;g102109795a9_0_1061"/>
            <p:cNvSpPr/>
            <p:nvPr/>
          </p:nvSpPr>
          <p:spPr>
            <a:xfrm>
              <a:off x="2384044" y="359460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7" name="Google Shape;1347;g102109795a9_0_1061"/>
            <p:cNvSpPr/>
            <p:nvPr/>
          </p:nvSpPr>
          <p:spPr>
            <a:xfrm>
              <a:off x="2344634" y="371491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8" name="Google Shape;1348;g102109795a9_0_1061"/>
            <p:cNvSpPr/>
            <p:nvPr/>
          </p:nvSpPr>
          <p:spPr>
            <a:xfrm>
              <a:off x="2267968" y="374088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9" name="Google Shape;1349;g102109795a9_0_1061"/>
            <p:cNvSpPr/>
            <p:nvPr/>
          </p:nvSpPr>
          <p:spPr>
            <a:xfrm>
              <a:off x="2656123" y="369205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0" name="Google Shape;1350;g102109795a9_0_1061"/>
            <p:cNvSpPr/>
            <p:nvPr/>
          </p:nvSpPr>
          <p:spPr>
            <a:xfrm>
              <a:off x="2579457" y="371802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1" name="Google Shape;1351;g102109795a9_0_1061"/>
            <p:cNvSpPr/>
            <p:nvPr/>
          </p:nvSpPr>
          <p:spPr>
            <a:xfrm>
              <a:off x="2678982" y="3507669"/>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2" name="Google Shape;1352;g102109795a9_0_1061"/>
            <p:cNvSpPr/>
            <p:nvPr/>
          </p:nvSpPr>
          <p:spPr>
            <a:xfrm>
              <a:off x="2602316" y="3533635"/>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3" name="Google Shape;1353;g102109795a9_0_1061"/>
            <p:cNvSpPr/>
            <p:nvPr/>
          </p:nvSpPr>
          <p:spPr>
            <a:xfrm>
              <a:off x="2455376" y="3705402"/>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4" name="Google Shape;1354;g102109795a9_0_1061"/>
            <p:cNvSpPr/>
            <p:nvPr/>
          </p:nvSpPr>
          <p:spPr>
            <a:xfrm>
              <a:off x="2801618" y="3542968"/>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5" name="Google Shape;1355;g102109795a9_0_1061"/>
            <p:cNvSpPr/>
            <p:nvPr/>
          </p:nvSpPr>
          <p:spPr>
            <a:xfrm>
              <a:off x="2876155" y="3427370"/>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6" name="Google Shape;1356;g102109795a9_0_1061"/>
            <p:cNvSpPr/>
            <p:nvPr/>
          </p:nvSpPr>
          <p:spPr>
            <a:xfrm>
              <a:off x="2885968" y="3607427"/>
              <a:ext cx="45600" cy="456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57" name="Google Shape;1357;g102109795a9_0_1061"/>
          <p:cNvSpPr/>
          <p:nvPr/>
        </p:nvSpPr>
        <p:spPr>
          <a:xfrm>
            <a:off x="7138415" y="2511814"/>
            <a:ext cx="1409400" cy="1409400"/>
          </a:xfrm>
          <a:prstGeom prst="ellipse">
            <a:avLst/>
          </a:prstGeom>
          <a:solidFill>
            <a:schemeClr val="accent1">
              <a:alpha val="14509"/>
            </a:scheme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8" name="Google Shape;1358;g102109795a9_0_1061"/>
          <p:cNvSpPr/>
          <p:nvPr/>
        </p:nvSpPr>
        <p:spPr>
          <a:xfrm>
            <a:off x="8597552" y="2461665"/>
            <a:ext cx="1409400" cy="1409400"/>
          </a:xfrm>
          <a:prstGeom prst="ellipse">
            <a:avLst/>
          </a:prstGeom>
          <a:solidFill>
            <a:srgbClr val="A805A8">
              <a:alpha val="14509"/>
            </a:srgbClr>
          </a:solid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9" name="Google Shape;1359;g102109795a9_0_1061"/>
          <p:cNvSpPr/>
          <p:nvPr/>
        </p:nvSpPr>
        <p:spPr>
          <a:xfrm>
            <a:off x="8322426" y="3900549"/>
            <a:ext cx="1409400" cy="1409400"/>
          </a:xfrm>
          <a:prstGeom prst="ellipse">
            <a:avLst/>
          </a:prstGeom>
          <a:solidFill>
            <a:srgbClr val="4CC583">
              <a:alpha val="14509"/>
            </a:srgbClr>
          </a:solidFill>
          <a:ln cap="flat" cmpd="sng" w="25400">
            <a:solidFill>
              <a:srgbClr val="4CC5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0" name="Google Shape;1360;g102109795a9_0_1061"/>
          <p:cNvSpPr/>
          <p:nvPr/>
        </p:nvSpPr>
        <p:spPr>
          <a:xfrm>
            <a:off x="4862380" y="3436023"/>
            <a:ext cx="2033400" cy="813300"/>
          </a:xfrm>
          <a:prstGeom prst="rightArrow">
            <a:avLst>
              <a:gd fmla="val 57413" name="adj1"/>
              <a:gd fmla="val 67610" name="adj2"/>
            </a:avLst>
          </a:prstGeom>
          <a:solidFill>
            <a:srgbClr val="005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1" name="Google Shape;1361;g102109795a9_0_1061"/>
          <p:cNvSpPr txBox="1"/>
          <p:nvPr/>
        </p:nvSpPr>
        <p:spPr>
          <a:xfrm>
            <a:off x="1577213" y="5383598"/>
            <a:ext cx="3160200" cy="400200"/>
          </a:xfrm>
          <a:prstGeom prst="rect">
            <a:avLst/>
          </a:prstGeom>
          <a:noFill/>
          <a:ln>
            <a:noFill/>
          </a:ln>
        </p:spPr>
        <p:txBody>
          <a:bodyPr anchorCtr="0" anchor="t" bIns="91425" lIns="91425" spcFirstLastPara="1" rIns="91425" wrap="square" tIns="91425">
            <a:spAutoFit/>
          </a:bodyPr>
          <a:lstStyle/>
          <a:p>
            <a:pPr indent="0" lvl="0" marL="57150" marR="0" rtl="0" algn="ctr">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Scattered Population</a:t>
            </a:r>
            <a:endParaRPr b="0" i="0" sz="1400" u="none" cap="none" strike="noStrike">
              <a:solidFill>
                <a:srgbClr val="000000"/>
              </a:solidFill>
              <a:latin typeface="Arial"/>
              <a:ea typeface="Arial"/>
              <a:cs typeface="Arial"/>
              <a:sym typeface="Arial"/>
            </a:endParaRPr>
          </a:p>
        </p:txBody>
      </p:sp>
      <p:sp>
        <p:nvSpPr>
          <p:cNvPr id="1362" name="Google Shape;1362;g102109795a9_0_1061"/>
          <p:cNvSpPr txBox="1"/>
          <p:nvPr/>
        </p:nvSpPr>
        <p:spPr>
          <a:xfrm>
            <a:off x="6992987" y="5383598"/>
            <a:ext cx="3145500" cy="400200"/>
          </a:xfrm>
          <a:prstGeom prst="rect">
            <a:avLst/>
          </a:prstGeom>
          <a:noFill/>
          <a:ln>
            <a:noFill/>
          </a:ln>
        </p:spPr>
        <p:txBody>
          <a:bodyPr anchorCtr="0" anchor="t" bIns="91425" lIns="91425" spcFirstLastPara="1" rIns="91425" wrap="square" tIns="91425">
            <a:spAutoFit/>
          </a:bodyPr>
          <a:lstStyle/>
          <a:p>
            <a:pPr indent="0" lvl="0" marL="57150" marR="0" rtl="0" algn="ctr">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Clustered Population</a:t>
            </a:r>
            <a:endParaRPr b="0" i="0" sz="1400" u="none" cap="none" strike="noStrike">
              <a:solidFill>
                <a:srgbClr val="000000"/>
              </a:solidFill>
              <a:latin typeface="Arial"/>
              <a:ea typeface="Arial"/>
              <a:cs typeface="Arial"/>
              <a:sym typeface="Arial"/>
            </a:endParaRPr>
          </a:p>
        </p:txBody>
      </p:sp>
      <p:sp>
        <p:nvSpPr>
          <p:cNvPr id="1363" name="Google Shape;1363;g102109795a9_0_1061"/>
          <p:cNvSpPr txBox="1"/>
          <p:nvPr/>
        </p:nvSpPr>
        <p:spPr>
          <a:xfrm>
            <a:off x="4789270" y="3613543"/>
            <a:ext cx="1693500" cy="431100"/>
          </a:xfrm>
          <a:prstGeom prst="rect">
            <a:avLst/>
          </a:prstGeom>
          <a:noFill/>
          <a:ln>
            <a:noFill/>
          </a:ln>
        </p:spPr>
        <p:txBody>
          <a:bodyPr anchorCtr="0" anchor="t" bIns="91425" lIns="91425" spcFirstLastPara="1" rIns="91425" wrap="square" tIns="91425">
            <a:spAutoFit/>
          </a:bodyPr>
          <a:lstStyle/>
          <a:p>
            <a:pPr indent="0" lvl="0" marL="5715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Montserrat Medium"/>
                <a:ea typeface="Montserrat Medium"/>
                <a:cs typeface="Montserrat Medium"/>
                <a:sym typeface="Montserrat Medium"/>
              </a:rPr>
              <a:t>Clustering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g102109795a9_0_1313"/>
          <p:cNvSpPr/>
          <p:nvPr/>
        </p:nvSpPr>
        <p:spPr>
          <a:xfrm>
            <a:off x="638980" y="1425166"/>
            <a:ext cx="10270200" cy="930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69" name="Google Shape;1369;g102109795a9_0_1313"/>
          <p:cNvSpPr/>
          <p:nvPr/>
        </p:nvSpPr>
        <p:spPr>
          <a:xfrm>
            <a:off x="638980" y="1425166"/>
            <a:ext cx="242100" cy="93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0" name="Google Shape;1370;g102109795a9_0_1313"/>
          <p:cNvSpPr/>
          <p:nvPr/>
        </p:nvSpPr>
        <p:spPr>
          <a:xfrm>
            <a:off x="638980" y="2519222"/>
            <a:ext cx="10270200" cy="930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1" name="Google Shape;1371;g102109795a9_0_1313"/>
          <p:cNvSpPr/>
          <p:nvPr/>
        </p:nvSpPr>
        <p:spPr>
          <a:xfrm>
            <a:off x="638980" y="2519222"/>
            <a:ext cx="242100" cy="9309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2" name="Google Shape;1372;g102109795a9_0_1313"/>
          <p:cNvSpPr/>
          <p:nvPr/>
        </p:nvSpPr>
        <p:spPr>
          <a:xfrm>
            <a:off x="638980" y="3619756"/>
            <a:ext cx="10270200" cy="930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3" name="Google Shape;1373;g102109795a9_0_1313"/>
          <p:cNvSpPr/>
          <p:nvPr/>
        </p:nvSpPr>
        <p:spPr>
          <a:xfrm>
            <a:off x="638980" y="3619756"/>
            <a:ext cx="242100" cy="930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4" name="Google Shape;1374;g102109795a9_0_1313"/>
          <p:cNvSpPr txBox="1"/>
          <p:nvPr/>
        </p:nvSpPr>
        <p:spPr>
          <a:xfrm>
            <a:off x="1282701" y="1645669"/>
            <a:ext cx="8862300" cy="4674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K-means</a:t>
            </a:r>
            <a:endParaRPr b="0" i="0" sz="1400" u="none" cap="none" strike="noStrike">
              <a:solidFill>
                <a:schemeClr val="dk1"/>
              </a:solidFill>
              <a:latin typeface="Arial"/>
              <a:ea typeface="Arial"/>
              <a:cs typeface="Arial"/>
              <a:sym typeface="Arial"/>
            </a:endParaRPr>
          </a:p>
        </p:txBody>
      </p:sp>
      <p:sp>
        <p:nvSpPr>
          <p:cNvPr id="1375" name="Google Shape;1375;g102109795a9_0_1313"/>
          <p:cNvSpPr txBox="1"/>
          <p:nvPr/>
        </p:nvSpPr>
        <p:spPr>
          <a:xfrm>
            <a:off x="1282701" y="2737011"/>
            <a:ext cx="9521100" cy="4839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DBSCAN (Density-based Spatial Clustering of Applications with Noise)</a:t>
            </a:r>
            <a:endParaRPr b="0" i="0" sz="1400" u="none" cap="none" strike="noStrike">
              <a:solidFill>
                <a:schemeClr val="dk1"/>
              </a:solidFill>
              <a:latin typeface="Arial"/>
              <a:ea typeface="Arial"/>
              <a:cs typeface="Arial"/>
              <a:sym typeface="Arial"/>
            </a:endParaRPr>
          </a:p>
        </p:txBody>
      </p:sp>
      <p:sp>
        <p:nvSpPr>
          <p:cNvPr id="1376" name="Google Shape;1376;g102109795a9_0_1313"/>
          <p:cNvSpPr txBox="1"/>
          <p:nvPr/>
        </p:nvSpPr>
        <p:spPr>
          <a:xfrm>
            <a:off x="1282701" y="3857389"/>
            <a:ext cx="8862300" cy="4557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Hierarchical clustering</a:t>
            </a:r>
            <a:endParaRPr b="0" i="0" sz="1400" u="none" cap="none" strike="noStrike">
              <a:solidFill>
                <a:schemeClr val="dk1"/>
              </a:solidFill>
              <a:latin typeface="Arial"/>
              <a:ea typeface="Arial"/>
              <a:cs typeface="Arial"/>
              <a:sym typeface="Arial"/>
            </a:endParaRPr>
          </a:p>
        </p:txBody>
      </p:sp>
      <p:sp>
        <p:nvSpPr>
          <p:cNvPr id="1377" name="Google Shape;1377;g102109795a9_0_131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Cluster Algorithms</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g102109795a9_0_1326"/>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Example of Clustering</a:t>
            </a:r>
            <a:endParaRPr>
              <a:latin typeface="Calibri"/>
              <a:ea typeface="Calibri"/>
              <a:cs typeface="Calibri"/>
              <a:sym typeface="Calibri"/>
            </a:endParaRPr>
          </a:p>
        </p:txBody>
      </p:sp>
      <p:sp>
        <p:nvSpPr>
          <p:cNvPr id="1384" name="Google Shape;1384;g102109795a9_0_1326"/>
          <p:cNvSpPr txBox="1"/>
          <p:nvPr/>
        </p:nvSpPr>
        <p:spPr>
          <a:xfrm>
            <a:off x="613014" y="1465678"/>
            <a:ext cx="6526200" cy="124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Cluster algorithms could be applied to several real-world applications such 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p:txBody>
      </p:sp>
      <p:sp>
        <p:nvSpPr>
          <p:cNvPr id="1385" name="Google Shape;1385;g102109795a9_0_1326"/>
          <p:cNvSpPr/>
          <p:nvPr/>
        </p:nvSpPr>
        <p:spPr>
          <a:xfrm>
            <a:off x="771479" y="2578717"/>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6" name="Google Shape;1386;g102109795a9_0_1326"/>
          <p:cNvSpPr txBox="1"/>
          <p:nvPr/>
        </p:nvSpPr>
        <p:spPr>
          <a:xfrm>
            <a:off x="1105459" y="2666007"/>
            <a:ext cx="7122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1387" name="Google Shape;1387;g102109795a9_0_1326"/>
          <p:cNvSpPr/>
          <p:nvPr/>
        </p:nvSpPr>
        <p:spPr>
          <a:xfrm>
            <a:off x="771480" y="2578717"/>
            <a:ext cx="119100" cy="72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8" name="Google Shape;1388;g102109795a9_0_1326"/>
          <p:cNvSpPr/>
          <p:nvPr/>
        </p:nvSpPr>
        <p:spPr>
          <a:xfrm>
            <a:off x="771479" y="3394585"/>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9" name="Google Shape;1389;g102109795a9_0_1326"/>
          <p:cNvSpPr txBox="1"/>
          <p:nvPr/>
        </p:nvSpPr>
        <p:spPr>
          <a:xfrm>
            <a:off x="1899601" y="3535115"/>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A805A8"/>
                </a:solidFill>
                <a:latin typeface="Montserrat Medium"/>
                <a:ea typeface="Montserrat Medium"/>
                <a:cs typeface="Montserrat Medium"/>
                <a:sym typeface="Montserrat Medium"/>
              </a:rPr>
              <a:t>Finance</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A805A8"/>
              </a:solidFill>
              <a:latin typeface="Montserrat Medium"/>
              <a:ea typeface="Montserrat Medium"/>
              <a:cs typeface="Montserrat Medium"/>
              <a:sym typeface="Montserrat Medium"/>
            </a:endParaRPr>
          </a:p>
        </p:txBody>
      </p:sp>
      <p:sp>
        <p:nvSpPr>
          <p:cNvPr id="1390" name="Google Shape;1390;g102109795a9_0_1326"/>
          <p:cNvSpPr txBox="1"/>
          <p:nvPr/>
        </p:nvSpPr>
        <p:spPr>
          <a:xfrm>
            <a:off x="1067788" y="3481875"/>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5"/>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1391" name="Google Shape;1391;g102109795a9_0_1326"/>
          <p:cNvSpPr/>
          <p:nvPr/>
        </p:nvSpPr>
        <p:spPr>
          <a:xfrm>
            <a:off x="771480" y="3394585"/>
            <a:ext cx="119100" cy="72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92" name="Google Shape;1392;g102109795a9_0_1326"/>
          <p:cNvSpPr txBox="1"/>
          <p:nvPr/>
        </p:nvSpPr>
        <p:spPr>
          <a:xfrm>
            <a:off x="1899601" y="2706283"/>
            <a:ext cx="3992400" cy="447600"/>
          </a:xfrm>
          <a:prstGeom prst="rect">
            <a:avLst/>
          </a:prstGeom>
          <a:noFill/>
          <a:ln>
            <a:noFill/>
          </a:ln>
        </p:spPr>
        <p:txBody>
          <a:bodyPr anchorCtr="0" anchor="t" bIns="91425" lIns="91425" spcFirstLastPara="1" rIns="91425" wrap="square" tIns="91425">
            <a:noAutofit/>
          </a:bodyPr>
          <a:lstStyle/>
          <a:p>
            <a:pPr indent="0" lvl="4" marL="57150" marR="0" rtl="0" algn="l">
              <a:lnSpc>
                <a:spcPct val="100000"/>
              </a:lnSpc>
              <a:spcBef>
                <a:spcPts val="0"/>
              </a:spcBef>
              <a:spcAft>
                <a:spcPts val="0"/>
              </a:spcAft>
              <a:buClr>
                <a:srgbClr val="000000"/>
              </a:buClr>
              <a:buSzPts val="2000"/>
              <a:buFont typeface="Arial"/>
              <a:buNone/>
            </a:pPr>
            <a:r>
              <a:rPr b="0" i="0" lang="en-GB" sz="2000" u="none" cap="none" strike="noStrike">
                <a:solidFill>
                  <a:srgbClr val="00A0FF"/>
                </a:solidFill>
                <a:latin typeface="Montserrat Medium"/>
                <a:ea typeface="Montserrat Medium"/>
                <a:cs typeface="Montserrat Medium"/>
                <a:sym typeface="Montserrat Medium"/>
              </a:rPr>
              <a:t>Health</a:t>
            </a:r>
            <a:endParaRPr b="0" i="0" sz="1400" u="none" cap="none" strike="noStrike">
              <a:solidFill>
                <a:srgbClr val="000000"/>
              </a:solidFill>
              <a:latin typeface="Arial"/>
              <a:ea typeface="Arial"/>
              <a:cs typeface="Arial"/>
              <a:sym typeface="Arial"/>
            </a:endParaRPr>
          </a:p>
          <a:p>
            <a:pPr indent="0" lvl="4" marL="57150" marR="0" rtl="0" algn="l">
              <a:lnSpc>
                <a:spcPct val="100000"/>
              </a:lnSpc>
              <a:spcBef>
                <a:spcPts val="600"/>
              </a:spcBef>
              <a:spcAft>
                <a:spcPts val="600"/>
              </a:spcAft>
              <a:buClr>
                <a:srgbClr val="000000"/>
              </a:buClr>
              <a:buSzPts val="2000"/>
              <a:buFont typeface="Arial"/>
              <a:buNone/>
            </a:pPr>
            <a:r>
              <a:t/>
            </a:r>
            <a:endParaRPr b="0" i="0" sz="2000" u="none" cap="none" strike="noStrike">
              <a:solidFill>
                <a:srgbClr val="00A0FF"/>
              </a:solidFill>
              <a:latin typeface="Montserrat Medium"/>
              <a:ea typeface="Montserrat Medium"/>
              <a:cs typeface="Montserrat Medium"/>
              <a:sym typeface="Montserrat Medium"/>
            </a:endParaRPr>
          </a:p>
        </p:txBody>
      </p:sp>
      <p:sp>
        <p:nvSpPr>
          <p:cNvPr id="1393" name="Google Shape;1393;g102109795a9_0_1326"/>
          <p:cNvSpPr/>
          <p:nvPr/>
        </p:nvSpPr>
        <p:spPr>
          <a:xfrm>
            <a:off x="771479" y="4263693"/>
            <a:ext cx="44613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94" name="Google Shape;1394;g102109795a9_0_1326"/>
          <p:cNvSpPr txBox="1"/>
          <p:nvPr/>
        </p:nvSpPr>
        <p:spPr>
          <a:xfrm>
            <a:off x="1899601" y="4404223"/>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78BF"/>
                </a:solidFill>
                <a:latin typeface="Montserrat Medium"/>
                <a:ea typeface="Montserrat Medium"/>
                <a:cs typeface="Montserrat Medium"/>
                <a:sym typeface="Montserrat Medium"/>
              </a:rPr>
              <a:t>Retail</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1800"/>
              </a:spcBef>
              <a:spcAft>
                <a:spcPts val="1800"/>
              </a:spcAft>
              <a:buClr>
                <a:srgbClr val="000000"/>
              </a:buClr>
              <a:buSzPts val="2000"/>
              <a:buFont typeface="Arial"/>
              <a:buNone/>
            </a:pPr>
            <a:r>
              <a:t/>
            </a:r>
            <a:endParaRPr b="0" i="0" sz="2000" u="none" cap="none" strike="noStrike">
              <a:solidFill>
                <a:srgbClr val="0078BF"/>
              </a:solidFill>
              <a:latin typeface="Montserrat Medium"/>
              <a:ea typeface="Montserrat Medium"/>
              <a:cs typeface="Montserrat Medium"/>
              <a:sym typeface="Montserrat Medium"/>
            </a:endParaRPr>
          </a:p>
        </p:txBody>
      </p:sp>
      <p:sp>
        <p:nvSpPr>
          <p:cNvPr id="1395" name="Google Shape;1395;g102109795a9_0_1326"/>
          <p:cNvSpPr txBox="1"/>
          <p:nvPr/>
        </p:nvSpPr>
        <p:spPr>
          <a:xfrm>
            <a:off x="1067788" y="4350983"/>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rgbClr val="0078BF"/>
                </a:solidFill>
                <a:latin typeface="Montserrat ExtraBold"/>
                <a:ea typeface="Montserrat ExtraBold"/>
                <a:cs typeface="Montserrat ExtraBold"/>
                <a:sym typeface="Montserrat ExtraBold"/>
              </a:rPr>
              <a:t>03.</a:t>
            </a:r>
            <a:endParaRPr b="0" i="0" sz="1400" u="none" cap="none" strike="noStrike">
              <a:solidFill>
                <a:srgbClr val="000000"/>
              </a:solidFill>
              <a:latin typeface="Arial"/>
              <a:ea typeface="Arial"/>
              <a:cs typeface="Arial"/>
              <a:sym typeface="Arial"/>
            </a:endParaRPr>
          </a:p>
        </p:txBody>
      </p:sp>
      <p:sp>
        <p:nvSpPr>
          <p:cNvPr id="1396" name="Google Shape;1396;g102109795a9_0_1326"/>
          <p:cNvSpPr/>
          <p:nvPr/>
        </p:nvSpPr>
        <p:spPr>
          <a:xfrm>
            <a:off x="771480" y="4263693"/>
            <a:ext cx="119100" cy="728700"/>
          </a:xfrm>
          <a:prstGeom prst="rect">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1397" name="Google Shape;1397;g102109795a9_0_1326"/>
          <p:cNvGrpSpPr/>
          <p:nvPr/>
        </p:nvGrpSpPr>
        <p:grpSpPr>
          <a:xfrm>
            <a:off x="8141968" y="3480272"/>
            <a:ext cx="1684550" cy="244800"/>
            <a:chOff x="7046241" y="3966258"/>
            <a:chExt cx="1788840" cy="244800"/>
          </a:xfrm>
        </p:grpSpPr>
        <p:cxnSp>
          <p:nvCxnSpPr>
            <p:cNvPr id="1398" name="Google Shape;1398;g102109795a9_0_1326"/>
            <p:cNvCxnSpPr/>
            <p:nvPr/>
          </p:nvCxnSpPr>
          <p:spPr>
            <a:xfrm rot="10800000">
              <a:off x="7315281" y="4085968"/>
              <a:ext cx="1519800" cy="0"/>
            </a:xfrm>
            <a:prstGeom prst="straightConnector1">
              <a:avLst/>
            </a:prstGeom>
            <a:noFill/>
            <a:ln cap="flat" cmpd="sng" w="50800">
              <a:solidFill>
                <a:srgbClr val="7E047E"/>
              </a:solidFill>
              <a:prstDash val="solid"/>
              <a:round/>
              <a:headEnd len="sm" w="sm" type="none"/>
              <a:tailEnd len="sm" w="sm" type="none"/>
            </a:ln>
          </p:spPr>
        </p:cxnSp>
        <p:sp>
          <p:nvSpPr>
            <p:cNvPr id="1399" name="Google Shape;1399;g102109795a9_0_1326"/>
            <p:cNvSpPr/>
            <p:nvPr/>
          </p:nvSpPr>
          <p:spPr>
            <a:xfrm>
              <a:off x="7046241" y="3966258"/>
              <a:ext cx="259800" cy="2448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400" name="Google Shape;1400;g102109795a9_0_1326"/>
          <p:cNvGrpSpPr/>
          <p:nvPr/>
        </p:nvGrpSpPr>
        <p:grpSpPr>
          <a:xfrm flipH="1" rot="10800000">
            <a:off x="8706469" y="4092675"/>
            <a:ext cx="1236277" cy="478183"/>
            <a:chOff x="7365981" y="2837331"/>
            <a:chExt cx="1440211" cy="557063"/>
          </a:xfrm>
        </p:grpSpPr>
        <p:sp>
          <p:nvSpPr>
            <p:cNvPr id="1401" name="Google Shape;1401;g102109795a9_0_1326"/>
            <p:cNvSpPr/>
            <p:nvPr/>
          </p:nvSpPr>
          <p:spPr>
            <a:xfrm>
              <a:off x="7365981" y="2837331"/>
              <a:ext cx="285000" cy="285000"/>
            </a:xfrm>
            <a:prstGeom prst="ellipse">
              <a:avLst/>
            </a:prstGeom>
            <a:noFill/>
            <a:ln cap="flat" cmpd="sng" w="508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402" name="Google Shape;1402;g102109795a9_0_1326"/>
            <p:cNvCxnSpPr>
              <a:stCxn id="1401" idx="5"/>
            </p:cNvCxnSpPr>
            <p:nvPr/>
          </p:nvCxnSpPr>
          <p:spPr>
            <a:xfrm>
              <a:off x="7609244" y="3080594"/>
              <a:ext cx="294900" cy="313800"/>
            </a:xfrm>
            <a:prstGeom prst="straightConnector1">
              <a:avLst/>
            </a:prstGeom>
            <a:noFill/>
            <a:ln cap="flat" cmpd="sng" w="50800">
              <a:solidFill>
                <a:srgbClr val="0078BF"/>
              </a:solidFill>
              <a:prstDash val="solid"/>
              <a:round/>
              <a:headEnd len="sm" w="sm" type="none"/>
              <a:tailEnd len="sm" w="sm" type="none"/>
            </a:ln>
          </p:spPr>
        </p:cxnSp>
        <p:cxnSp>
          <p:nvCxnSpPr>
            <p:cNvPr id="1403" name="Google Shape;1403;g102109795a9_0_1326"/>
            <p:cNvCxnSpPr/>
            <p:nvPr/>
          </p:nvCxnSpPr>
          <p:spPr>
            <a:xfrm>
              <a:off x="7879492" y="3386943"/>
              <a:ext cx="926700" cy="0"/>
            </a:xfrm>
            <a:prstGeom prst="straightConnector1">
              <a:avLst/>
            </a:prstGeom>
            <a:noFill/>
            <a:ln cap="flat" cmpd="sng" w="50800">
              <a:solidFill>
                <a:srgbClr val="0078BF"/>
              </a:solidFill>
              <a:prstDash val="solid"/>
              <a:round/>
              <a:headEnd len="sm" w="sm" type="none"/>
              <a:tailEnd len="sm" w="sm" type="none"/>
            </a:ln>
          </p:spPr>
        </p:cxnSp>
      </p:grpSp>
      <p:grpSp>
        <p:nvGrpSpPr>
          <p:cNvPr id="1404" name="Google Shape;1404;g102109795a9_0_1326"/>
          <p:cNvGrpSpPr/>
          <p:nvPr/>
        </p:nvGrpSpPr>
        <p:grpSpPr>
          <a:xfrm>
            <a:off x="8706469" y="2629106"/>
            <a:ext cx="1236277" cy="478183"/>
            <a:chOff x="7365981" y="2837331"/>
            <a:chExt cx="1440211" cy="557063"/>
          </a:xfrm>
        </p:grpSpPr>
        <p:sp>
          <p:nvSpPr>
            <p:cNvPr id="1405" name="Google Shape;1405;g102109795a9_0_1326"/>
            <p:cNvSpPr/>
            <p:nvPr/>
          </p:nvSpPr>
          <p:spPr>
            <a:xfrm>
              <a:off x="7365981" y="2837331"/>
              <a:ext cx="285000" cy="2850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406" name="Google Shape;1406;g102109795a9_0_1326"/>
            <p:cNvCxnSpPr>
              <a:stCxn id="1405" idx="5"/>
            </p:cNvCxnSpPr>
            <p:nvPr/>
          </p:nvCxnSpPr>
          <p:spPr>
            <a:xfrm>
              <a:off x="7609244" y="3080594"/>
              <a:ext cx="294900" cy="313800"/>
            </a:xfrm>
            <a:prstGeom prst="straightConnector1">
              <a:avLst/>
            </a:prstGeom>
            <a:noFill/>
            <a:ln cap="flat" cmpd="sng" w="50800">
              <a:solidFill>
                <a:srgbClr val="00A0FF"/>
              </a:solidFill>
              <a:prstDash val="solid"/>
              <a:round/>
              <a:headEnd len="sm" w="sm" type="none"/>
              <a:tailEnd len="sm" w="sm" type="none"/>
            </a:ln>
          </p:spPr>
        </p:cxnSp>
        <p:cxnSp>
          <p:nvCxnSpPr>
            <p:cNvPr id="1407" name="Google Shape;1407;g102109795a9_0_1326"/>
            <p:cNvCxnSpPr/>
            <p:nvPr/>
          </p:nvCxnSpPr>
          <p:spPr>
            <a:xfrm>
              <a:off x="7879492" y="3386943"/>
              <a:ext cx="926700" cy="0"/>
            </a:xfrm>
            <a:prstGeom prst="straightConnector1">
              <a:avLst/>
            </a:prstGeom>
            <a:noFill/>
            <a:ln cap="flat" cmpd="sng" w="50800">
              <a:solidFill>
                <a:srgbClr val="00A0FF"/>
              </a:solidFill>
              <a:prstDash val="solid"/>
              <a:round/>
              <a:headEnd len="sm" w="sm" type="none"/>
              <a:tailEnd len="sm" w="sm" type="none"/>
            </a:ln>
          </p:spPr>
        </p:cxnSp>
      </p:grpSp>
      <p:sp>
        <p:nvSpPr>
          <p:cNvPr id="1408" name="Google Shape;1408;g102109795a9_0_1326"/>
          <p:cNvSpPr/>
          <p:nvPr/>
        </p:nvSpPr>
        <p:spPr>
          <a:xfrm>
            <a:off x="7345421" y="1547058"/>
            <a:ext cx="1159200" cy="1159200"/>
          </a:xfrm>
          <a:prstGeom prst="ellipse">
            <a:avLst/>
          </a:prstGeom>
          <a:noFill/>
          <a:ln cap="flat" cmpd="sng" w="50800">
            <a:solidFill>
              <a:srgbClr val="00A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9" name="Google Shape;1409;g102109795a9_0_1326"/>
          <p:cNvSpPr/>
          <p:nvPr/>
        </p:nvSpPr>
        <p:spPr>
          <a:xfrm>
            <a:off x="6533882" y="3020369"/>
            <a:ext cx="1159200" cy="1159200"/>
          </a:xfrm>
          <a:prstGeom prst="ellipse">
            <a:avLst/>
          </a:prstGeom>
          <a:noFill/>
          <a:ln cap="flat" cmpd="sng" w="50800">
            <a:solidFill>
              <a:srgbClr val="7E04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0" name="Google Shape;1410;g102109795a9_0_1326"/>
          <p:cNvSpPr/>
          <p:nvPr/>
        </p:nvSpPr>
        <p:spPr>
          <a:xfrm>
            <a:off x="7345421" y="4387702"/>
            <a:ext cx="1159200" cy="1159200"/>
          </a:xfrm>
          <a:prstGeom prst="ellipse">
            <a:avLst/>
          </a:prstGeom>
          <a:noFill/>
          <a:ln cap="flat" cmpd="sng" w="508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11" name="Google Shape;1411;g102109795a9_0_1326"/>
          <p:cNvGrpSpPr/>
          <p:nvPr/>
        </p:nvGrpSpPr>
        <p:grpSpPr>
          <a:xfrm>
            <a:off x="7515809" y="1720452"/>
            <a:ext cx="818214" cy="812330"/>
            <a:chOff x="7719689" y="3859861"/>
            <a:chExt cx="220662" cy="219075"/>
          </a:xfrm>
        </p:grpSpPr>
        <p:sp>
          <p:nvSpPr>
            <p:cNvPr id="1412" name="Google Shape;1412;g102109795a9_0_1326"/>
            <p:cNvSpPr/>
            <p:nvPr/>
          </p:nvSpPr>
          <p:spPr>
            <a:xfrm>
              <a:off x="7778426" y="3899548"/>
              <a:ext cx="161925" cy="179388"/>
            </a:xfrm>
            <a:custGeom>
              <a:rect b="b" l="l" r="r" t="t"/>
              <a:pathLst>
                <a:path extrusionOk="0" h="277" w="250">
                  <a:moveTo>
                    <a:pt x="111" y="277"/>
                  </a:moveTo>
                  <a:cubicBezTo>
                    <a:pt x="48" y="277"/>
                    <a:pt x="48" y="277"/>
                    <a:pt x="48" y="277"/>
                  </a:cubicBezTo>
                  <a:cubicBezTo>
                    <a:pt x="32" y="277"/>
                    <a:pt x="18" y="264"/>
                    <a:pt x="18" y="248"/>
                  </a:cubicBezTo>
                  <a:cubicBezTo>
                    <a:pt x="18" y="169"/>
                    <a:pt x="18" y="169"/>
                    <a:pt x="18" y="169"/>
                  </a:cubicBezTo>
                  <a:cubicBezTo>
                    <a:pt x="6" y="169"/>
                    <a:pt x="6" y="169"/>
                    <a:pt x="6" y="169"/>
                  </a:cubicBezTo>
                  <a:cubicBezTo>
                    <a:pt x="2" y="169"/>
                    <a:pt x="0" y="166"/>
                    <a:pt x="0" y="163"/>
                  </a:cubicBezTo>
                  <a:cubicBezTo>
                    <a:pt x="0" y="160"/>
                    <a:pt x="2" y="157"/>
                    <a:pt x="6" y="157"/>
                  </a:cubicBezTo>
                  <a:cubicBezTo>
                    <a:pt x="24" y="157"/>
                    <a:pt x="24" y="157"/>
                    <a:pt x="24" y="157"/>
                  </a:cubicBezTo>
                  <a:cubicBezTo>
                    <a:pt x="27" y="157"/>
                    <a:pt x="30" y="160"/>
                    <a:pt x="30" y="163"/>
                  </a:cubicBezTo>
                  <a:cubicBezTo>
                    <a:pt x="30" y="248"/>
                    <a:pt x="30" y="248"/>
                    <a:pt x="30" y="248"/>
                  </a:cubicBezTo>
                  <a:cubicBezTo>
                    <a:pt x="30" y="258"/>
                    <a:pt x="38" y="266"/>
                    <a:pt x="48" y="266"/>
                  </a:cubicBezTo>
                  <a:cubicBezTo>
                    <a:pt x="111" y="266"/>
                    <a:pt x="111" y="266"/>
                    <a:pt x="111" y="266"/>
                  </a:cubicBezTo>
                  <a:cubicBezTo>
                    <a:pt x="121" y="266"/>
                    <a:pt x="130" y="258"/>
                    <a:pt x="130" y="248"/>
                  </a:cubicBezTo>
                  <a:cubicBezTo>
                    <a:pt x="130" y="163"/>
                    <a:pt x="130" y="163"/>
                    <a:pt x="130" y="163"/>
                  </a:cubicBezTo>
                  <a:cubicBezTo>
                    <a:pt x="130" y="160"/>
                    <a:pt x="132" y="157"/>
                    <a:pt x="135" y="157"/>
                  </a:cubicBezTo>
                  <a:cubicBezTo>
                    <a:pt x="220" y="157"/>
                    <a:pt x="220" y="157"/>
                    <a:pt x="220" y="157"/>
                  </a:cubicBezTo>
                  <a:cubicBezTo>
                    <a:pt x="230" y="157"/>
                    <a:pt x="239" y="149"/>
                    <a:pt x="239" y="139"/>
                  </a:cubicBezTo>
                  <a:cubicBezTo>
                    <a:pt x="239" y="75"/>
                    <a:pt x="239" y="75"/>
                    <a:pt x="239" y="75"/>
                  </a:cubicBezTo>
                  <a:cubicBezTo>
                    <a:pt x="239" y="65"/>
                    <a:pt x="230" y="57"/>
                    <a:pt x="220" y="57"/>
                  </a:cubicBezTo>
                  <a:cubicBezTo>
                    <a:pt x="135" y="57"/>
                    <a:pt x="135" y="57"/>
                    <a:pt x="135" y="57"/>
                  </a:cubicBezTo>
                  <a:cubicBezTo>
                    <a:pt x="132" y="57"/>
                    <a:pt x="130" y="54"/>
                    <a:pt x="130" y="51"/>
                  </a:cubicBezTo>
                  <a:cubicBezTo>
                    <a:pt x="130" y="6"/>
                    <a:pt x="130" y="6"/>
                    <a:pt x="130" y="6"/>
                  </a:cubicBezTo>
                  <a:cubicBezTo>
                    <a:pt x="130" y="3"/>
                    <a:pt x="132" y="0"/>
                    <a:pt x="135" y="0"/>
                  </a:cubicBezTo>
                  <a:cubicBezTo>
                    <a:pt x="139" y="0"/>
                    <a:pt x="141" y="3"/>
                    <a:pt x="141" y="6"/>
                  </a:cubicBezTo>
                  <a:cubicBezTo>
                    <a:pt x="141" y="45"/>
                    <a:pt x="141" y="45"/>
                    <a:pt x="141" y="45"/>
                  </a:cubicBezTo>
                  <a:cubicBezTo>
                    <a:pt x="220" y="45"/>
                    <a:pt x="220" y="45"/>
                    <a:pt x="220" y="45"/>
                  </a:cubicBezTo>
                  <a:cubicBezTo>
                    <a:pt x="237" y="45"/>
                    <a:pt x="250" y="59"/>
                    <a:pt x="250" y="75"/>
                  </a:cubicBezTo>
                  <a:cubicBezTo>
                    <a:pt x="250" y="139"/>
                    <a:pt x="250" y="139"/>
                    <a:pt x="250" y="139"/>
                  </a:cubicBezTo>
                  <a:cubicBezTo>
                    <a:pt x="250" y="155"/>
                    <a:pt x="237" y="169"/>
                    <a:pt x="220" y="169"/>
                  </a:cubicBezTo>
                  <a:cubicBezTo>
                    <a:pt x="141" y="169"/>
                    <a:pt x="141" y="169"/>
                    <a:pt x="141" y="169"/>
                  </a:cubicBezTo>
                  <a:cubicBezTo>
                    <a:pt x="141" y="248"/>
                    <a:pt x="141" y="248"/>
                    <a:pt x="141" y="248"/>
                  </a:cubicBezTo>
                  <a:cubicBezTo>
                    <a:pt x="141" y="264"/>
                    <a:pt x="128" y="277"/>
                    <a:pt x="111" y="277"/>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102109795a9_0_1326"/>
            <p:cNvSpPr/>
            <p:nvPr/>
          </p:nvSpPr>
          <p:spPr>
            <a:xfrm>
              <a:off x="7719689" y="3859861"/>
              <a:ext cx="150813" cy="149225"/>
            </a:xfrm>
            <a:custGeom>
              <a:rect b="b" l="l" r="r" t="t"/>
              <a:pathLst>
                <a:path extrusionOk="0" h="232" w="232">
                  <a:moveTo>
                    <a:pt x="64" y="232"/>
                  </a:moveTo>
                  <a:cubicBezTo>
                    <a:pt x="30" y="232"/>
                    <a:pt x="30" y="232"/>
                    <a:pt x="30" y="232"/>
                  </a:cubicBezTo>
                  <a:cubicBezTo>
                    <a:pt x="14" y="232"/>
                    <a:pt x="0" y="218"/>
                    <a:pt x="0" y="202"/>
                  </a:cubicBezTo>
                  <a:cubicBezTo>
                    <a:pt x="0" y="138"/>
                    <a:pt x="0" y="138"/>
                    <a:pt x="0" y="138"/>
                  </a:cubicBezTo>
                  <a:cubicBezTo>
                    <a:pt x="0" y="122"/>
                    <a:pt x="14" y="108"/>
                    <a:pt x="30" y="108"/>
                  </a:cubicBezTo>
                  <a:cubicBezTo>
                    <a:pt x="109" y="108"/>
                    <a:pt x="109" y="108"/>
                    <a:pt x="109" y="108"/>
                  </a:cubicBezTo>
                  <a:cubicBezTo>
                    <a:pt x="109" y="30"/>
                    <a:pt x="109" y="30"/>
                    <a:pt x="109" y="30"/>
                  </a:cubicBezTo>
                  <a:cubicBezTo>
                    <a:pt x="109" y="13"/>
                    <a:pt x="123" y="0"/>
                    <a:pt x="139" y="0"/>
                  </a:cubicBezTo>
                  <a:cubicBezTo>
                    <a:pt x="202" y="0"/>
                    <a:pt x="202" y="0"/>
                    <a:pt x="202" y="0"/>
                  </a:cubicBezTo>
                  <a:cubicBezTo>
                    <a:pt x="219" y="0"/>
                    <a:pt x="232" y="13"/>
                    <a:pt x="232" y="30"/>
                  </a:cubicBezTo>
                  <a:cubicBezTo>
                    <a:pt x="232" y="41"/>
                    <a:pt x="232" y="41"/>
                    <a:pt x="232" y="41"/>
                  </a:cubicBezTo>
                  <a:cubicBezTo>
                    <a:pt x="232" y="44"/>
                    <a:pt x="230" y="47"/>
                    <a:pt x="226" y="47"/>
                  </a:cubicBezTo>
                  <a:cubicBezTo>
                    <a:pt x="223" y="47"/>
                    <a:pt x="221" y="44"/>
                    <a:pt x="221" y="41"/>
                  </a:cubicBezTo>
                  <a:cubicBezTo>
                    <a:pt x="221" y="30"/>
                    <a:pt x="221" y="30"/>
                    <a:pt x="221" y="30"/>
                  </a:cubicBezTo>
                  <a:cubicBezTo>
                    <a:pt x="221" y="19"/>
                    <a:pt x="212" y="11"/>
                    <a:pt x="202" y="11"/>
                  </a:cubicBezTo>
                  <a:cubicBezTo>
                    <a:pt x="139" y="11"/>
                    <a:pt x="139" y="11"/>
                    <a:pt x="139" y="11"/>
                  </a:cubicBezTo>
                  <a:cubicBezTo>
                    <a:pt x="129" y="11"/>
                    <a:pt x="121" y="19"/>
                    <a:pt x="121" y="30"/>
                  </a:cubicBezTo>
                  <a:cubicBezTo>
                    <a:pt x="121" y="114"/>
                    <a:pt x="121" y="114"/>
                    <a:pt x="121" y="114"/>
                  </a:cubicBezTo>
                  <a:cubicBezTo>
                    <a:pt x="121" y="117"/>
                    <a:pt x="118" y="120"/>
                    <a:pt x="115" y="120"/>
                  </a:cubicBezTo>
                  <a:cubicBezTo>
                    <a:pt x="30" y="120"/>
                    <a:pt x="30" y="120"/>
                    <a:pt x="30" y="120"/>
                  </a:cubicBezTo>
                  <a:cubicBezTo>
                    <a:pt x="20" y="120"/>
                    <a:pt x="12" y="128"/>
                    <a:pt x="12" y="138"/>
                  </a:cubicBezTo>
                  <a:cubicBezTo>
                    <a:pt x="12" y="202"/>
                    <a:pt x="12" y="202"/>
                    <a:pt x="12" y="202"/>
                  </a:cubicBezTo>
                  <a:cubicBezTo>
                    <a:pt x="12" y="212"/>
                    <a:pt x="20" y="220"/>
                    <a:pt x="30" y="220"/>
                  </a:cubicBezTo>
                  <a:cubicBezTo>
                    <a:pt x="64" y="220"/>
                    <a:pt x="64" y="220"/>
                    <a:pt x="64" y="220"/>
                  </a:cubicBezTo>
                  <a:cubicBezTo>
                    <a:pt x="68" y="220"/>
                    <a:pt x="70" y="223"/>
                    <a:pt x="70" y="226"/>
                  </a:cubicBezTo>
                  <a:cubicBezTo>
                    <a:pt x="70" y="229"/>
                    <a:pt x="68" y="232"/>
                    <a:pt x="64" y="232"/>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102109795a9_0_1326"/>
            <p:cNvSpPr/>
            <p:nvPr/>
          </p:nvSpPr>
          <p:spPr>
            <a:xfrm>
              <a:off x="7733976" y="3951936"/>
              <a:ext cx="80963" cy="36513"/>
            </a:xfrm>
            <a:custGeom>
              <a:rect b="b" l="l" r="r" t="t"/>
              <a:pathLst>
                <a:path extrusionOk="0" h="56" w="125">
                  <a:moveTo>
                    <a:pt x="52" y="56"/>
                  </a:moveTo>
                  <a:cubicBezTo>
                    <a:pt x="52" y="56"/>
                    <a:pt x="51" y="56"/>
                    <a:pt x="51" y="56"/>
                  </a:cubicBezTo>
                  <a:cubicBezTo>
                    <a:pt x="49" y="55"/>
                    <a:pt x="47" y="53"/>
                    <a:pt x="46" y="51"/>
                  </a:cubicBezTo>
                  <a:cubicBezTo>
                    <a:pt x="41" y="21"/>
                    <a:pt x="41" y="21"/>
                    <a:pt x="41" y="21"/>
                  </a:cubicBezTo>
                  <a:cubicBezTo>
                    <a:pt x="33" y="30"/>
                    <a:pt x="33" y="30"/>
                    <a:pt x="33" y="30"/>
                  </a:cubicBezTo>
                  <a:cubicBezTo>
                    <a:pt x="32" y="32"/>
                    <a:pt x="31" y="33"/>
                    <a:pt x="29" y="33"/>
                  </a:cubicBezTo>
                  <a:cubicBezTo>
                    <a:pt x="6" y="33"/>
                    <a:pt x="6" y="33"/>
                    <a:pt x="6" y="33"/>
                  </a:cubicBezTo>
                  <a:cubicBezTo>
                    <a:pt x="3" y="33"/>
                    <a:pt x="0" y="30"/>
                    <a:pt x="0" y="27"/>
                  </a:cubicBezTo>
                  <a:cubicBezTo>
                    <a:pt x="0" y="24"/>
                    <a:pt x="3" y="21"/>
                    <a:pt x="6" y="21"/>
                  </a:cubicBezTo>
                  <a:cubicBezTo>
                    <a:pt x="26" y="21"/>
                    <a:pt x="26" y="21"/>
                    <a:pt x="26" y="21"/>
                  </a:cubicBezTo>
                  <a:cubicBezTo>
                    <a:pt x="39" y="3"/>
                    <a:pt x="39" y="3"/>
                    <a:pt x="39" y="3"/>
                  </a:cubicBezTo>
                  <a:cubicBezTo>
                    <a:pt x="41" y="1"/>
                    <a:pt x="43" y="0"/>
                    <a:pt x="45" y="1"/>
                  </a:cubicBezTo>
                  <a:cubicBezTo>
                    <a:pt x="48" y="1"/>
                    <a:pt x="49" y="3"/>
                    <a:pt x="50" y="5"/>
                  </a:cubicBezTo>
                  <a:cubicBezTo>
                    <a:pt x="54" y="31"/>
                    <a:pt x="54" y="31"/>
                    <a:pt x="54" y="31"/>
                  </a:cubicBezTo>
                  <a:cubicBezTo>
                    <a:pt x="65" y="8"/>
                    <a:pt x="65" y="8"/>
                    <a:pt x="65" y="8"/>
                  </a:cubicBezTo>
                  <a:cubicBezTo>
                    <a:pt x="66" y="6"/>
                    <a:pt x="69" y="5"/>
                    <a:pt x="71" y="5"/>
                  </a:cubicBezTo>
                  <a:cubicBezTo>
                    <a:pt x="74" y="5"/>
                    <a:pt x="76" y="7"/>
                    <a:pt x="76" y="9"/>
                  </a:cubicBezTo>
                  <a:cubicBezTo>
                    <a:pt x="78" y="21"/>
                    <a:pt x="78" y="21"/>
                    <a:pt x="78" y="21"/>
                  </a:cubicBezTo>
                  <a:cubicBezTo>
                    <a:pt x="119" y="21"/>
                    <a:pt x="119" y="21"/>
                    <a:pt x="119" y="21"/>
                  </a:cubicBezTo>
                  <a:cubicBezTo>
                    <a:pt x="122" y="21"/>
                    <a:pt x="125" y="24"/>
                    <a:pt x="125" y="27"/>
                  </a:cubicBezTo>
                  <a:cubicBezTo>
                    <a:pt x="125" y="30"/>
                    <a:pt x="122" y="33"/>
                    <a:pt x="119" y="33"/>
                  </a:cubicBezTo>
                  <a:cubicBezTo>
                    <a:pt x="73" y="33"/>
                    <a:pt x="73" y="33"/>
                    <a:pt x="73" y="33"/>
                  </a:cubicBezTo>
                  <a:cubicBezTo>
                    <a:pt x="71" y="33"/>
                    <a:pt x="69" y="31"/>
                    <a:pt x="68" y="29"/>
                  </a:cubicBezTo>
                  <a:cubicBezTo>
                    <a:pt x="57" y="52"/>
                    <a:pt x="57" y="52"/>
                    <a:pt x="57" y="52"/>
                  </a:cubicBezTo>
                  <a:cubicBezTo>
                    <a:pt x="56" y="54"/>
                    <a:pt x="54" y="56"/>
                    <a:pt x="52" y="56"/>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02109795a9_0_1326"/>
            <p:cNvSpPr/>
            <p:nvPr/>
          </p:nvSpPr>
          <p:spPr>
            <a:xfrm>
              <a:off x="7845101" y="3951936"/>
              <a:ext cx="82550" cy="36513"/>
            </a:xfrm>
            <a:custGeom>
              <a:rect b="b" l="l" r="r" t="t"/>
              <a:pathLst>
                <a:path extrusionOk="0" h="56" w="126">
                  <a:moveTo>
                    <a:pt x="74" y="56"/>
                  </a:moveTo>
                  <a:cubicBezTo>
                    <a:pt x="72" y="56"/>
                    <a:pt x="70" y="54"/>
                    <a:pt x="69" y="52"/>
                  </a:cubicBezTo>
                  <a:cubicBezTo>
                    <a:pt x="58" y="29"/>
                    <a:pt x="58" y="29"/>
                    <a:pt x="58" y="29"/>
                  </a:cubicBezTo>
                  <a:cubicBezTo>
                    <a:pt x="57" y="31"/>
                    <a:pt x="55" y="33"/>
                    <a:pt x="53" y="33"/>
                  </a:cubicBezTo>
                  <a:cubicBezTo>
                    <a:pt x="6" y="33"/>
                    <a:pt x="6" y="33"/>
                    <a:pt x="6" y="33"/>
                  </a:cubicBezTo>
                  <a:cubicBezTo>
                    <a:pt x="3" y="33"/>
                    <a:pt x="0" y="30"/>
                    <a:pt x="0" y="27"/>
                  </a:cubicBezTo>
                  <a:cubicBezTo>
                    <a:pt x="0" y="24"/>
                    <a:pt x="3" y="21"/>
                    <a:pt x="6" y="21"/>
                  </a:cubicBezTo>
                  <a:cubicBezTo>
                    <a:pt x="48" y="21"/>
                    <a:pt x="48" y="21"/>
                    <a:pt x="48" y="21"/>
                  </a:cubicBezTo>
                  <a:cubicBezTo>
                    <a:pt x="50" y="9"/>
                    <a:pt x="50" y="9"/>
                    <a:pt x="50" y="9"/>
                  </a:cubicBezTo>
                  <a:cubicBezTo>
                    <a:pt x="51" y="7"/>
                    <a:pt x="53" y="5"/>
                    <a:pt x="55" y="5"/>
                  </a:cubicBezTo>
                  <a:cubicBezTo>
                    <a:pt x="58" y="5"/>
                    <a:pt x="60" y="6"/>
                    <a:pt x="61" y="8"/>
                  </a:cubicBezTo>
                  <a:cubicBezTo>
                    <a:pt x="72" y="31"/>
                    <a:pt x="72" y="31"/>
                    <a:pt x="72" y="31"/>
                  </a:cubicBezTo>
                  <a:cubicBezTo>
                    <a:pt x="77" y="5"/>
                    <a:pt x="77" y="5"/>
                    <a:pt x="77" y="5"/>
                  </a:cubicBezTo>
                  <a:cubicBezTo>
                    <a:pt x="77" y="3"/>
                    <a:pt x="79" y="1"/>
                    <a:pt x="81" y="1"/>
                  </a:cubicBezTo>
                  <a:cubicBezTo>
                    <a:pt x="83" y="0"/>
                    <a:pt x="86" y="1"/>
                    <a:pt x="87" y="3"/>
                  </a:cubicBezTo>
                  <a:cubicBezTo>
                    <a:pt x="100" y="21"/>
                    <a:pt x="100" y="21"/>
                    <a:pt x="100" y="21"/>
                  </a:cubicBezTo>
                  <a:cubicBezTo>
                    <a:pt x="121" y="21"/>
                    <a:pt x="121" y="21"/>
                    <a:pt x="121" y="21"/>
                  </a:cubicBezTo>
                  <a:cubicBezTo>
                    <a:pt x="124" y="21"/>
                    <a:pt x="126" y="24"/>
                    <a:pt x="126" y="27"/>
                  </a:cubicBezTo>
                  <a:cubicBezTo>
                    <a:pt x="126" y="30"/>
                    <a:pt x="124" y="33"/>
                    <a:pt x="121" y="33"/>
                  </a:cubicBezTo>
                  <a:cubicBezTo>
                    <a:pt x="97" y="33"/>
                    <a:pt x="97" y="33"/>
                    <a:pt x="97" y="33"/>
                  </a:cubicBezTo>
                  <a:cubicBezTo>
                    <a:pt x="96" y="33"/>
                    <a:pt x="94" y="32"/>
                    <a:pt x="93" y="30"/>
                  </a:cubicBezTo>
                  <a:cubicBezTo>
                    <a:pt x="86" y="21"/>
                    <a:pt x="86" y="21"/>
                    <a:pt x="86" y="21"/>
                  </a:cubicBezTo>
                  <a:cubicBezTo>
                    <a:pt x="80" y="51"/>
                    <a:pt x="80" y="51"/>
                    <a:pt x="80" y="51"/>
                  </a:cubicBezTo>
                  <a:cubicBezTo>
                    <a:pt x="80" y="53"/>
                    <a:pt x="78" y="55"/>
                    <a:pt x="75" y="56"/>
                  </a:cubicBezTo>
                  <a:cubicBezTo>
                    <a:pt x="75" y="56"/>
                    <a:pt x="75" y="56"/>
                    <a:pt x="74" y="56"/>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102109795a9_0_1326"/>
            <p:cNvSpPr/>
            <p:nvPr/>
          </p:nvSpPr>
          <p:spPr>
            <a:xfrm>
              <a:off x="7807001" y="3948761"/>
              <a:ext cx="46038" cy="42863"/>
            </a:xfrm>
            <a:custGeom>
              <a:rect b="b" l="l" r="r" t="t"/>
              <a:pathLst>
                <a:path extrusionOk="0" h="67" w="73">
                  <a:moveTo>
                    <a:pt x="37" y="67"/>
                  </a:moveTo>
                  <a:cubicBezTo>
                    <a:pt x="36" y="67"/>
                    <a:pt x="35" y="67"/>
                    <a:pt x="34" y="66"/>
                  </a:cubicBezTo>
                  <a:cubicBezTo>
                    <a:pt x="13" y="56"/>
                    <a:pt x="5" y="43"/>
                    <a:pt x="2" y="33"/>
                  </a:cubicBezTo>
                  <a:cubicBezTo>
                    <a:pt x="1" y="32"/>
                    <a:pt x="1" y="29"/>
                    <a:pt x="0" y="27"/>
                  </a:cubicBezTo>
                  <a:cubicBezTo>
                    <a:pt x="0" y="26"/>
                    <a:pt x="0" y="25"/>
                    <a:pt x="0" y="25"/>
                  </a:cubicBezTo>
                  <a:cubicBezTo>
                    <a:pt x="0" y="11"/>
                    <a:pt x="11" y="0"/>
                    <a:pt x="23" y="0"/>
                  </a:cubicBezTo>
                  <a:cubicBezTo>
                    <a:pt x="28" y="0"/>
                    <a:pt x="33" y="2"/>
                    <a:pt x="37" y="5"/>
                  </a:cubicBezTo>
                  <a:cubicBezTo>
                    <a:pt x="40" y="2"/>
                    <a:pt x="45" y="0"/>
                    <a:pt x="50" y="0"/>
                  </a:cubicBezTo>
                  <a:cubicBezTo>
                    <a:pt x="63" y="0"/>
                    <a:pt x="73" y="11"/>
                    <a:pt x="73" y="25"/>
                  </a:cubicBezTo>
                  <a:cubicBezTo>
                    <a:pt x="73" y="25"/>
                    <a:pt x="73" y="26"/>
                    <a:pt x="73" y="27"/>
                  </a:cubicBezTo>
                  <a:cubicBezTo>
                    <a:pt x="73" y="29"/>
                    <a:pt x="72" y="31"/>
                    <a:pt x="72" y="34"/>
                  </a:cubicBezTo>
                  <a:cubicBezTo>
                    <a:pt x="69" y="43"/>
                    <a:pt x="61" y="56"/>
                    <a:pt x="39" y="66"/>
                  </a:cubicBezTo>
                  <a:cubicBezTo>
                    <a:pt x="38" y="67"/>
                    <a:pt x="38" y="67"/>
                    <a:pt x="37" y="67"/>
                  </a:cubicBezTo>
                  <a:close/>
                  <a:moveTo>
                    <a:pt x="23" y="12"/>
                  </a:moveTo>
                  <a:cubicBezTo>
                    <a:pt x="17" y="12"/>
                    <a:pt x="12" y="18"/>
                    <a:pt x="12" y="25"/>
                  </a:cubicBezTo>
                  <a:cubicBezTo>
                    <a:pt x="12" y="25"/>
                    <a:pt x="12" y="26"/>
                    <a:pt x="12" y="26"/>
                  </a:cubicBezTo>
                  <a:cubicBezTo>
                    <a:pt x="12" y="27"/>
                    <a:pt x="12" y="29"/>
                    <a:pt x="13" y="30"/>
                  </a:cubicBezTo>
                  <a:cubicBezTo>
                    <a:pt x="15" y="36"/>
                    <a:pt x="20" y="46"/>
                    <a:pt x="37" y="55"/>
                  </a:cubicBezTo>
                  <a:cubicBezTo>
                    <a:pt x="53" y="46"/>
                    <a:pt x="59" y="36"/>
                    <a:pt x="60" y="30"/>
                  </a:cubicBezTo>
                  <a:cubicBezTo>
                    <a:pt x="61" y="29"/>
                    <a:pt x="61" y="27"/>
                    <a:pt x="61" y="26"/>
                  </a:cubicBezTo>
                  <a:cubicBezTo>
                    <a:pt x="61" y="26"/>
                    <a:pt x="61" y="25"/>
                    <a:pt x="61" y="25"/>
                  </a:cubicBezTo>
                  <a:cubicBezTo>
                    <a:pt x="61" y="18"/>
                    <a:pt x="56" y="12"/>
                    <a:pt x="50" y="12"/>
                  </a:cubicBezTo>
                  <a:cubicBezTo>
                    <a:pt x="47" y="12"/>
                    <a:pt x="43" y="14"/>
                    <a:pt x="41" y="16"/>
                  </a:cubicBezTo>
                  <a:cubicBezTo>
                    <a:pt x="40" y="18"/>
                    <a:pt x="38" y="19"/>
                    <a:pt x="37" y="19"/>
                  </a:cubicBezTo>
                  <a:cubicBezTo>
                    <a:pt x="35" y="19"/>
                    <a:pt x="33" y="18"/>
                    <a:pt x="32" y="16"/>
                  </a:cubicBezTo>
                  <a:cubicBezTo>
                    <a:pt x="30" y="14"/>
                    <a:pt x="27" y="12"/>
                    <a:pt x="23" y="12"/>
                  </a:cubicBezTo>
                  <a:close/>
                </a:path>
              </a:pathLst>
            </a:custGeom>
            <a:solidFill>
              <a:srgbClr val="00A0FF"/>
            </a:solidFill>
            <a:ln cap="flat" cmpd="sng" w="9525">
              <a:solidFill>
                <a:srgbClr val="00A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17" name="Google Shape;1417;g102109795a9_0_1326"/>
          <p:cNvPicPr preferRelativeResize="0"/>
          <p:nvPr/>
        </p:nvPicPr>
        <p:blipFill rotWithShape="1">
          <a:blip r:embed="rId3">
            <a:alphaModFix/>
          </a:blip>
          <a:srcRect b="0" l="0" r="0" t="0"/>
          <a:stretch/>
        </p:blipFill>
        <p:spPr>
          <a:xfrm>
            <a:off x="10028926" y="2507512"/>
            <a:ext cx="1513500" cy="2055206"/>
          </a:xfrm>
          <a:prstGeom prst="rect">
            <a:avLst/>
          </a:prstGeom>
          <a:noFill/>
          <a:ln>
            <a:noFill/>
          </a:ln>
        </p:spPr>
      </p:pic>
      <p:pic>
        <p:nvPicPr>
          <p:cNvPr id="1418" name="Google Shape;1418;g102109795a9_0_1326"/>
          <p:cNvPicPr preferRelativeResize="0"/>
          <p:nvPr/>
        </p:nvPicPr>
        <p:blipFill rotWithShape="1">
          <a:blip r:embed="rId4">
            <a:alphaModFix/>
          </a:blip>
          <a:srcRect b="0" l="0" r="0" t="0"/>
          <a:stretch/>
        </p:blipFill>
        <p:spPr>
          <a:xfrm>
            <a:off x="6775644" y="3225113"/>
            <a:ext cx="787500" cy="802358"/>
          </a:xfrm>
          <a:prstGeom prst="rect">
            <a:avLst/>
          </a:prstGeom>
          <a:noFill/>
          <a:ln>
            <a:noFill/>
          </a:ln>
        </p:spPr>
      </p:pic>
      <p:pic>
        <p:nvPicPr>
          <p:cNvPr id="1419" name="Google Shape;1419;g102109795a9_0_1326"/>
          <p:cNvPicPr preferRelativeResize="0"/>
          <p:nvPr/>
        </p:nvPicPr>
        <p:blipFill rotWithShape="1">
          <a:blip r:embed="rId5">
            <a:alphaModFix/>
          </a:blip>
          <a:srcRect b="0" l="0" r="0" t="0"/>
          <a:stretch/>
        </p:blipFill>
        <p:spPr>
          <a:xfrm>
            <a:off x="7568827" y="4569900"/>
            <a:ext cx="818225" cy="8054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g102109795a9_0_136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Association Rules</a:t>
            </a:r>
            <a:endParaRPr>
              <a:latin typeface="Calibri"/>
              <a:ea typeface="Calibri"/>
              <a:cs typeface="Calibri"/>
              <a:sym typeface="Calibri"/>
            </a:endParaRPr>
          </a:p>
          <a:p>
            <a:pPr indent="0" lvl="0" marL="0" rtl="0" algn="l">
              <a:lnSpc>
                <a:spcPct val="81818"/>
              </a:lnSpc>
              <a:spcBef>
                <a:spcPts val="0"/>
              </a:spcBef>
              <a:spcAft>
                <a:spcPts val="0"/>
              </a:spcAft>
              <a:buSzPts val="4400"/>
              <a:buNone/>
            </a:pPr>
            <a:r>
              <a:t/>
            </a:r>
            <a:endParaRPr>
              <a:latin typeface="Calibri"/>
              <a:ea typeface="Calibri"/>
              <a:cs typeface="Calibri"/>
              <a:sym typeface="Calibri"/>
            </a:endParaRPr>
          </a:p>
        </p:txBody>
      </p:sp>
      <p:sp>
        <p:nvSpPr>
          <p:cNvPr id="1426" name="Google Shape;1426;g102109795a9_0_1367"/>
          <p:cNvSpPr/>
          <p:nvPr/>
        </p:nvSpPr>
        <p:spPr>
          <a:xfrm>
            <a:off x="638980" y="1425166"/>
            <a:ext cx="10270200" cy="930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27" name="Google Shape;1427;g102109795a9_0_1367"/>
          <p:cNvSpPr/>
          <p:nvPr/>
        </p:nvSpPr>
        <p:spPr>
          <a:xfrm>
            <a:off x="638980" y="1425166"/>
            <a:ext cx="242100" cy="93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28" name="Google Shape;1428;g102109795a9_0_1367"/>
          <p:cNvSpPr/>
          <p:nvPr/>
        </p:nvSpPr>
        <p:spPr>
          <a:xfrm>
            <a:off x="638980" y="2519221"/>
            <a:ext cx="10270200" cy="121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29" name="Google Shape;1429;g102109795a9_0_1367"/>
          <p:cNvSpPr/>
          <p:nvPr/>
        </p:nvSpPr>
        <p:spPr>
          <a:xfrm>
            <a:off x="638980" y="2519222"/>
            <a:ext cx="242100" cy="121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30" name="Google Shape;1430;g102109795a9_0_1367"/>
          <p:cNvSpPr txBox="1"/>
          <p:nvPr/>
        </p:nvSpPr>
        <p:spPr>
          <a:xfrm>
            <a:off x="1282701" y="1645669"/>
            <a:ext cx="8862300" cy="4674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Discover rules that describe large portions of your data</a:t>
            </a:r>
            <a:endParaRPr b="0" i="0" sz="1400" u="none" cap="none" strike="noStrike">
              <a:solidFill>
                <a:schemeClr val="dk1"/>
              </a:solidFill>
              <a:latin typeface="Arial"/>
              <a:ea typeface="Arial"/>
              <a:cs typeface="Arial"/>
              <a:sym typeface="Arial"/>
            </a:endParaRPr>
          </a:p>
        </p:txBody>
      </p:sp>
      <p:sp>
        <p:nvSpPr>
          <p:cNvPr id="1431" name="Google Shape;1431;g102109795a9_0_1367"/>
          <p:cNvSpPr txBox="1"/>
          <p:nvPr/>
        </p:nvSpPr>
        <p:spPr>
          <a:xfrm>
            <a:off x="1282701" y="2684147"/>
            <a:ext cx="9521100" cy="4839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A common form of this type of application is called </a:t>
            </a:r>
            <a:br>
              <a:rPr b="0" i="0" lang="en-GB" sz="2000" u="none" cap="none" strike="noStrike">
                <a:solidFill>
                  <a:schemeClr val="dk1"/>
                </a:solidFill>
                <a:latin typeface="Montserrat Medium"/>
                <a:ea typeface="Montserrat Medium"/>
                <a:cs typeface="Montserrat Medium"/>
                <a:sym typeface="Montserrat Medium"/>
              </a:rPr>
            </a:br>
            <a:r>
              <a:rPr b="0" i="0" lang="en-GB" sz="2000" u="none" cap="none" strike="noStrike">
                <a:solidFill>
                  <a:schemeClr val="dk1"/>
                </a:solidFill>
                <a:latin typeface="Montserrat Medium"/>
                <a:ea typeface="Montserrat Medium"/>
                <a:cs typeface="Montserrat Medium"/>
                <a:sym typeface="Montserrat Medium"/>
              </a:rPr>
              <a:t>‘</a:t>
            </a:r>
            <a:r>
              <a:rPr b="1" i="0" lang="en-GB" sz="2000" u="none" cap="none" strike="noStrike">
                <a:solidFill>
                  <a:schemeClr val="dk1"/>
                </a:solidFill>
                <a:latin typeface="Montserrat Medium"/>
                <a:ea typeface="Montserrat Medium"/>
                <a:cs typeface="Montserrat Medium"/>
                <a:sym typeface="Montserrat Medium"/>
              </a:rPr>
              <a:t>market basket analysis</a:t>
            </a:r>
            <a:r>
              <a:rPr b="0" i="0" lang="en-GB" sz="2000" u="none" cap="none" strike="noStrike">
                <a:solidFill>
                  <a:schemeClr val="dk1"/>
                </a:solidFill>
                <a:latin typeface="Montserrat Medium"/>
                <a:ea typeface="Montserrat Medium"/>
                <a:cs typeface="Montserrat Medium"/>
                <a:sym typeface="Montserrat Medium"/>
              </a:rPr>
              <a:t>’</a:t>
            </a:r>
            <a:endParaRPr b="0" i="0" sz="2000" u="none" cap="none" strike="noStrike">
              <a:solidFill>
                <a:schemeClr val="dk1"/>
              </a:solidFill>
              <a:latin typeface="Montserrat Medium"/>
              <a:ea typeface="Montserrat Medium"/>
              <a:cs typeface="Montserrat Medium"/>
              <a:sym typeface="Montserrat Medium"/>
            </a:endParaRPr>
          </a:p>
        </p:txBody>
      </p:sp>
      <p:grpSp>
        <p:nvGrpSpPr>
          <p:cNvPr id="1432" name="Google Shape;1432;g102109795a9_0_1367"/>
          <p:cNvGrpSpPr/>
          <p:nvPr/>
        </p:nvGrpSpPr>
        <p:grpSpPr>
          <a:xfrm>
            <a:off x="7305261" y="3886538"/>
            <a:ext cx="4074900" cy="2848200"/>
            <a:chOff x="7335078" y="3900347"/>
            <a:chExt cx="4074900" cy="2848200"/>
          </a:xfrm>
        </p:grpSpPr>
        <p:sp>
          <p:nvSpPr>
            <p:cNvPr id="1433" name="Google Shape;1433;g102109795a9_0_1367"/>
            <p:cNvSpPr/>
            <p:nvPr/>
          </p:nvSpPr>
          <p:spPr>
            <a:xfrm>
              <a:off x="7335078" y="3900347"/>
              <a:ext cx="4074900" cy="284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34" name="Google Shape;1434;g102109795a9_0_1367"/>
            <p:cNvPicPr preferRelativeResize="0"/>
            <p:nvPr/>
          </p:nvPicPr>
          <p:blipFill rotWithShape="1">
            <a:blip r:embed="rId3">
              <a:alphaModFix/>
            </a:blip>
            <a:srcRect b="0" l="0" r="0" t="0"/>
            <a:stretch/>
          </p:blipFill>
          <p:spPr>
            <a:xfrm>
              <a:off x="7513281" y="4105516"/>
              <a:ext cx="3718638" cy="243798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956d74f906_0_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Outline for Today</a:t>
            </a:r>
            <a:endParaRPr/>
          </a:p>
        </p:txBody>
      </p:sp>
      <p:sp>
        <p:nvSpPr>
          <p:cNvPr id="183" name="Google Shape;183;g956d74f906_0_8"/>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Identify how to select the appropriate modelling technique.</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Understand the difference between supervised and unsupervised learning.</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Learn the different types of supervised and unsupervised learning algorithms.</a:t>
            </a:r>
            <a:endParaRPr sz="2600">
              <a:solidFill>
                <a:schemeClr val="dk1"/>
              </a:solidFill>
            </a:endParaRPr>
          </a:p>
          <a:p>
            <a:pPr indent="0" lvl="0" marL="0" rtl="0" algn="l">
              <a:lnSpc>
                <a:spcPct val="115000"/>
              </a:lnSpc>
              <a:spcBef>
                <a:spcPts val="1000"/>
              </a:spcBef>
              <a:spcAft>
                <a:spcPts val="0"/>
              </a:spcAft>
              <a:buSzPts val="2400"/>
              <a:buNone/>
            </a:pPr>
            <a:r>
              <a:t/>
            </a:r>
            <a:endParaRPr sz="2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g102109795a9_0_138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Association Rule Algorithms</a:t>
            </a:r>
            <a:endParaRPr/>
          </a:p>
        </p:txBody>
      </p:sp>
      <p:sp>
        <p:nvSpPr>
          <p:cNvPr id="1441" name="Google Shape;1441;g102109795a9_0_1381"/>
          <p:cNvSpPr/>
          <p:nvPr/>
        </p:nvSpPr>
        <p:spPr>
          <a:xfrm>
            <a:off x="619598" y="2409479"/>
            <a:ext cx="3360600" cy="2751900"/>
          </a:xfrm>
          <a:prstGeom prst="foldedCorner">
            <a:avLst>
              <a:gd fmla="val 2575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42" name="Google Shape;1442;g102109795a9_0_1381"/>
          <p:cNvSpPr/>
          <p:nvPr/>
        </p:nvSpPr>
        <p:spPr>
          <a:xfrm>
            <a:off x="4144263" y="2409479"/>
            <a:ext cx="3360600" cy="2751900"/>
          </a:xfrm>
          <a:prstGeom prst="foldedCorner">
            <a:avLst>
              <a:gd fmla="val 25758" name="adj"/>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43" name="Google Shape;1443;g102109795a9_0_1381"/>
          <p:cNvSpPr/>
          <p:nvPr/>
        </p:nvSpPr>
        <p:spPr>
          <a:xfrm>
            <a:off x="7668927" y="2409479"/>
            <a:ext cx="3495300" cy="2751900"/>
          </a:xfrm>
          <a:prstGeom prst="foldedCorner">
            <a:avLst>
              <a:gd fmla="val 25758" name="adj"/>
            </a:avLst>
          </a:prstGeom>
          <a:solidFill>
            <a:srgbClr val="0077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444" name="Google Shape;1444;g102109795a9_0_1381"/>
          <p:cNvSpPr/>
          <p:nvPr/>
        </p:nvSpPr>
        <p:spPr>
          <a:xfrm>
            <a:off x="2686482" y="1806675"/>
            <a:ext cx="1294800" cy="1294800"/>
          </a:xfrm>
          <a:prstGeom prst="flowChartConnector">
            <a:avLst/>
          </a:prstGeom>
          <a:solidFill>
            <a:schemeClr val="accent1"/>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5" name="Google Shape;1445;g102109795a9_0_1381"/>
          <p:cNvSpPr txBox="1"/>
          <p:nvPr/>
        </p:nvSpPr>
        <p:spPr>
          <a:xfrm>
            <a:off x="885817" y="3554305"/>
            <a:ext cx="2688900" cy="20043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Apriori algorithm</a:t>
            </a:r>
            <a:endParaRPr b="0" i="0" sz="1400" u="none" cap="none" strike="noStrike">
              <a:solidFill>
                <a:srgbClr val="000000"/>
              </a:solidFill>
              <a:latin typeface="Arial"/>
              <a:ea typeface="Arial"/>
              <a:cs typeface="Arial"/>
              <a:sym typeface="Arial"/>
            </a:endParaRPr>
          </a:p>
        </p:txBody>
      </p:sp>
      <p:sp>
        <p:nvSpPr>
          <p:cNvPr id="1446" name="Google Shape;1446;g102109795a9_0_1381"/>
          <p:cNvSpPr txBox="1"/>
          <p:nvPr/>
        </p:nvSpPr>
        <p:spPr>
          <a:xfrm>
            <a:off x="7939139" y="3472511"/>
            <a:ext cx="3091500" cy="8544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FP-growth algorithm (frequent pattern)</a:t>
            </a:r>
            <a:endParaRPr b="0" i="0" sz="1400" u="none" cap="none" strike="noStrike">
              <a:solidFill>
                <a:srgbClr val="000000"/>
              </a:solidFill>
              <a:latin typeface="Arial"/>
              <a:ea typeface="Arial"/>
              <a:cs typeface="Arial"/>
              <a:sym typeface="Arial"/>
            </a:endParaRPr>
          </a:p>
        </p:txBody>
      </p:sp>
      <p:sp>
        <p:nvSpPr>
          <p:cNvPr id="1447" name="Google Shape;1447;g102109795a9_0_1381"/>
          <p:cNvSpPr txBox="1"/>
          <p:nvPr/>
        </p:nvSpPr>
        <p:spPr>
          <a:xfrm>
            <a:off x="4396527" y="3325988"/>
            <a:ext cx="2856000" cy="756600"/>
          </a:xfrm>
          <a:prstGeom prst="rect">
            <a:avLst/>
          </a:prstGeom>
          <a:noFill/>
          <a:ln>
            <a:noFill/>
          </a:ln>
        </p:spPr>
        <p:txBody>
          <a:bodyPr anchorCtr="0" anchor="t" bIns="91425" lIns="91425" spcFirstLastPara="1" rIns="91425" wrap="square" tIns="91425">
            <a:noAutofit/>
          </a:bodyPr>
          <a:lstStyle/>
          <a:p>
            <a:pPr indent="0" lvl="0" marL="57150" marR="0" rtl="0" algn="l">
              <a:lnSpc>
                <a:spcPct val="100000"/>
              </a:lnSpc>
              <a:spcBef>
                <a:spcPts val="0"/>
              </a:spcBef>
              <a:spcAft>
                <a:spcPts val="1800"/>
              </a:spcAft>
              <a:buClr>
                <a:srgbClr val="000000"/>
              </a:buClr>
              <a:buSzPts val="2000"/>
              <a:buFont typeface="Arial"/>
              <a:buNone/>
            </a:pPr>
            <a:r>
              <a:rPr b="0" i="0" lang="en-GB" sz="2000" u="none" cap="none" strike="noStrike">
                <a:solidFill>
                  <a:schemeClr val="lt1"/>
                </a:solidFill>
                <a:latin typeface="Montserrat Medium"/>
                <a:ea typeface="Montserrat Medium"/>
                <a:cs typeface="Montserrat Medium"/>
                <a:sym typeface="Montserrat Medium"/>
              </a:rPr>
              <a:t>Eclat algorithm (Equivalence Class Transformation) </a:t>
            </a:r>
            <a:endParaRPr b="0" i="0" sz="1400" u="none" cap="none" strike="noStrike">
              <a:solidFill>
                <a:srgbClr val="000000"/>
              </a:solidFill>
              <a:latin typeface="Arial"/>
              <a:ea typeface="Arial"/>
              <a:cs typeface="Arial"/>
              <a:sym typeface="Arial"/>
            </a:endParaRPr>
          </a:p>
        </p:txBody>
      </p:sp>
      <p:sp>
        <p:nvSpPr>
          <p:cNvPr id="1448" name="Google Shape;1448;g102109795a9_0_1381"/>
          <p:cNvSpPr txBox="1"/>
          <p:nvPr/>
        </p:nvSpPr>
        <p:spPr>
          <a:xfrm>
            <a:off x="2918229" y="2116495"/>
            <a:ext cx="890100" cy="708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chemeClr val="l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1449" name="Google Shape;1449;g102109795a9_0_1381"/>
          <p:cNvSpPr/>
          <p:nvPr/>
        </p:nvSpPr>
        <p:spPr>
          <a:xfrm>
            <a:off x="6210127" y="1806675"/>
            <a:ext cx="1294800" cy="1294800"/>
          </a:xfrm>
          <a:prstGeom prst="flowChartConnector">
            <a:avLst/>
          </a:prstGeom>
          <a:solidFill>
            <a:schemeClr val="accent5"/>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0" name="Google Shape;1450;g102109795a9_0_1381"/>
          <p:cNvSpPr/>
          <p:nvPr/>
        </p:nvSpPr>
        <p:spPr>
          <a:xfrm>
            <a:off x="9869544" y="1806675"/>
            <a:ext cx="1294800" cy="1294800"/>
          </a:xfrm>
          <a:prstGeom prst="flowChartConnector">
            <a:avLst/>
          </a:prstGeom>
          <a:solidFill>
            <a:schemeClr val="accent4"/>
          </a:solidFill>
          <a:ln cap="flat"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1" name="Google Shape;1451;g102109795a9_0_1381"/>
          <p:cNvSpPr txBox="1"/>
          <p:nvPr/>
        </p:nvSpPr>
        <p:spPr>
          <a:xfrm>
            <a:off x="6391417" y="2116495"/>
            <a:ext cx="989400" cy="708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chemeClr val="lt1"/>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1452" name="Google Shape;1452;g102109795a9_0_1381"/>
          <p:cNvSpPr txBox="1"/>
          <p:nvPr/>
        </p:nvSpPr>
        <p:spPr>
          <a:xfrm>
            <a:off x="10041309" y="2116495"/>
            <a:ext cx="989400" cy="708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chemeClr val="lt1"/>
                </a:solidFill>
                <a:latin typeface="Montserrat ExtraBold"/>
                <a:ea typeface="Montserrat ExtraBold"/>
                <a:cs typeface="Montserrat ExtraBold"/>
                <a:sym typeface="Montserrat ExtraBold"/>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gac737236f5_0_2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Reading for this week</a:t>
            </a:r>
            <a:endParaRPr/>
          </a:p>
          <a:p>
            <a:pPr indent="0" lvl="0" marL="0" rtl="0" algn="l">
              <a:lnSpc>
                <a:spcPct val="81818"/>
              </a:lnSpc>
              <a:spcBef>
                <a:spcPts val="0"/>
              </a:spcBef>
              <a:spcAft>
                <a:spcPts val="0"/>
              </a:spcAft>
              <a:buSzPts val="4400"/>
              <a:buNone/>
            </a:pPr>
            <a:r>
              <a:t/>
            </a:r>
            <a:endParaRPr/>
          </a:p>
        </p:txBody>
      </p:sp>
      <p:sp>
        <p:nvSpPr>
          <p:cNvPr id="1459" name="Google Shape;1459;gac737236f5_0_28"/>
          <p:cNvSpPr txBox="1"/>
          <p:nvPr>
            <p:ph idx="1" type="body"/>
          </p:nvPr>
        </p:nvSpPr>
        <p:spPr>
          <a:xfrm>
            <a:off x="3900275" y="1697075"/>
            <a:ext cx="7073700" cy="3195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Arial"/>
                <a:ea typeface="Arial"/>
                <a:cs typeface="Arial"/>
                <a:sym typeface="Arial"/>
              </a:rPr>
              <a:t>1.4 - Labelled and Unlabelled Data</a:t>
            </a:r>
            <a:endParaRPr>
              <a:solidFill>
                <a:schemeClr val="dk1"/>
              </a:solidFill>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rPr lang="en-GB">
                <a:solidFill>
                  <a:schemeClr val="dk1"/>
                </a:solidFill>
                <a:latin typeface="Arial"/>
                <a:ea typeface="Arial"/>
                <a:cs typeface="Arial"/>
                <a:sym typeface="Arial"/>
              </a:rPr>
              <a:t>1.5 - Supervised Learning: Classification </a:t>
            </a:r>
            <a:endParaRPr>
              <a:solidFill>
                <a:schemeClr val="dk1"/>
              </a:solidFill>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rPr lang="en-GB">
                <a:solidFill>
                  <a:schemeClr val="dk1"/>
                </a:solidFill>
                <a:latin typeface="Arial"/>
                <a:ea typeface="Arial"/>
                <a:cs typeface="Arial"/>
                <a:sym typeface="Arial"/>
              </a:rPr>
              <a:t>1.6 - Supervised Learning: Numerical Prediction</a:t>
            </a:r>
            <a:endParaRPr>
              <a:solidFill>
                <a:schemeClr val="dk1"/>
              </a:solidFill>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rPr lang="en-GB">
                <a:solidFill>
                  <a:schemeClr val="dk1"/>
                </a:solidFill>
                <a:latin typeface="Arial"/>
                <a:ea typeface="Arial"/>
                <a:cs typeface="Arial"/>
                <a:sym typeface="Arial"/>
              </a:rPr>
              <a:t>1.7 - Unsupervised Learning: Association Rules </a:t>
            </a:r>
            <a:endParaRPr>
              <a:solidFill>
                <a:schemeClr val="dk1"/>
              </a:solidFill>
              <a:latin typeface="Arial"/>
              <a:ea typeface="Arial"/>
              <a:cs typeface="Arial"/>
              <a:sym typeface="Arial"/>
            </a:endParaRPr>
          </a:p>
          <a:p>
            <a:pPr indent="0" lvl="0" marL="0" rtl="0" algn="l">
              <a:lnSpc>
                <a:spcPct val="115000"/>
              </a:lnSpc>
              <a:spcBef>
                <a:spcPts val="1600"/>
              </a:spcBef>
              <a:spcAft>
                <a:spcPts val="1600"/>
              </a:spcAft>
              <a:buClr>
                <a:schemeClr val="dk1"/>
              </a:buClr>
              <a:buSzPts val="1100"/>
              <a:buFont typeface="Arial"/>
              <a:buNone/>
            </a:pPr>
            <a:r>
              <a:rPr lang="en-GB">
                <a:solidFill>
                  <a:schemeClr val="dk1"/>
                </a:solidFill>
                <a:latin typeface="Arial"/>
                <a:ea typeface="Arial"/>
                <a:cs typeface="Arial"/>
                <a:sym typeface="Arial"/>
              </a:rPr>
              <a:t>1.8 - Unsupervised Learning: Clustering</a:t>
            </a:r>
            <a:endParaRPr>
              <a:solidFill>
                <a:schemeClr val="dk1"/>
              </a:solidFill>
              <a:latin typeface="Arial"/>
              <a:ea typeface="Arial"/>
              <a:cs typeface="Arial"/>
              <a:sym typeface="Arial"/>
            </a:endParaRPr>
          </a:p>
        </p:txBody>
      </p:sp>
      <p:pic>
        <p:nvPicPr>
          <p:cNvPr id="1460" name="Google Shape;1460;gac737236f5_0_28"/>
          <p:cNvPicPr preferRelativeResize="0"/>
          <p:nvPr/>
        </p:nvPicPr>
        <p:blipFill rotWithShape="1">
          <a:blip r:embed="rId3">
            <a:alphaModFix/>
          </a:blip>
          <a:srcRect b="0" l="0" r="0" t="0"/>
          <a:stretch/>
        </p:blipFill>
        <p:spPr>
          <a:xfrm>
            <a:off x="948075" y="1551050"/>
            <a:ext cx="1925625" cy="2911775"/>
          </a:xfrm>
          <a:prstGeom prst="rect">
            <a:avLst/>
          </a:prstGeom>
          <a:noFill/>
          <a:ln>
            <a:noFill/>
          </a:ln>
        </p:spPr>
      </p:pic>
      <p:sp>
        <p:nvSpPr>
          <p:cNvPr id="1461" name="Google Shape;1461;gac737236f5_0_28"/>
          <p:cNvSpPr txBox="1"/>
          <p:nvPr/>
        </p:nvSpPr>
        <p:spPr>
          <a:xfrm>
            <a:off x="1468675" y="4594625"/>
            <a:ext cx="8844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sng" cap="none" strike="noStrike">
                <a:solidFill>
                  <a:srgbClr val="0277BD"/>
                </a:solidFill>
                <a:latin typeface="Lato"/>
                <a:ea typeface="Lato"/>
                <a:cs typeface="Lato"/>
                <a:sym typeface="Lato"/>
                <a:hlinkClick r:id="rId4">
                  <a:extLst>
                    <a:ext uri="{A12FA001-AC4F-418D-AE19-62706E023703}">
                      <ahyp:hlinkClr val="tx"/>
                    </a:ext>
                  </a:extLst>
                </a:hlinkClick>
              </a:rPr>
              <a:t>link</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02109795a9_0_1491"/>
          <p:cNvSpPr txBox="1"/>
          <p:nvPr>
            <p:ph type="title"/>
          </p:nvPr>
        </p:nvSpPr>
        <p:spPr>
          <a:xfrm>
            <a:off x="259223" y="181292"/>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Modelling</a:t>
            </a:r>
            <a:endParaRPr/>
          </a:p>
        </p:txBody>
      </p:sp>
      <p:grpSp>
        <p:nvGrpSpPr>
          <p:cNvPr id="190" name="Google Shape;190;g102109795a9_0_1491"/>
          <p:cNvGrpSpPr/>
          <p:nvPr/>
        </p:nvGrpSpPr>
        <p:grpSpPr>
          <a:xfrm>
            <a:off x="4068154" y="1179486"/>
            <a:ext cx="7286335" cy="4659543"/>
            <a:chOff x="3943179" y="1784586"/>
            <a:chExt cx="7286335" cy="4659543"/>
          </a:xfrm>
        </p:grpSpPr>
        <p:sp>
          <p:nvSpPr>
            <p:cNvPr id="191" name="Google Shape;191;g102109795a9_0_1491"/>
            <p:cNvSpPr/>
            <p:nvPr/>
          </p:nvSpPr>
          <p:spPr>
            <a:xfrm>
              <a:off x="6793974" y="3505442"/>
              <a:ext cx="1498200" cy="14982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2" name="Google Shape;192;g102109795a9_0_1491"/>
            <p:cNvSpPr/>
            <p:nvPr/>
          </p:nvSpPr>
          <p:spPr>
            <a:xfrm>
              <a:off x="7084290" y="2142597"/>
              <a:ext cx="944100" cy="9441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3" name="Google Shape;193;g102109795a9_0_1491"/>
            <p:cNvSpPr/>
            <p:nvPr/>
          </p:nvSpPr>
          <p:spPr>
            <a:xfrm>
              <a:off x="8531066" y="3098838"/>
              <a:ext cx="944100" cy="944100"/>
            </a:xfrm>
            <a:prstGeom prst="ellipse">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4" name="Google Shape;194;g102109795a9_0_1491"/>
            <p:cNvSpPr/>
            <p:nvPr/>
          </p:nvSpPr>
          <p:spPr>
            <a:xfrm>
              <a:off x="5648539" y="3067898"/>
              <a:ext cx="944100" cy="9441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5" name="Google Shape;195;g102109795a9_0_1491"/>
            <p:cNvSpPr/>
            <p:nvPr/>
          </p:nvSpPr>
          <p:spPr>
            <a:xfrm>
              <a:off x="7084290" y="5297186"/>
              <a:ext cx="944100" cy="944100"/>
            </a:xfrm>
            <a:prstGeom prst="ellipse">
              <a:avLst/>
            </a:prstGeom>
            <a:solidFill>
              <a:srgbClr val="621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6" name="Google Shape;196;g102109795a9_0_1491"/>
            <p:cNvSpPr/>
            <p:nvPr/>
          </p:nvSpPr>
          <p:spPr>
            <a:xfrm>
              <a:off x="8396293" y="4595497"/>
              <a:ext cx="944100" cy="944100"/>
            </a:xfrm>
            <a:prstGeom prst="ellipse">
              <a:avLst/>
            </a:prstGeom>
            <a:solidFill>
              <a:srgbClr val="005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7" name="Google Shape;197;g102109795a9_0_1491"/>
            <p:cNvSpPr/>
            <p:nvPr/>
          </p:nvSpPr>
          <p:spPr>
            <a:xfrm>
              <a:off x="5758345" y="4557259"/>
              <a:ext cx="944100" cy="9441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8" name="Google Shape;198;g102109795a9_0_1491"/>
            <p:cNvSpPr/>
            <p:nvPr/>
          </p:nvSpPr>
          <p:spPr>
            <a:xfrm rot="3732225">
              <a:off x="6866723" y="2047584"/>
              <a:ext cx="1486076" cy="4507216"/>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9" name="Google Shape;199;g102109795a9_0_1491"/>
            <p:cNvSpPr/>
            <p:nvPr/>
          </p:nvSpPr>
          <p:spPr>
            <a:xfrm rot="7140445">
              <a:off x="6761900" y="2055561"/>
              <a:ext cx="1486010" cy="4507157"/>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0" name="Google Shape;200;g102109795a9_0_1491"/>
            <p:cNvSpPr/>
            <p:nvPr/>
          </p:nvSpPr>
          <p:spPr>
            <a:xfrm rot="10800000">
              <a:off x="6814347" y="1936929"/>
              <a:ext cx="1485900" cy="4507200"/>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1" name="Google Shape;201;g102109795a9_0_1491"/>
            <p:cNvSpPr txBox="1"/>
            <p:nvPr/>
          </p:nvSpPr>
          <p:spPr>
            <a:xfrm>
              <a:off x="6793974" y="4007604"/>
              <a:ext cx="1460400" cy="482400"/>
            </a:xfrm>
            <a:prstGeom prst="rect">
              <a:avLst/>
            </a:prstGeom>
            <a:noFill/>
            <a:ln>
              <a:noFill/>
            </a:ln>
          </p:spPr>
          <p:txBody>
            <a:bodyPr anchorCtr="0" anchor="t" bIns="25400" lIns="25400" spcFirstLastPara="1" rIns="25400" wrap="square" tIns="25400">
              <a:spAutoFit/>
            </a:bodyPr>
            <a:lstStyle/>
            <a:p>
              <a:pPr indent="0" lvl="0" marL="0" marR="0" rtl="0" algn="ctr">
                <a:lnSpc>
                  <a:spcPct val="100000"/>
                </a:lnSpc>
                <a:spcBef>
                  <a:spcPts val="0"/>
                </a:spcBef>
                <a:spcAft>
                  <a:spcPts val="0"/>
                </a:spcAft>
                <a:buClr>
                  <a:srgbClr val="292C31"/>
                </a:buClr>
                <a:buSzPts val="2000"/>
                <a:buFont typeface="Montserrat Medium"/>
                <a:buNone/>
              </a:pPr>
              <a:r>
                <a:rPr b="0" i="0" lang="en-GB" sz="1400" u="none" cap="none" strike="noStrike">
                  <a:solidFill>
                    <a:srgbClr val="FFFFFF"/>
                  </a:solidFill>
                  <a:latin typeface="Montserrat Medium"/>
                  <a:ea typeface="Montserrat Medium"/>
                  <a:cs typeface="Montserrat Medium"/>
                  <a:sym typeface="Montserrat Medium"/>
                </a:rPr>
                <a:t>Data Mining Process</a:t>
              </a:r>
              <a:endParaRPr b="0" i="0" sz="1400" u="none" cap="none" strike="noStrike">
                <a:solidFill>
                  <a:srgbClr val="FFFFFF"/>
                </a:solidFill>
                <a:latin typeface="Montserrat Medium"/>
                <a:ea typeface="Montserrat Medium"/>
                <a:cs typeface="Montserrat Medium"/>
                <a:sym typeface="Montserrat Medium"/>
              </a:endParaRPr>
            </a:p>
          </p:txBody>
        </p:sp>
        <p:sp>
          <p:nvSpPr>
            <p:cNvPr id="202" name="Google Shape;202;g102109795a9_0_1491"/>
            <p:cNvSpPr txBox="1"/>
            <p:nvPr/>
          </p:nvSpPr>
          <p:spPr>
            <a:xfrm>
              <a:off x="7953203" y="1784586"/>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Business understanding</a:t>
              </a:r>
              <a:endParaRPr b="0" i="0" sz="1400" u="none" cap="none" strike="noStrike">
                <a:solidFill>
                  <a:srgbClr val="000000"/>
                </a:solidFill>
                <a:latin typeface="Arial"/>
                <a:ea typeface="Arial"/>
                <a:cs typeface="Arial"/>
                <a:sym typeface="Arial"/>
              </a:endParaRPr>
            </a:p>
          </p:txBody>
        </p:sp>
        <p:sp>
          <p:nvSpPr>
            <p:cNvPr id="203" name="Google Shape;203;g102109795a9_0_1491"/>
            <p:cNvSpPr txBox="1"/>
            <p:nvPr/>
          </p:nvSpPr>
          <p:spPr>
            <a:xfrm>
              <a:off x="9769114" y="3329743"/>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Data Understanding</a:t>
              </a:r>
              <a:endParaRPr b="0" i="0" sz="1400" u="none" cap="none" strike="noStrike">
                <a:solidFill>
                  <a:srgbClr val="000000"/>
                </a:solidFill>
                <a:latin typeface="Arial"/>
                <a:ea typeface="Arial"/>
                <a:cs typeface="Arial"/>
                <a:sym typeface="Arial"/>
              </a:endParaRPr>
            </a:p>
          </p:txBody>
        </p:sp>
        <p:sp>
          <p:nvSpPr>
            <p:cNvPr id="204" name="Google Shape;204;g102109795a9_0_1491"/>
            <p:cNvSpPr txBox="1"/>
            <p:nvPr/>
          </p:nvSpPr>
          <p:spPr>
            <a:xfrm>
              <a:off x="9708294" y="4866139"/>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Data</a:t>
              </a:r>
              <a:endParaRPr b="0" i="0" sz="1400" u="none" cap="none" strike="noStrike">
                <a:solidFill>
                  <a:srgbClr val="9C9C9C"/>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preparation</a:t>
              </a:r>
              <a:endParaRPr b="0" i="0" sz="1400" u="none" cap="none" strike="noStrike">
                <a:solidFill>
                  <a:srgbClr val="000000"/>
                </a:solidFill>
                <a:latin typeface="Arial"/>
                <a:ea typeface="Arial"/>
                <a:cs typeface="Arial"/>
                <a:sym typeface="Arial"/>
              </a:endParaRPr>
            </a:p>
          </p:txBody>
        </p:sp>
        <p:sp>
          <p:nvSpPr>
            <p:cNvPr id="205" name="Google Shape;205;g102109795a9_0_1491"/>
            <p:cNvSpPr txBox="1"/>
            <p:nvPr/>
          </p:nvSpPr>
          <p:spPr>
            <a:xfrm>
              <a:off x="5987882" y="6150377"/>
              <a:ext cx="1460400" cy="266700"/>
            </a:xfrm>
            <a:prstGeom prst="rect">
              <a:avLst/>
            </a:prstGeom>
            <a:noFill/>
            <a:ln>
              <a:noFill/>
            </a:ln>
          </p:spPr>
          <p:txBody>
            <a:bodyPr anchorCtr="0" anchor="t" bIns="25400" lIns="25400" spcFirstLastPara="1" rIns="25400" wrap="square" tIns="25400">
              <a:spAutoFit/>
            </a:bodyPr>
            <a:lstStyle/>
            <a:p>
              <a:pPr indent="0" lvl="0" marL="0" marR="0" rtl="0" algn="ct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Modelling</a:t>
              </a:r>
              <a:endParaRPr b="0" i="0" sz="1400" u="none" cap="none" strike="noStrike">
                <a:solidFill>
                  <a:srgbClr val="000000"/>
                </a:solidFill>
                <a:latin typeface="Arial"/>
                <a:ea typeface="Arial"/>
                <a:cs typeface="Arial"/>
                <a:sym typeface="Arial"/>
              </a:endParaRPr>
            </a:p>
          </p:txBody>
        </p:sp>
        <p:sp>
          <p:nvSpPr>
            <p:cNvPr id="206" name="Google Shape;206;g102109795a9_0_1491"/>
            <p:cNvSpPr txBox="1"/>
            <p:nvPr/>
          </p:nvSpPr>
          <p:spPr>
            <a:xfrm>
              <a:off x="4073988" y="4973861"/>
              <a:ext cx="1460400" cy="266700"/>
            </a:xfrm>
            <a:prstGeom prst="rect">
              <a:avLst/>
            </a:prstGeom>
            <a:noFill/>
            <a:ln>
              <a:noFill/>
            </a:ln>
          </p:spPr>
          <p:txBody>
            <a:bodyPr anchorCtr="0" anchor="t" bIns="25400" lIns="25400" spcFirstLastPara="1" rIns="25400" wrap="square" tIns="25400">
              <a:spAutoFit/>
            </a:bodyPr>
            <a:lstStyle/>
            <a:p>
              <a:pPr indent="0" lvl="0" marL="0" marR="0" rtl="0" algn="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Evaluation</a:t>
              </a:r>
              <a:endParaRPr b="0" i="0" sz="1400" u="none" cap="none" strike="noStrike">
                <a:solidFill>
                  <a:srgbClr val="000000"/>
                </a:solidFill>
                <a:latin typeface="Arial"/>
                <a:ea typeface="Arial"/>
                <a:cs typeface="Arial"/>
                <a:sym typeface="Arial"/>
              </a:endParaRPr>
            </a:p>
          </p:txBody>
        </p:sp>
        <p:sp>
          <p:nvSpPr>
            <p:cNvPr id="207" name="Google Shape;207;g102109795a9_0_1491"/>
            <p:cNvSpPr txBox="1"/>
            <p:nvPr/>
          </p:nvSpPr>
          <p:spPr>
            <a:xfrm>
              <a:off x="3943179" y="2986066"/>
              <a:ext cx="1460400" cy="266700"/>
            </a:xfrm>
            <a:prstGeom prst="rect">
              <a:avLst/>
            </a:prstGeom>
            <a:noFill/>
            <a:ln>
              <a:noFill/>
            </a:ln>
          </p:spPr>
          <p:txBody>
            <a:bodyPr anchorCtr="0" anchor="t" bIns="25400" lIns="25400" spcFirstLastPara="1" rIns="25400" wrap="square" tIns="25400">
              <a:spAutoFit/>
            </a:bodyPr>
            <a:lstStyle/>
            <a:p>
              <a:pPr indent="0" lvl="0" marL="0" marR="0" rtl="0" algn="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Deployment</a:t>
              </a:r>
              <a:endParaRPr b="0" i="0" sz="1400" u="none" cap="none" strike="noStrike">
                <a:solidFill>
                  <a:srgbClr val="000000"/>
                </a:solidFill>
                <a:latin typeface="Arial"/>
                <a:ea typeface="Arial"/>
                <a:cs typeface="Arial"/>
                <a:sym typeface="Arial"/>
              </a:endParaRPr>
            </a:p>
          </p:txBody>
        </p:sp>
        <p:sp>
          <p:nvSpPr>
            <p:cNvPr id="208" name="Google Shape;208;g102109795a9_0_1491"/>
            <p:cNvSpPr/>
            <p:nvPr/>
          </p:nvSpPr>
          <p:spPr>
            <a:xfrm rot="2462943">
              <a:off x="8190643" y="2690023"/>
              <a:ext cx="507991" cy="342978"/>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9" name="Google Shape;209;g102109795a9_0_1491"/>
            <p:cNvSpPr/>
            <p:nvPr/>
          </p:nvSpPr>
          <p:spPr>
            <a:xfrm rot="6647383">
              <a:off x="8988514" y="4186796"/>
              <a:ext cx="507975" cy="343051"/>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0" name="Google Shape;210;g102109795a9_0_1491"/>
            <p:cNvSpPr/>
            <p:nvPr/>
          </p:nvSpPr>
          <p:spPr>
            <a:xfrm rot="9108965">
              <a:off x="8120688" y="5628064"/>
              <a:ext cx="508148" cy="343059"/>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1" name="Google Shape;211;g102109795a9_0_1491"/>
            <p:cNvSpPr/>
            <p:nvPr/>
          </p:nvSpPr>
          <p:spPr>
            <a:xfrm rot="-8329799">
              <a:off x="6412484" y="5546918"/>
              <a:ext cx="508130" cy="343147"/>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2" name="Google Shape;212;g102109795a9_0_1491"/>
            <p:cNvSpPr/>
            <p:nvPr/>
          </p:nvSpPr>
          <p:spPr>
            <a:xfrm rot="-4974514">
              <a:off x="5677054" y="4137622"/>
              <a:ext cx="507885" cy="343117"/>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3" name="Google Shape;213;g102109795a9_0_1491"/>
            <p:cNvSpPr/>
            <p:nvPr/>
          </p:nvSpPr>
          <p:spPr>
            <a:xfrm rot="-1967896">
              <a:off x="6380142" y="2537489"/>
              <a:ext cx="507862" cy="343093"/>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214" name="Google Shape;214;g102109795a9_0_1491"/>
            <p:cNvGrpSpPr/>
            <p:nvPr/>
          </p:nvGrpSpPr>
          <p:grpSpPr>
            <a:xfrm>
              <a:off x="7221097" y="2451368"/>
              <a:ext cx="661644" cy="352877"/>
              <a:chOff x="3935413" y="4737100"/>
              <a:chExt cx="452437" cy="241300"/>
            </a:xfrm>
          </p:grpSpPr>
          <p:sp>
            <p:nvSpPr>
              <p:cNvPr id="215" name="Google Shape;215;g102109795a9_0_1491"/>
              <p:cNvSpPr/>
              <p:nvPr/>
            </p:nvSpPr>
            <p:spPr>
              <a:xfrm>
                <a:off x="4283075" y="4741863"/>
                <a:ext cx="104775" cy="158750"/>
              </a:xfrm>
              <a:custGeom>
                <a:rect b="b" l="l" r="r" t="t"/>
                <a:pathLst>
                  <a:path extrusionOk="0" h="140" w="92">
                    <a:moveTo>
                      <a:pt x="38" y="140"/>
                    </a:moveTo>
                    <a:cubicBezTo>
                      <a:pt x="35" y="140"/>
                      <a:pt x="32" y="139"/>
                      <a:pt x="31" y="136"/>
                    </a:cubicBezTo>
                    <a:cubicBezTo>
                      <a:pt x="0" y="22"/>
                      <a:pt x="0" y="22"/>
                      <a:pt x="0" y="22"/>
                    </a:cubicBezTo>
                    <a:cubicBezTo>
                      <a:pt x="0" y="21"/>
                      <a:pt x="0" y="19"/>
                      <a:pt x="1" y="17"/>
                    </a:cubicBezTo>
                    <a:cubicBezTo>
                      <a:pt x="2" y="16"/>
                      <a:pt x="3" y="15"/>
                      <a:pt x="5" y="14"/>
                    </a:cubicBezTo>
                    <a:cubicBezTo>
                      <a:pt x="53" y="1"/>
                      <a:pt x="53" y="1"/>
                      <a:pt x="53" y="1"/>
                    </a:cubicBezTo>
                    <a:cubicBezTo>
                      <a:pt x="56" y="0"/>
                      <a:pt x="60" y="3"/>
                      <a:pt x="61" y="6"/>
                    </a:cubicBezTo>
                    <a:cubicBezTo>
                      <a:pt x="91" y="120"/>
                      <a:pt x="91" y="120"/>
                      <a:pt x="91" y="120"/>
                    </a:cubicBezTo>
                    <a:cubicBezTo>
                      <a:pt x="92" y="121"/>
                      <a:pt x="91" y="123"/>
                      <a:pt x="91" y="125"/>
                    </a:cubicBezTo>
                    <a:cubicBezTo>
                      <a:pt x="90" y="126"/>
                      <a:pt x="88" y="127"/>
                      <a:pt x="87" y="128"/>
                    </a:cubicBezTo>
                    <a:cubicBezTo>
                      <a:pt x="39" y="140"/>
                      <a:pt x="39" y="140"/>
                      <a:pt x="39" y="140"/>
                    </a:cubicBezTo>
                    <a:cubicBezTo>
                      <a:pt x="39" y="140"/>
                      <a:pt x="38" y="140"/>
                      <a:pt x="38" y="140"/>
                    </a:cubicBezTo>
                    <a:close/>
                    <a:moveTo>
                      <a:pt x="15" y="25"/>
                    </a:moveTo>
                    <a:cubicBezTo>
                      <a:pt x="42" y="126"/>
                      <a:pt x="42" y="126"/>
                      <a:pt x="42" y="126"/>
                    </a:cubicBezTo>
                    <a:cubicBezTo>
                      <a:pt x="77" y="117"/>
                      <a:pt x="77" y="117"/>
                      <a:pt x="77" y="117"/>
                    </a:cubicBezTo>
                    <a:cubicBezTo>
                      <a:pt x="50" y="16"/>
                      <a:pt x="50" y="16"/>
                      <a:pt x="50" y="16"/>
                    </a:cubicBezTo>
                    <a:lnTo>
                      <a:pt x="15" y="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02109795a9_0_1491"/>
              <p:cNvSpPr/>
              <p:nvPr/>
            </p:nvSpPr>
            <p:spPr>
              <a:xfrm>
                <a:off x="4111625" y="4759325"/>
                <a:ext cx="219075" cy="134938"/>
              </a:xfrm>
              <a:custGeom>
                <a:rect b="b" l="l" r="r" t="t"/>
                <a:pathLst>
                  <a:path extrusionOk="0" h="118" w="191">
                    <a:moveTo>
                      <a:pt x="164" y="118"/>
                    </a:moveTo>
                    <a:cubicBezTo>
                      <a:pt x="157" y="118"/>
                      <a:pt x="149" y="116"/>
                      <a:pt x="142" y="111"/>
                    </a:cubicBezTo>
                    <a:cubicBezTo>
                      <a:pt x="78" y="69"/>
                      <a:pt x="78" y="69"/>
                      <a:pt x="78" y="69"/>
                    </a:cubicBezTo>
                    <a:cubicBezTo>
                      <a:pt x="72" y="64"/>
                      <a:pt x="64" y="64"/>
                      <a:pt x="57" y="68"/>
                    </a:cubicBezTo>
                    <a:cubicBezTo>
                      <a:pt x="33" y="84"/>
                      <a:pt x="33" y="84"/>
                      <a:pt x="33" y="84"/>
                    </a:cubicBezTo>
                    <a:cubicBezTo>
                      <a:pt x="28" y="87"/>
                      <a:pt x="22" y="88"/>
                      <a:pt x="16" y="86"/>
                    </a:cubicBezTo>
                    <a:cubicBezTo>
                      <a:pt x="11" y="85"/>
                      <a:pt x="6" y="81"/>
                      <a:pt x="3" y="75"/>
                    </a:cubicBezTo>
                    <a:cubicBezTo>
                      <a:pt x="0" y="67"/>
                      <a:pt x="2" y="58"/>
                      <a:pt x="8" y="52"/>
                    </a:cubicBezTo>
                    <a:cubicBezTo>
                      <a:pt x="50" y="13"/>
                      <a:pt x="50" y="13"/>
                      <a:pt x="50" y="13"/>
                    </a:cubicBezTo>
                    <a:cubicBezTo>
                      <a:pt x="61" y="4"/>
                      <a:pt x="76" y="0"/>
                      <a:pt x="90" y="4"/>
                    </a:cubicBezTo>
                    <a:cubicBezTo>
                      <a:pt x="122" y="14"/>
                      <a:pt x="122" y="14"/>
                      <a:pt x="122" y="14"/>
                    </a:cubicBezTo>
                    <a:cubicBezTo>
                      <a:pt x="129" y="16"/>
                      <a:pt x="137" y="16"/>
                      <a:pt x="144" y="14"/>
                    </a:cubicBezTo>
                    <a:cubicBezTo>
                      <a:pt x="157" y="11"/>
                      <a:pt x="157" y="11"/>
                      <a:pt x="157" y="11"/>
                    </a:cubicBezTo>
                    <a:cubicBezTo>
                      <a:pt x="159" y="10"/>
                      <a:pt x="161" y="10"/>
                      <a:pt x="162" y="11"/>
                    </a:cubicBezTo>
                    <a:cubicBezTo>
                      <a:pt x="164" y="12"/>
                      <a:pt x="165" y="14"/>
                      <a:pt x="166" y="15"/>
                    </a:cubicBezTo>
                    <a:cubicBezTo>
                      <a:pt x="190" y="105"/>
                      <a:pt x="190" y="105"/>
                      <a:pt x="190" y="105"/>
                    </a:cubicBezTo>
                    <a:cubicBezTo>
                      <a:pt x="191" y="108"/>
                      <a:pt x="189" y="112"/>
                      <a:pt x="186" y="113"/>
                    </a:cubicBezTo>
                    <a:cubicBezTo>
                      <a:pt x="177" y="116"/>
                      <a:pt x="177" y="116"/>
                      <a:pt x="177" y="116"/>
                    </a:cubicBezTo>
                    <a:cubicBezTo>
                      <a:pt x="173" y="117"/>
                      <a:pt x="168" y="118"/>
                      <a:pt x="164" y="118"/>
                    </a:cubicBezTo>
                    <a:close/>
                    <a:moveTo>
                      <a:pt x="68" y="52"/>
                    </a:moveTo>
                    <a:cubicBezTo>
                      <a:pt x="74" y="52"/>
                      <a:pt x="80" y="54"/>
                      <a:pt x="85" y="58"/>
                    </a:cubicBezTo>
                    <a:cubicBezTo>
                      <a:pt x="149" y="100"/>
                      <a:pt x="149" y="100"/>
                      <a:pt x="149" y="100"/>
                    </a:cubicBezTo>
                    <a:cubicBezTo>
                      <a:pt x="156" y="105"/>
                      <a:pt x="165" y="106"/>
                      <a:pt x="173" y="103"/>
                    </a:cubicBezTo>
                    <a:cubicBezTo>
                      <a:pt x="176" y="102"/>
                      <a:pt x="176" y="102"/>
                      <a:pt x="176" y="102"/>
                    </a:cubicBezTo>
                    <a:cubicBezTo>
                      <a:pt x="155" y="25"/>
                      <a:pt x="155" y="25"/>
                      <a:pt x="155" y="25"/>
                    </a:cubicBezTo>
                    <a:cubicBezTo>
                      <a:pt x="148" y="27"/>
                      <a:pt x="148" y="27"/>
                      <a:pt x="148" y="27"/>
                    </a:cubicBezTo>
                    <a:cubicBezTo>
                      <a:pt x="138" y="30"/>
                      <a:pt x="128" y="30"/>
                      <a:pt x="118" y="27"/>
                    </a:cubicBezTo>
                    <a:cubicBezTo>
                      <a:pt x="86" y="17"/>
                      <a:pt x="86" y="17"/>
                      <a:pt x="86" y="17"/>
                    </a:cubicBezTo>
                    <a:cubicBezTo>
                      <a:pt x="77" y="14"/>
                      <a:pt x="66" y="16"/>
                      <a:pt x="59" y="23"/>
                    </a:cubicBezTo>
                    <a:cubicBezTo>
                      <a:pt x="17" y="62"/>
                      <a:pt x="17" y="62"/>
                      <a:pt x="17" y="62"/>
                    </a:cubicBezTo>
                    <a:cubicBezTo>
                      <a:pt x="15" y="64"/>
                      <a:pt x="14" y="67"/>
                      <a:pt x="15" y="70"/>
                    </a:cubicBezTo>
                    <a:cubicBezTo>
                      <a:pt x="16" y="72"/>
                      <a:pt x="18" y="73"/>
                      <a:pt x="20" y="74"/>
                    </a:cubicBezTo>
                    <a:cubicBezTo>
                      <a:pt x="22" y="74"/>
                      <a:pt x="24" y="74"/>
                      <a:pt x="26" y="73"/>
                    </a:cubicBezTo>
                    <a:cubicBezTo>
                      <a:pt x="50" y="57"/>
                      <a:pt x="50" y="57"/>
                      <a:pt x="50" y="57"/>
                    </a:cubicBezTo>
                    <a:cubicBezTo>
                      <a:pt x="56" y="54"/>
                      <a:pt x="62" y="52"/>
                      <a:pt x="68"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02109795a9_0_1491"/>
              <p:cNvSpPr/>
              <p:nvPr/>
            </p:nvSpPr>
            <p:spPr>
              <a:xfrm>
                <a:off x="3997325" y="4754563"/>
                <a:ext cx="195262" cy="146050"/>
              </a:xfrm>
              <a:custGeom>
                <a:rect b="b" l="l" r="r" t="t"/>
                <a:pathLst>
                  <a:path extrusionOk="0" h="128" w="172">
                    <a:moveTo>
                      <a:pt x="37" y="128"/>
                    </a:moveTo>
                    <a:cubicBezTo>
                      <a:pt x="36" y="128"/>
                      <a:pt x="35" y="128"/>
                      <a:pt x="35" y="128"/>
                    </a:cubicBezTo>
                    <a:cubicBezTo>
                      <a:pt x="5" y="114"/>
                      <a:pt x="5" y="114"/>
                      <a:pt x="5" y="114"/>
                    </a:cubicBezTo>
                    <a:cubicBezTo>
                      <a:pt x="2" y="112"/>
                      <a:pt x="0" y="108"/>
                      <a:pt x="1" y="105"/>
                    </a:cubicBezTo>
                    <a:cubicBezTo>
                      <a:pt x="35" y="22"/>
                      <a:pt x="35" y="22"/>
                      <a:pt x="35" y="22"/>
                    </a:cubicBezTo>
                    <a:cubicBezTo>
                      <a:pt x="36" y="19"/>
                      <a:pt x="39" y="18"/>
                      <a:pt x="42" y="18"/>
                    </a:cubicBezTo>
                    <a:cubicBezTo>
                      <a:pt x="65" y="21"/>
                      <a:pt x="65" y="21"/>
                      <a:pt x="65" y="21"/>
                    </a:cubicBezTo>
                    <a:cubicBezTo>
                      <a:pt x="70" y="22"/>
                      <a:pt x="76" y="22"/>
                      <a:pt x="81" y="20"/>
                    </a:cubicBezTo>
                    <a:cubicBezTo>
                      <a:pt x="129" y="3"/>
                      <a:pt x="129" y="3"/>
                      <a:pt x="129" y="3"/>
                    </a:cubicBezTo>
                    <a:cubicBezTo>
                      <a:pt x="135" y="0"/>
                      <a:pt x="143" y="0"/>
                      <a:pt x="149" y="3"/>
                    </a:cubicBezTo>
                    <a:cubicBezTo>
                      <a:pt x="167" y="10"/>
                      <a:pt x="167" y="10"/>
                      <a:pt x="167" y="10"/>
                    </a:cubicBezTo>
                    <a:cubicBezTo>
                      <a:pt x="170" y="11"/>
                      <a:pt x="172" y="15"/>
                      <a:pt x="171" y="19"/>
                    </a:cubicBezTo>
                    <a:cubicBezTo>
                      <a:pt x="169" y="22"/>
                      <a:pt x="166" y="24"/>
                      <a:pt x="162" y="22"/>
                    </a:cubicBezTo>
                    <a:cubicBezTo>
                      <a:pt x="144" y="15"/>
                      <a:pt x="144" y="15"/>
                      <a:pt x="144" y="15"/>
                    </a:cubicBezTo>
                    <a:cubicBezTo>
                      <a:pt x="141" y="14"/>
                      <a:pt x="137" y="14"/>
                      <a:pt x="133" y="15"/>
                    </a:cubicBezTo>
                    <a:cubicBezTo>
                      <a:pt x="86" y="32"/>
                      <a:pt x="86" y="32"/>
                      <a:pt x="86" y="32"/>
                    </a:cubicBezTo>
                    <a:cubicBezTo>
                      <a:pt x="79" y="35"/>
                      <a:pt x="70" y="36"/>
                      <a:pt x="63" y="34"/>
                    </a:cubicBezTo>
                    <a:cubicBezTo>
                      <a:pt x="45" y="32"/>
                      <a:pt x="45" y="32"/>
                      <a:pt x="45" y="32"/>
                    </a:cubicBezTo>
                    <a:cubicBezTo>
                      <a:pt x="16" y="104"/>
                      <a:pt x="16" y="104"/>
                      <a:pt x="16" y="104"/>
                    </a:cubicBezTo>
                    <a:cubicBezTo>
                      <a:pt x="40" y="116"/>
                      <a:pt x="40" y="116"/>
                      <a:pt x="40" y="116"/>
                    </a:cubicBezTo>
                    <a:cubicBezTo>
                      <a:pt x="43" y="117"/>
                      <a:pt x="45" y="121"/>
                      <a:pt x="43" y="124"/>
                    </a:cubicBezTo>
                    <a:cubicBezTo>
                      <a:pt x="42" y="127"/>
                      <a:pt x="40" y="128"/>
                      <a:pt x="37" y="1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02109795a9_0_1491"/>
              <p:cNvSpPr/>
              <p:nvPr/>
            </p:nvSpPr>
            <p:spPr>
              <a:xfrm>
                <a:off x="4021138" y="4872038"/>
                <a:ext cx="61912" cy="58738"/>
              </a:xfrm>
              <a:custGeom>
                <a:rect b="b" l="l" r="r" t="t"/>
                <a:pathLst>
                  <a:path extrusionOk="0" h="52" w="53">
                    <a:moveTo>
                      <a:pt x="23" y="52"/>
                    </a:moveTo>
                    <a:cubicBezTo>
                      <a:pt x="19" y="52"/>
                      <a:pt x="15" y="50"/>
                      <a:pt x="11" y="48"/>
                    </a:cubicBezTo>
                    <a:cubicBezTo>
                      <a:pt x="2" y="42"/>
                      <a:pt x="0" y="29"/>
                      <a:pt x="7" y="21"/>
                    </a:cubicBezTo>
                    <a:cubicBezTo>
                      <a:pt x="15" y="9"/>
                      <a:pt x="15" y="9"/>
                      <a:pt x="15" y="9"/>
                    </a:cubicBezTo>
                    <a:cubicBezTo>
                      <a:pt x="18" y="4"/>
                      <a:pt x="22" y="2"/>
                      <a:pt x="28" y="1"/>
                    </a:cubicBezTo>
                    <a:cubicBezTo>
                      <a:pt x="33" y="0"/>
                      <a:pt x="38" y="1"/>
                      <a:pt x="42" y="4"/>
                    </a:cubicBezTo>
                    <a:cubicBezTo>
                      <a:pt x="51" y="10"/>
                      <a:pt x="53" y="23"/>
                      <a:pt x="47" y="31"/>
                    </a:cubicBezTo>
                    <a:cubicBezTo>
                      <a:pt x="39" y="43"/>
                      <a:pt x="39" y="43"/>
                      <a:pt x="39" y="43"/>
                    </a:cubicBezTo>
                    <a:cubicBezTo>
                      <a:pt x="36" y="48"/>
                      <a:pt x="31" y="50"/>
                      <a:pt x="26" y="51"/>
                    </a:cubicBezTo>
                    <a:cubicBezTo>
                      <a:pt x="25" y="51"/>
                      <a:pt x="24" y="52"/>
                      <a:pt x="23" y="52"/>
                    </a:cubicBezTo>
                    <a:close/>
                    <a:moveTo>
                      <a:pt x="31" y="14"/>
                    </a:moveTo>
                    <a:cubicBezTo>
                      <a:pt x="31" y="14"/>
                      <a:pt x="30" y="14"/>
                      <a:pt x="30" y="14"/>
                    </a:cubicBezTo>
                    <a:cubicBezTo>
                      <a:pt x="28" y="14"/>
                      <a:pt x="27" y="15"/>
                      <a:pt x="26" y="16"/>
                    </a:cubicBezTo>
                    <a:cubicBezTo>
                      <a:pt x="17" y="28"/>
                      <a:pt x="17" y="28"/>
                      <a:pt x="17" y="28"/>
                    </a:cubicBezTo>
                    <a:cubicBezTo>
                      <a:pt x="15" y="31"/>
                      <a:pt x="16" y="35"/>
                      <a:pt x="19" y="37"/>
                    </a:cubicBezTo>
                    <a:cubicBezTo>
                      <a:pt x="20" y="38"/>
                      <a:pt x="22" y="39"/>
                      <a:pt x="24" y="38"/>
                    </a:cubicBezTo>
                    <a:cubicBezTo>
                      <a:pt x="25" y="38"/>
                      <a:pt x="27" y="37"/>
                      <a:pt x="28" y="36"/>
                    </a:cubicBezTo>
                    <a:cubicBezTo>
                      <a:pt x="36" y="24"/>
                      <a:pt x="36" y="24"/>
                      <a:pt x="36" y="24"/>
                    </a:cubicBezTo>
                    <a:cubicBezTo>
                      <a:pt x="38" y="21"/>
                      <a:pt x="38" y="17"/>
                      <a:pt x="35" y="15"/>
                    </a:cubicBezTo>
                    <a:cubicBezTo>
                      <a:pt x="34" y="14"/>
                      <a:pt x="32" y="14"/>
                      <a:pt x="31"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02109795a9_0_1491"/>
              <p:cNvSpPr/>
              <p:nvPr/>
            </p:nvSpPr>
            <p:spPr>
              <a:xfrm>
                <a:off x="4041775" y="4864100"/>
                <a:ext cx="80962" cy="90488"/>
              </a:xfrm>
              <a:custGeom>
                <a:rect b="b" l="l" r="r" t="t"/>
                <a:pathLst>
                  <a:path extrusionOk="0" h="79" w="70">
                    <a:moveTo>
                      <a:pt x="23" y="79"/>
                    </a:moveTo>
                    <a:cubicBezTo>
                      <a:pt x="18" y="79"/>
                      <a:pt x="14" y="78"/>
                      <a:pt x="11" y="75"/>
                    </a:cubicBezTo>
                    <a:cubicBezTo>
                      <a:pt x="2" y="69"/>
                      <a:pt x="0" y="56"/>
                      <a:pt x="6" y="47"/>
                    </a:cubicBezTo>
                    <a:cubicBezTo>
                      <a:pt x="31" y="12"/>
                      <a:pt x="31" y="12"/>
                      <a:pt x="31" y="12"/>
                    </a:cubicBezTo>
                    <a:cubicBezTo>
                      <a:pt x="37" y="3"/>
                      <a:pt x="50" y="0"/>
                      <a:pt x="59" y="7"/>
                    </a:cubicBezTo>
                    <a:cubicBezTo>
                      <a:pt x="68" y="13"/>
                      <a:pt x="70" y="26"/>
                      <a:pt x="64" y="35"/>
                    </a:cubicBezTo>
                    <a:cubicBezTo>
                      <a:pt x="39" y="70"/>
                      <a:pt x="39" y="70"/>
                      <a:pt x="39" y="70"/>
                    </a:cubicBezTo>
                    <a:cubicBezTo>
                      <a:pt x="35" y="76"/>
                      <a:pt x="29" y="79"/>
                      <a:pt x="23" y="79"/>
                    </a:cubicBezTo>
                    <a:close/>
                    <a:moveTo>
                      <a:pt x="48" y="16"/>
                    </a:moveTo>
                    <a:cubicBezTo>
                      <a:pt x="45" y="16"/>
                      <a:pt x="43" y="17"/>
                      <a:pt x="42" y="19"/>
                    </a:cubicBezTo>
                    <a:cubicBezTo>
                      <a:pt x="17" y="55"/>
                      <a:pt x="17" y="55"/>
                      <a:pt x="17" y="55"/>
                    </a:cubicBezTo>
                    <a:cubicBezTo>
                      <a:pt x="15" y="58"/>
                      <a:pt x="15" y="62"/>
                      <a:pt x="18" y="64"/>
                    </a:cubicBezTo>
                    <a:cubicBezTo>
                      <a:pt x="22" y="67"/>
                      <a:pt x="26" y="66"/>
                      <a:pt x="28" y="63"/>
                    </a:cubicBezTo>
                    <a:cubicBezTo>
                      <a:pt x="53" y="27"/>
                      <a:pt x="53" y="27"/>
                      <a:pt x="53" y="27"/>
                    </a:cubicBezTo>
                    <a:cubicBezTo>
                      <a:pt x="56" y="24"/>
                      <a:pt x="55" y="20"/>
                      <a:pt x="52" y="18"/>
                    </a:cubicBezTo>
                    <a:cubicBezTo>
                      <a:pt x="50" y="17"/>
                      <a:pt x="49" y="16"/>
                      <a:pt x="48"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02109795a9_0_1491"/>
              <p:cNvSpPr/>
              <p:nvPr/>
            </p:nvSpPr>
            <p:spPr>
              <a:xfrm>
                <a:off x="4075113" y="4884738"/>
                <a:ext cx="68262" cy="77788"/>
              </a:xfrm>
              <a:custGeom>
                <a:rect b="b" l="l" r="r" t="t"/>
                <a:pathLst>
                  <a:path extrusionOk="0" h="68" w="61">
                    <a:moveTo>
                      <a:pt x="23" y="68"/>
                    </a:moveTo>
                    <a:cubicBezTo>
                      <a:pt x="19" y="68"/>
                      <a:pt x="15" y="67"/>
                      <a:pt x="11" y="65"/>
                    </a:cubicBezTo>
                    <a:cubicBezTo>
                      <a:pt x="2" y="58"/>
                      <a:pt x="0" y="45"/>
                      <a:pt x="6" y="36"/>
                    </a:cubicBezTo>
                    <a:cubicBezTo>
                      <a:pt x="24" y="11"/>
                      <a:pt x="24" y="11"/>
                      <a:pt x="24" y="11"/>
                    </a:cubicBezTo>
                    <a:cubicBezTo>
                      <a:pt x="30" y="2"/>
                      <a:pt x="43" y="0"/>
                      <a:pt x="52" y="6"/>
                    </a:cubicBezTo>
                    <a:cubicBezTo>
                      <a:pt x="57" y="10"/>
                      <a:pt x="59" y="14"/>
                      <a:pt x="60" y="19"/>
                    </a:cubicBezTo>
                    <a:cubicBezTo>
                      <a:pt x="61" y="25"/>
                      <a:pt x="60" y="30"/>
                      <a:pt x="57" y="35"/>
                    </a:cubicBezTo>
                    <a:cubicBezTo>
                      <a:pt x="39" y="60"/>
                      <a:pt x="39" y="60"/>
                      <a:pt x="39" y="60"/>
                    </a:cubicBezTo>
                    <a:cubicBezTo>
                      <a:pt x="35" y="65"/>
                      <a:pt x="29" y="68"/>
                      <a:pt x="23" y="68"/>
                    </a:cubicBezTo>
                    <a:close/>
                    <a:moveTo>
                      <a:pt x="41" y="16"/>
                    </a:moveTo>
                    <a:cubicBezTo>
                      <a:pt x="40" y="16"/>
                      <a:pt x="40" y="16"/>
                      <a:pt x="39" y="16"/>
                    </a:cubicBezTo>
                    <a:cubicBezTo>
                      <a:pt x="37" y="16"/>
                      <a:pt x="36" y="17"/>
                      <a:pt x="35" y="19"/>
                    </a:cubicBezTo>
                    <a:cubicBezTo>
                      <a:pt x="17" y="44"/>
                      <a:pt x="17" y="44"/>
                      <a:pt x="17" y="44"/>
                    </a:cubicBezTo>
                    <a:cubicBezTo>
                      <a:pt x="16" y="46"/>
                      <a:pt x="15" y="47"/>
                      <a:pt x="16" y="49"/>
                    </a:cubicBezTo>
                    <a:cubicBezTo>
                      <a:pt x="16" y="51"/>
                      <a:pt x="17" y="53"/>
                      <a:pt x="19" y="54"/>
                    </a:cubicBezTo>
                    <a:cubicBezTo>
                      <a:pt x="22" y="56"/>
                      <a:pt x="26" y="55"/>
                      <a:pt x="28" y="52"/>
                    </a:cubicBezTo>
                    <a:cubicBezTo>
                      <a:pt x="46" y="27"/>
                      <a:pt x="46" y="27"/>
                      <a:pt x="46" y="27"/>
                    </a:cubicBezTo>
                    <a:cubicBezTo>
                      <a:pt x="47" y="25"/>
                      <a:pt x="48" y="24"/>
                      <a:pt x="47" y="22"/>
                    </a:cubicBezTo>
                    <a:cubicBezTo>
                      <a:pt x="47" y="20"/>
                      <a:pt x="46" y="18"/>
                      <a:pt x="45" y="17"/>
                    </a:cubicBezTo>
                    <a:cubicBezTo>
                      <a:pt x="43" y="16"/>
                      <a:pt x="42" y="16"/>
                      <a:pt x="41"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02109795a9_0_1491"/>
              <p:cNvSpPr/>
              <p:nvPr/>
            </p:nvSpPr>
            <p:spPr>
              <a:xfrm>
                <a:off x="4102100" y="4908550"/>
                <a:ext cx="66675" cy="69850"/>
              </a:xfrm>
              <a:custGeom>
                <a:rect b="b" l="l" r="r" t="t"/>
                <a:pathLst>
                  <a:path extrusionOk="0" h="62" w="59">
                    <a:moveTo>
                      <a:pt x="23" y="62"/>
                    </a:moveTo>
                    <a:cubicBezTo>
                      <a:pt x="19" y="62"/>
                      <a:pt x="15" y="61"/>
                      <a:pt x="11" y="58"/>
                    </a:cubicBezTo>
                    <a:cubicBezTo>
                      <a:pt x="2" y="52"/>
                      <a:pt x="0" y="39"/>
                      <a:pt x="6" y="29"/>
                    </a:cubicBezTo>
                    <a:cubicBezTo>
                      <a:pt x="20" y="10"/>
                      <a:pt x="20" y="10"/>
                      <a:pt x="20" y="10"/>
                    </a:cubicBezTo>
                    <a:cubicBezTo>
                      <a:pt x="24" y="5"/>
                      <a:pt x="28" y="2"/>
                      <a:pt x="34" y="1"/>
                    </a:cubicBezTo>
                    <a:cubicBezTo>
                      <a:pt x="39" y="0"/>
                      <a:pt x="45" y="1"/>
                      <a:pt x="49" y="5"/>
                    </a:cubicBezTo>
                    <a:cubicBezTo>
                      <a:pt x="54" y="8"/>
                      <a:pt x="57" y="13"/>
                      <a:pt x="58" y="18"/>
                    </a:cubicBezTo>
                    <a:cubicBezTo>
                      <a:pt x="59" y="24"/>
                      <a:pt x="57" y="29"/>
                      <a:pt x="54" y="34"/>
                    </a:cubicBezTo>
                    <a:cubicBezTo>
                      <a:pt x="40" y="53"/>
                      <a:pt x="40" y="53"/>
                      <a:pt x="40" y="53"/>
                    </a:cubicBezTo>
                    <a:cubicBezTo>
                      <a:pt x="37" y="58"/>
                      <a:pt x="32" y="61"/>
                      <a:pt x="27" y="62"/>
                    </a:cubicBezTo>
                    <a:cubicBezTo>
                      <a:pt x="26" y="62"/>
                      <a:pt x="24" y="62"/>
                      <a:pt x="23" y="62"/>
                    </a:cubicBezTo>
                    <a:close/>
                    <a:moveTo>
                      <a:pt x="37" y="14"/>
                    </a:moveTo>
                    <a:cubicBezTo>
                      <a:pt x="37" y="14"/>
                      <a:pt x="36" y="14"/>
                      <a:pt x="36" y="14"/>
                    </a:cubicBezTo>
                    <a:cubicBezTo>
                      <a:pt x="34" y="14"/>
                      <a:pt x="32" y="16"/>
                      <a:pt x="31" y="17"/>
                    </a:cubicBezTo>
                    <a:cubicBezTo>
                      <a:pt x="17" y="37"/>
                      <a:pt x="17" y="37"/>
                      <a:pt x="17" y="37"/>
                    </a:cubicBezTo>
                    <a:cubicBezTo>
                      <a:pt x="15" y="40"/>
                      <a:pt x="15" y="45"/>
                      <a:pt x="19" y="48"/>
                    </a:cubicBezTo>
                    <a:cubicBezTo>
                      <a:pt x="20" y="49"/>
                      <a:pt x="23" y="49"/>
                      <a:pt x="24" y="49"/>
                    </a:cubicBezTo>
                    <a:cubicBezTo>
                      <a:pt x="26" y="49"/>
                      <a:pt x="28" y="47"/>
                      <a:pt x="29" y="46"/>
                    </a:cubicBezTo>
                    <a:cubicBezTo>
                      <a:pt x="43" y="26"/>
                      <a:pt x="43" y="26"/>
                      <a:pt x="43" y="26"/>
                    </a:cubicBezTo>
                    <a:cubicBezTo>
                      <a:pt x="45" y="24"/>
                      <a:pt x="45" y="22"/>
                      <a:pt x="45" y="20"/>
                    </a:cubicBezTo>
                    <a:cubicBezTo>
                      <a:pt x="44" y="18"/>
                      <a:pt x="43" y="17"/>
                      <a:pt x="42" y="15"/>
                    </a:cubicBezTo>
                    <a:cubicBezTo>
                      <a:pt x="40" y="15"/>
                      <a:pt x="39" y="14"/>
                      <a:pt x="37"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02109795a9_0_1491"/>
              <p:cNvSpPr/>
              <p:nvPr/>
            </p:nvSpPr>
            <p:spPr>
              <a:xfrm>
                <a:off x="4146550" y="4924425"/>
                <a:ext cx="66675" cy="46038"/>
              </a:xfrm>
              <a:custGeom>
                <a:rect b="b" l="l" r="r" t="t"/>
                <a:pathLst>
                  <a:path extrusionOk="0" h="41" w="59">
                    <a:moveTo>
                      <a:pt x="42" y="41"/>
                    </a:moveTo>
                    <a:cubicBezTo>
                      <a:pt x="40" y="41"/>
                      <a:pt x="38" y="40"/>
                      <a:pt x="36" y="39"/>
                    </a:cubicBezTo>
                    <a:cubicBezTo>
                      <a:pt x="5" y="25"/>
                      <a:pt x="5" y="25"/>
                      <a:pt x="5" y="25"/>
                    </a:cubicBezTo>
                    <a:cubicBezTo>
                      <a:pt x="1" y="24"/>
                      <a:pt x="0" y="20"/>
                      <a:pt x="1" y="17"/>
                    </a:cubicBezTo>
                    <a:cubicBezTo>
                      <a:pt x="3" y="13"/>
                      <a:pt x="7" y="12"/>
                      <a:pt x="10" y="13"/>
                    </a:cubicBezTo>
                    <a:cubicBezTo>
                      <a:pt x="41" y="27"/>
                      <a:pt x="41" y="27"/>
                      <a:pt x="41" y="27"/>
                    </a:cubicBezTo>
                    <a:cubicBezTo>
                      <a:pt x="42" y="28"/>
                      <a:pt x="44" y="28"/>
                      <a:pt x="45" y="27"/>
                    </a:cubicBezTo>
                    <a:cubicBezTo>
                      <a:pt x="45" y="26"/>
                      <a:pt x="45" y="25"/>
                      <a:pt x="45" y="24"/>
                    </a:cubicBezTo>
                    <a:cubicBezTo>
                      <a:pt x="45" y="24"/>
                      <a:pt x="45" y="23"/>
                      <a:pt x="44" y="22"/>
                    </a:cubicBezTo>
                    <a:cubicBezTo>
                      <a:pt x="26" y="13"/>
                      <a:pt x="26" y="13"/>
                      <a:pt x="26" y="13"/>
                    </a:cubicBezTo>
                    <a:cubicBezTo>
                      <a:pt x="23" y="11"/>
                      <a:pt x="22" y="8"/>
                      <a:pt x="24" y="4"/>
                    </a:cubicBezTo>
                    <a:cubicBezTo>
                      <a:pt x="25" y="1"/>
                      <a:pt x="29" y="0"/>
                      <a:pt x="33" y="2"/>
                    </a:cubicBezTo>
                    <a:cubicBezTo>
                      <a:pt x="50" y="11"/>
                      <a:pt x="50" y="11"/>
                      <a:pt x="50" y="11"/>
                    </a:cubicBezTo>
                    <a:cubicBezTo>
                      <a:pt x="54" y="13"/>
                      <a:pt x="57" y="17"/>
                      <a:pt x="58" y="21"/>
                    </a:cubicBezTo>
                    <a:cubicBezTo>
                      <a:pt x="59" y="26"/>
                      <a:pt x="58" y="30"/>
                      <a:pt x="55" y="34"/>
                    </a:cubicBezTo>
                    <a:cubicBezTo>
                      <a:pt x="52" y="38"/>
                      <a:pt x="47" y="41"/>
                      <a:pt x="42" y="4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02109795a9_0_1491"/>
              <p:cNvSpPr/>
              <p:nvPr/>
            </p:nvSpPr>
            <p:spPr>
              <a:xfrm>
                <a:off x="4164013" y="4884738"/>
                <a:ext cx="80962" cy="76200"/>
              </a:xfrm>
              <a:custGeom>
                <a:rect b="b" l="l" r="r" t="t"/>
                <a:pathLst>
                  <a:path extrusionOk="0" h="66" w="71">
                    <a:moveTo>
                      <a:pt x="52" y="66"/>
                    </a:moveTo>
                    <a:cubicBezTo>
                      <a:pt x="49" y="66"/>
                      <a:pt x="46" y="65"/>
                      <a:pt x="44" y="64"/>
                    </a:cubicBezTo>
                    <a:cubicBezTo>
                      <a:pt x="27" y="56"/>
                      <a:pt x="27" y="56"/>
                      <a:pt x="27" y="56"/>
                    </a:cubicBezTo>
                    <a:cubicBezTo>
                      <a:pt x="23" y="54"/>
                      <a:pt x="22" y="50"/>
                      <a:pt x="24" y="47"/>
                    </a:cubicBezTo>
                    <a:cubicBezTo>
                      <a:pt x="25" y="43"/>
                      <a:pt x="29" y="42"/>
                      <a:pt x="32" y="44"/>
                    </a:cubicBezTo>
                    <a:cubicBezTo>
                      <a:pt x="50" y="52"/>
                      <a:pt x="50" y="52"/>
                      <a:pt x="50" y="52"/>
                    </a:cubicBezTo>
                    <a:cubicBezTo>
                      <a:pt x="52" y="53"/>
                      <a:pt x="55" y="52"/>
                      <a:pt x="56" y="50"/>
                    </a:cubicBezTo>
                    <a:cubicBezTo>
                      <a:pt x="57" y="49"/>
                      <a:pt x="58" y="47"/>
                      <a:pt x="57" y="46"/>
                    </a:cubicBezTo>
                    <a:cubicBezTo>
                      <a:pt x="57" y="44"/>
                      <a:pt x="56" y="43"/>
                      <a:pt x="55" y="42"/>
                    </a:cubicBezTo>
                    <a:cubicBezTo>
                      <a:pt x="5" y="13"/>
                      <a:pt x="5" y="13"/>
                      <a:pt x="5" y="13"/>
                    </a:cubicBezTo>
                    <a:cubicBezTo>
                      <a:pt x="1" y="11"/>
                      <a:pt x="0" y="7"/>
                      <a:pt x="2" y="4"/>
                    </a:cubicBezTo>
                    <a:cubicBezTo>
                      <a:pt x="4" y="1"/>
                      <a:pt x="8" y="0"/>
                      <a:pt x="11" y="2"/>
                    </a:cubicBezTo>
                    <a:cubicBezTo>
                      <a:pt x="61" y="31"/>
                      <a:pt x="61" y="31"/>
                      <a:pt x="61" y="31"/>
                    </a:cubicBezTo>
                    <a:cubicBezTo>
                      <a:pt x="66" y="34"/>
                      <a:pt x="69" y="38"/>
                      <a:pt x="70" y="43"/>
                    </a:cubicBezTo>
                    <a:cubicBezTo>
                      <a:pt x="71" y="48"/>
                      <a:pt x="70" y="53"/>
                      <a:pt x="67" y="58"/>
                    </a:cubicBezTo>
                    <a:cubicBezTo>
                      <a:pt x="64" y="63"/>
                      <a:pt x="58" y="66"/>
                      <a:pt x="52" y="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02109795a9_0_1491"/>
              <p:cNvSpPr/>
              <p:nvPr/>
            </p:nvSpPr>
            <p:spPr>
              <a:xfrm>
                <a:off x="4181475" y="4862513"/>
                <a:ext cx="87312" cy="77788"/>
              </a:xfrm>
              <a:custGeom>
                <a:rect b="b" l="l" r="r" t="t"/>
                <a:pathLst>
                  <a:path extrusionOk="0" h="68" w="76">
                    <a:moveTo>
                      <a:pt x="54" y="68"/>
                    </a:moveTo>
                    <a:cubicBezTo>
                      <a:pt x="50" y="68"/>
                      <a:pt x="47" y="67"/>
                      <a:pt x="44" y="65"/>
                    </a:cubicBezTo>
                    <a:cubicBezTo>
                      <a:pt x="5" y="43"/>
                      <a:pt x="5" y="43"/>
                      <a:pt x="5" y="43"/>
                    </a:cubicBezTo>
                    <a:cubicBezTo>
                      <a:pt x="1" y="41"/>
                      <a:pt x="0" y="37"/>
                      <a:pt x="2" y="34"/>
                    </a:cubicBezTo>
                    <a:cubicBezTo>
                      <a:pt x="4" y="30"/>
                      <a:pt x="8" y="29"/>
                      <a:pt x="11" y="31"/>
                    </a:cubicBezTo>
                    <a:cubicBezTo>
                      <a:pt x="50" y="54"/>
                      <a:pt x="50" y="54"/>
                      <a:pt x="50" y="54"/>
                    </a:cubicBezTo>
                    <a:cubicBezTo>
                      <a:pt x="52" y="55"/>
                      <a:pt x="54" y="55"/>
                      <a:pt x="55" y="55"/>
                    </a:cubicBezTo>
                    <a:cubicBezTo>
                      <a:pt x="57" y="54"/>
                      <a:pt x="58" y="53"/>
                      <a:pt x="59" y="52"/>
                    </a:cubicBezTo>
                    <a:cubicBezTo>
                      <a:pt x="61" y="49"/>
                      <a:pt x="60" y="45"/>
                      <a:pt x="57" y="43"/>
                    </a:cubicBezTo>
                    <a:cubicBezTo>
                      <a:pt x="8" y="13"/>
                      <a:pt x="8" y="13"/>
                      <a:pt x="8" y="13"/>
                    </a:cubicBezTo>
                    <a:cubicBezTo>
                      <a:pt x="5" y="11"/>
                      <a:pt x="4" y="7"/>
                      <a:pt x="6" y="4"/>
                    </a:cubicBezTo>
                    <a:cubicBezTo>
                      <a:pt x="7" y="1"/>
                      <a:pt x="12" y="0"/>
                      <a:pt x="15" y="2"/>
                    </a:cubicBezTo>
                    <a:cubicBezTo>
                      <a:pt x="64" y="32"/>
                      <a:pt x="64" y="32"/>
                      <a:pt x="64" y="32"/>
                    </a:cubicBezTo>
                    <a:cubicBezTo>
                      <a:pt x="73" y="38"/>
                      <a:pt x="76" y="49"/>
                      <a:pt x="71" y="58"/>
                    </a:cubicBezTo>
                    <a:cubicBezTo>
                      <a:pt x="68" y="63"/>
                      <a:pt x="64" y="66"/>
                      <a:pt x="59" y="67"/>
                    </a:cubicBezTo>
                    <a:cubicBezTo>
                      <a:pt x="57" y="68"/>
                      <a:pt x="55" y="68"/>
                      <a:pt x="54" y="6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02109795a9_0_1491"/>
              <p:cNvSpPr/>
              <p:nvPr/>
            </p:nvSpPr>
            <p:spPr>
              <a:xfrm>
                <a:off x="4225925" y="4843463"/>
                <a:ext cx="68262" cy="76200"/>
              </a:xfrm>
              <a:custGeom>
                <a:rect b="b" l="l" r="r" t="t"/>
                <a:pathLst>
                  <a:path extrusionOk="0" h="67" w="61">
                    <a:moveTo>
                      <a:pt x="35" y="67"/>
                    </a:moveTo>
                    <a:cubicBezTo>
                      <a:pt x="31" y="67"/>
                      <a:pt x="27" y="66"/>
                      <a:pt x="23" y="63"/>
                    </a:cubicBezTo>
                    <a:cubicBezTo>
                      <a:pt x="4" y="51"/>
                      <a:pt x="4" y="51"/>
                      <a:pt x="4" y="51"/>
                    </a:cubicBezTo>
                    <a:cubicBezTo>
                      <a:pt x="1" y="49"/>
                      <a:pt x="0" y="45"/>
                      <a:pt x="2" y="42"/>
                    </a:cubicBezTo>
                    <a:cubicBezTo>
                      <a:pt x="4" y="39"/>
                      <a:pt x="8" y="38"/>
                      <a:pt x="11" y="40"/>
                    </a:cubicBezTo>
                    <a:cubicBezTo>
                      <a:pt x="30" y="52"/>
                      <a:pt x="30" y="52"/>
                      <a:pt x="30" y="52"/>
                    </a:cubicBezTo>
                    <a:cubicBezTo>
                      <a:pt x="32" y="54"/>
                      <a:pt x="35" y="54"/>
                      <a:pt x="38" y="53"/>
                    </a:cubicBezTo>
                    <a:cubicBezTo>
                      <a:pt x="40" y="53"/>
                      <a:pt x="42" y="51"/>
                      <a:pt x="43" y="49"/>
                    </a:cubicBezTo>
                    <a:cubicBezTo>
                      <a:pt x="46" y="45"/>
                      <a:pt x="45" y="39"/>
                      <a:pt x="41" y="36"/>
                    </a:cubicBezTo>
                    <a:cubicBezTo>
                      <a:pt x="6" y="13"/>
                      <a:pt x="6" y="13"/>
                      <a:pt x="6" y="13"/>
                    </a:cubicBezTo>
                    <a:cubicBezTo>
                      <a:pt x="3" y="11"/>
                      <a:pt x="2" y="7"/>
                      <a:pt x="4" y="4"/>
                    </a:cubicBezTo>
                    <a:cubicBezTo>
                      <a:pt x="6" y="1"/>
                      <a:pt x="10" y="0"/>
                      <a:pt x="13" y="2"/>
                    </a:cubicBezTo>
                    <a:cubicBezTo>
                      <a:pt x="48" y="25"/>
                      <a:pt x="48" y="25"/>
                      <a:pt x="48" y="25"/>
                    </a:cubicBezTo>
                    <a:cubicBezTo>
                      <a:pt x="58" y="32"/>
                      <a:pt x="61" y="45"/>
                      <a:pt x="55" y="56"/>
                    </a:cubicBezTo>
                    <a:cubicBezTo>
                      <a:pt x="52" y="61"/>
                      <a:pt x="47" y="65"/>
                      <a:pt x="41" y="66"/>
                    </a:cubicBezTo>
                    <a:cubicBezTo>
                      <a:pt x="39" y="67"/>
                      <a:pt x="37" y="67"/>
                      <a:pt x="35" y="6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02109795a9_0_1491"/>
              <p:cNvSpPr/>
              <p:nvPr/>
            </p:nvSpPr>
            <p:spPr>
              <a:xfrm>
                <a:off x="3935413" y="4737100"/>
                <a:ext cx="122237" cy="163513"/>
              </a:xfrm>
              <a:custGeom>
                <a:rect b="b" l="l" r="r" t="t"/>
                <a:pathLst>
                  <a:path extrusionOk="0" h="143" w="108">
                    <a:moveTo>
                      <a:pt x="56" y="143"/>
                    </a:moveTo>
                    <a:cubicBezTo>
                      <a:pt x="55" y="143"/>
                      <a:pt x="54" y="143"/>
                      <a:pt x="54" y="143"/>
                    </a:cubicBezTo>
                    <a:cubicBezTo>
                      <a:pt x="5" y="124"/>
                      <a:pt x="5" y="124"/>
                      <a:pt x="5" y="124"/>
                    </a:cubicBezTo>
                    <a:cubicBezTo>
                      <a:pt x="3" y="123"/>
                      <a:pt x="2" y="122"/>
                      <a:pt x="1" y="120"/>
                    </a:cubicBezTo>
                    <a:cubicBezTo>
                      <a:pt x="0" y="119"/>
                      <a:pt x="0" y="117"/>
                      <a:pt x="1" y="115"/>
                    </a:cubicBezTo>
                    <a:cubicBezTo>
                      <a:pt x="43" y="5"/>
                      <a:pt x="43" y="5"/>
                      <a:pt x="43" y="5"/>
                    </a:cubicBezTo>
                    <a:cubicBezTo>
                      <a:pt x="45" y="2"/>
                      <a:pt x="48" y="0"/>
                      <a:pt x="52" y="2"/>
                    </a:cubicBezTo>
                    <a:cubicBezTo>
                      <a:pt x="103" y="20"/>
                      <a:pt x="103" y="20"/>
                      <a:pt x="103" y="20"/>
                    </a:cubicBezTo>
                    <a:cubicBezTo>
                      <a:pt x="105" y="21"/>
                      <a:pt x="106" y="22"/>
                      <a:pt x="107" y="23"/>
                    </a:cubicBezTo>
                    <a:cubicBezTo>
                      <a:pt x="108" y="25"/>
                      <a:pt x="108" y="27"/>
                      <a:pt x="107" y="29"/>
                    </a:cubicBezTo>
                    <a:cubicBezTo>
                      <a:pt x="101" y="43"/>
                      <a:pt x="101" y="43"/>
                      <a:pt x="101" y="43"/>
                    </a:cubicBezTo>
                    <a:cubicBezTo>
                      <a:pt x="68" y="126"/>
                      <a:pt x="68" y="126"/>
                      <a:pt x="68" y="126"/>
                    </a:cubicBezTo>
                    <a:cubicBezTo>
                      <a:pt x="62" y="139"/>
                      <a:pt x="62" y="139"/>
                      <a:pt x="62" y="139"/>
                    </a:cubicBezTo>
                    <a:cubicBezTo>
                      <a:pt x="61" y="141"/>
                      <a:pt x="58" y="143"/>
                      <a:pt x="56" y="143"/>
                    </a:cubicBezTo>
                    <a:close/>
                    <a:moveTo>
                      <a:pt x="16" y="114"/>
                    </a:moveTo>
                    <a:cubicBezTo>
                      <a:pt x="52" y="128"/>
                      <a:pt x="52" y="128"/>
                      <a:pt x="52" y="128"/>
                    </a:cubicBezTo>
                    <a:cubicBezTo>
                      <a:pt x="55" y="121"/>
                      <a:pt x="55" y="121"/>
                      <a:pt x="55" y="121"/>
                    </a:cubicBezTo>
                    <a:cubicBezTo>
                      <a:pt x="89" y="38"/>
                      <a:pt x="89" y="38"/>
                      <a:pt x="89" y="38"/>
                    </a:cubicBezTo>
                    <a:cubicBezTo>
                      <a:pt x="89" y="38"/>
                      <a:pt x="92" y="30"/>
                      <a:pt x="92" y="30"/>
                    </a:cubicBezTo>
                    <a:cubicBezTo>
                      <a:pt x="53" y="16"/>
                      <a:pt x="53" y="16"/>
                      <a:pt x="53" y="16"/>
                    </a:cubicBezTo>
                    <a:lnTo>
                      <a:pt x="16" y="1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g102109795a9_0_1491"/>
            <p:cNvGrpSpPr/>
            <p:nvPr/>
          </p:nvGrpSpPr>
          <p:grpSpPr>
            <a:xfrm>
              <a:off x="5867021" y="4751091"/>
              <a:ext cx="689925" cy="508167"/>
              <a:chOff x="4681202" y="4156690"/>
              <a:chExt cx="736155" cy="542161"/>
            </a:xfrm>
          </p:grpSpPr>
          <p:sp>
            <p:nvSpPr>
              <p:cNvPr id="228" name="Google Shape;228;g102109795a9_0_1491"/>
              <p:cNvSpPr/>
              <p:nvPr/>
            </p:nvSpPr>
            <p:spPr>
              <a:xfrm>
                <a:off x="4792493" y="4191405"/>
                <a:ext cx="264444" cy="243002"/>
              </a:xfrm>
              <a:custGeom>
                <a:rect b="b" l="l" r="r" t="t"/>
                <a:pathLst>
                  <a:path extrusionOk="0" h="330" w="359">
                    <a:moveTo>
                      <a:pt x="259" y="26"/>
                    </a:moveTo>
                    <a:cubicBezTo>
                      <a:pt x="232" y="9"/>
                      <a:pt x="202" y="0"/>
                      <a:pt x="171" y="0"/>
                    </a:cubicBezTo>
                    <a:cubicBezTo>
                      <a:pt x="114" y="0"/>
                      <a:pt x="61" y="29"/>
                      <a:pt x="31" y="77"/>
                    </a:cubicBezTo>
                    <a:cubicBezTo>
                      <a:pt x="7" y="114"/>
                      <a:pt x="0" y="158"/>
                      <a:pt x="9" y="201"/>
                    </a:cubicBezTo>
                    <a:cubicBezTo>
                      <a:pt x="19" y="245"/>
                      <a:pt x="45" y="281"/>
                      <a:pt x="82" y="305"/>
                    </a:cubicBezTo>
                    <a:cubicBezTo>
                      <a:pt x="92" y="311"/>
                      <a:pt x="103" y="316"/>
                      <a:pt x="114" y="320"/>
                    </a:cubicBezTo>
                    <a:cubicBezTo>
                      <a:pt x="132" y="327"/>
                      <a:pt x="151" y="330"/>
                      <a:pt x="170" y="330"/>
                    </a:cubicBezTo>
                    <a:cubicBezTo>
                      <a:pt x="170" y="330"/>
                      <a:pt x="170" y="330"/>
                      <a:pt x="170" y="330"/>
                    </a:cubicBezTo>
                    <a:cubicBezTo>
                      <a:pt x="227" y="330"/>
                      <a:pt x="280" y="302"/>
                      <a:pt x="310" y="254"/>
                    </a:cubicBezTo>
                    <a:cubicBezTo>
                      <a:pt x="359" y="177"/>
                      <a:pt x="336" y="74"/>
                      <a:pt x="259" y="26"/>
                    </a:cubicBezTo>
                    <a:close/>
                    <a:moveTo>
                      <a:pt x="250" y="39"/>
                    </a:moveTo>
                    <a:cubicBezTo>
                      <a:pt x="320" y="83"/>
                      <a:pt x="341" y="176"/>
                      <a:pt x="297" y="245"/>
                    </a:cubicBezTo>
                    <a:cubicBezTo>
                      <a:pt x="269" y="288"/>
                      <a:pt x="222" y="314"/>
                      <a:pt x="170" y="314"/>
                    </a:cubicBezTo>
                    <a:cubicBezTo>
                      <a:pt x="164" y="314"/>
                      <a:pt x="157" y="314"/>
                      <a:pt x="150" y="313"/>
                    </a:cubicBezTo>
                    <a:cubicBezTo>
                      <a:pt x="150" y="17"/>
                      <a:pt x="150" y="17"/>
                      <a:pt x="150" y="17"/>
                    </a:cubicBezTo>
                    <a:cubicBezTo>
                      <a:pt x="157" y="17"/>
                      <a:pt x="164" y="16"/>
                      <a:pt x="171" y="16"/>
                    </a:cubicBezTo>
                    <a:cubicBezTo>
                      <a:pt x="199" y="16"/>
                      <a:pt x="226" y="24"/>
                      <a:pt x="250" y="39"/>
                    </a:cubicBezTo>
                    <a:close/>
                    <a:moveTo>
                      <a:pt x="25" y="198"/>
                    </a:moveTo>
                    <a:cubicBezTo>
                      <a:pt x="16" y="159"/>
                      <a:pt x="23" y="119"/>
                      <a:pt x="45" y="85"/>
                    </a:cubicBezTo>
                    <a:cubicBezTo>
                      <a:pt x="65" y="53"/>
                      <a:pt x="97" y="30"/>
                      <a:pt x="134" y="21"/>
                    </a:cubicBezTo>
                    <a:cubicBezTo>
                      <a:pt x="134" y="310"/>
                      <a:pt x="134" y="310"/>
                      <a:pt x="134" y="310"/>
                    </a:cubicBezTo>
                    <a:cubicBezTo>
                      <a:pt x="119" y="306"/>
                      <a:pt x="104" y="300"/>
                      <a:pt x="91" y="291"/>
                    </a:cubicBezTo>
                    <a:cubicBezTo>
                      <a:pt x="57" y="270"/>
                      <a:pt x="34" y="237"/>
                      <a:pt x="25" y="198"/>
                    </a:cubicBez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sp>
            <p:nvSpPr>
              <p:cNvPr id="229" name="Google Shape;229;g102109795a9_0_1491"/>
              <p:cNvSpPr/>
              <p:nvPr/>
            </p:nvSpPr>
            <p:spPr>
              <a:xfrm>
                <a:off x="4971172" y="4486479"/>
                <a:ext cx="273633" cy="11231"/>
              </a:xfrm>
              <a:custGeom>
                <a:rect b="b" l="l" r="r" t="t"/>
                <a:pathLst>
                  <a:path extrusionOk="0" h="16" w="372">
                    <a:moveTo>
                      <a:pt x="372" y="8"/>
                    </a:moveTo>
                    <a:cubicBezTo>
                      <a:pt x="372" y="4"/>
                      <a:pt x="368" y="0"/>
                      <a:pt x="364" y="0"/>
                    </a:cubicBezTo>
                    <a:cubicBezTo>
                      <a:pt x="8" y="0"/>
                      <a:pt x="8" y="0"/>
                      <a:pt x="8" y="0"/>
                    </a:cubicBezTo>
                    <a:cubicBezTo>
                      <a:pt x="3" y="0"/>
                      <a:pt x="0" y="4"/>
                      <a:pt x="0" y="8"/>
                    </a:cubicBezTo>
                    <a:cubicBezTo>
                      <a:pt x="0" y="13"/>
                      <a:pt x="3" y="16"/>
                      <a:pt x="8" y="16"/>
                    </a:cubicBezTo>
                    <a:cubicBezTo>
                      <a:pt x="364" y="16"/>
                      <a:pt x="364" y="16"/>
                      <a:pt x="364" y="16"/>
                    </a:cubicBezTo>
                    <a:cubicBezTo>
                      <a:pt x="368" y="16"/>
                      <a:pt x="372" y="13"/>
                      <a:pt x="372" y="8"/>
                    </a:cubicBez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sp>
            <p:nvSpPr>
              <p:cNvPr id="230" name="Google Shape;230;g102109795a9_0_1491"/>
              <p:cNvSpPr/>
              <p:nvPr/>
            </p:nvSpPr>
            <p:spPr>
              <a:xfrm>
                <a:off x="4681202" y="4156690"/>
                <a:ext cx="736155" cy="542161"/>
              </a:xfrm>
              <a:custGeom>
                <a:rect b="b" l="l" r="r" t="t"/>
                <a:pathLst>
                  <a:path extrusionOk="0" h="738" w="1001">
                    <a:moveTo>
                      <a:pt x="993" y="722"/>
                    </a:moveTo>
                    <a:cubicBezTo>
                      <a:pt x="863" y="722"/>
                      <a:pt x="863" y="722"/>
                      <a:pt x="863" y="722"/>
                    </a:cubicBezTo>
                    <a:cubicBezTo>
                      <a:pt x="863" y="90"/>
                      <a:pt x="863" y="90"/>
                      <a:pt x="863" y="90"/>
                    </a:cubicBezTo>
                    <a:cubicBezTo>
                      <a:pt x="863" y="85"/>
                      <a:pt x="860" y="82"/>
                      <a:pt x="855" y="82"/>
                    </a:cubicBezTo>
                    <a:cubicBezTo>
                      <a:pt x="827" y="82"/>
                      <a:pt x="827" y="82"/>
                      <a:pt x="827" y="82"/>
                    </a:cubicBezTo>
                    <a:cubicBezTo>
                      <a:pt x="827" y="51"/>
                      <a:pt x="827" y="51"/>
                      <a:pt x="827" y="51"/>
                    </a:cubicBezTo>
                    <a:cubicBezTo>
                      <a:pt x="827" y="46"/>
                      <a:pt x="823" y="43"/>
                      <a:pt x="819" y="43"/>
                    </a:cubicBezTo>
                    <a:cubicBezTo>
                      <a:pt x="452" y="43"/>
                      <a:pt x="452" y="43"/>
                      <a:pt x="452" y="43"/>
                    </a:cubicBezTo>
                    <a:cubicBezTo>
                      <a:pt x="451" y="43"/>
                      <a:pt x="451" y="43"/>
                      <a:pt x="450" y="43"/>
                    </a:cubicBezTo>
                    <a:cubicBezTo>
                      <a:pt x="445" y="39"/>
                      <a:pt x="440" y="36"/>
                      <a:pt x="435" y="33"/>
                    </a:cubicBezTo>
                    <a:cubicBezTo>
                      <a:pt x="401" y="11"/>
                      <a:pt x="362" y="0"/>
                      <a:pt x="322" y="0"/>
                    </a:cubicBezTo>
                    <a:cubicBezTo>
                      <a:pt x="248" y="0"/>
                      <a:pt x="181" y="37"/>
                      <a:pt x="142" y="99"/>
                    </a:cubicBezTo>
                    <a:cubicBezTo>
                      <a:pt x="112" y="147"/>
                      <a:pt x="102" y="203"/>
                      <a:pt x="114" y="259"/>
                    </a:cubicBezTo>
                    <a:cubicBezTo>
                      <a:pt x="126" y="312"/>
                      <a:pt x="157" y="357"/>
                      <a:pt x="201" y="387"/>
                    </a:cubicBezTo>
                    <a:cubicBezTo>
                      <a:pt x="172" y="434"/>
                      <a:pt x="172" y="434"/>
                      <a:pt x="172" y="434"/>
                    </a:cubicBezTo>
                    <a:cubicBezTo>
                      <a:pt x="153" y="423"/>
                      <a:pt x="153" y="423"/>
                      <a:pt x="153" y="423"/>
                    </a:cubicBezTo>
                    <a:cubicBezTo>
                      <a:pt x="150" y="420"/>
                      <a:pt x="145" y="421"/>
                      <a:pt x="142" y="425"/>
                    </a:cubicBezTo>
                    <a:cubicBezTo>
                      <a:pt x="7" y="639"/>
                      <a:pt x="7" y="639"/>
                      <a:pt x="7" y="639"/>
                    </a:cubicBezTo>
                    <a:cubicBezTo>
                      <a:pt x="2" y="647"/>
                      <a:pt x="0" y="657"/>
                      <a:pt x="2" y="667"/>
                    </a:cubicBezTo>
                    <a:cubicBezTo>
                      <a:pt x="4" y="677"/>
                      <a:pt x="10" y="685"/>
                      <a:pt x="19" y="691"/>
                    </a:cubicBezTo>
                    <a:cubicBezTo>
                      <a:pt x="25" y="694"/>
                      <a:pt x="32" y="696"/>
                      <a:pt x="39" y="696"/>
                    </a:cubicBezTo>
                    <a:cubicBezTo>
                      <a:pt x="52" y="696"/>
                      <a:pt x="64" y="690"/>
                      <a:pt x="71" y="679"/>
                    </a:cubicBezTo>
                    <a:cubicBezTo>
                      <a:pt x="206" y="465"/>
                      <a:pt x="206" y="465"/>
                      <a:pt x="206" y="465"/>
                    </a:cubicBezTo>
                    <a:cubicBezTo>
                      <a:pt x="207" y="464"/>
                      <a:pt x="207" y="461"/>
                      <a:pt x="207" y="459"/>
                    </a:cubicBezTo>
                    <a:cubicBezTo>
                      <a:pt x="206" y="457"/>
                      <a:pt x="205" y="455"/>
                      <a:pt x="203" y="454"/>
                    </a:cubicBezTo>
                    <a:cubicBezTo>
                      <a:pt x="185" y="443"/>
                      <a:pt x="185" y="443"/>
                      <a:pt x="185" y="443"/>
                    </a:cubicBezTo>
                    <a:cubicBezTo>
                      <a:pt x="215" y="396"/>
                      <a:pt x="215" y="396"/>
                      <a:pt x="215" y="396"/>
                    </a:cubicBezTo>
                    <a:cubicBezTo>
                      <a:pt x="247" y="415"/>
                      <a:pt x="284" y="425"/>
                      <a:pt x="321" y="425"/>
                    </a:cubicBezTo>
                    <a:cubicBezTo>
                      <a:pt x="321" y="425"/>
                      <a:pt x="321" y="425"/>
                      <a:pt x="321" y="425"/>
                    </a:cubicBezTo>
                    <a:cubicBezTo>
                      <a:pt x="325" y="425"/>
                      <a:pt x="329" y="425"/>
                      <a:pt x="333" y="424"/>
                    </a:cubicBezTo>
                    <a:cubicBezTo>
                      <a:pt x="333" y="690"/>
                      <a:pt x="333" y="690"/>
                      <a:pt x="333" y="690"/>
                    </a:cubicBezTo>
                    <a:cubicBezTo>
                      <a:pt x="333" y="695"/>
                      <a:pt x="336" y="698"/>
                      <a:pt x="341" y="698"/>
                    </a:cubicBezTo>
                    <a:cubicBezTo>
                      <a:pt x="358" y="698"/>
                      <a:pt x="358" y="698"/>
                      <a:pt x="358" y="698"/>
                    </a:cubicBezTo>
                    <a:cubicBezTo>
                      <a:pt x="358" y="722"/>
                      <a:pt x="358" y="722"/>
                      <a:pt x="358" y="722"/>
                    </a:cubicBezTo>
                    <a:cubicBezTo>
                      <a:pt x="144" y="722"/>
                      <a:pt x="144" y="722"/>
                      <a:pt x="144" y="722"/>
                    </a:cubicBezTo>
                    <a:cubicBezTo>
                      <a:pt x="140" y="722"/>
                      <a:pt x="136" y="726"/>
                      <a:pt x="136" y="730"/>
                    </a:cubicBezTo>
                    <a:cubicBezTo>
                      <a:pt x="136" y="735"/>
                      <a:pt x="140" y="738"/>
                      <a:pt x="144" y="738"/>
                    </a:cubicBezTo>
                    <a:cubicBezTo>
                      <a:pt x="715" y="738"/>
                      <a:pt x="715" y="738"/>
                      <a:pt x="715" y="738"/>
                    </a:cubicBezTo>
                    <a:cubicBezTo>
                      <a:pt x="719" y="738"/>
                      <a:pt x="723" y="735"/>
                      <a:pt x="723" y="730"/>
                    </a:cubicBezTo>
                    <a:cubicBezTo>
                      <a:pt x="723" y="726"/>
                      <a:pt x="719" y="722"/>
                      <a:pt x="715" y="722"/>
                    </a:cubicBezTo>
                    <a:cubicBezTo>
                      <a:pt x="374" y="722"/>
                      <a:pt x="374" y="722"/>
                      <a:pt x="374" y="722"/>
                    </a:cubicBezTo>
                    <a:cubicBezTo>
                      <a:pt x="374" y="698"/>
                      <a:pt x="374" y="698"/>
                      <a:pt x="374" y="698"/>
                    </a:cubicBezTo>
                    <a:cubicBezTo>
                      <a:pt x="819" y="698"/>
                      <a:pt x="819" y="698"/>
                      <a:pt x="819" y="698"/>
                    </a:cubicBezTo>
                    <a:cubicBezTo>
                      <a:pt x="823" y="698"/>
                      <a:pt x="827" y="695"/>
                      <a:pt x="827" y="690"/>
                    </a:cubicBezTo>
                    <a:cubicBezTo>
                      <a:pt x="827" y="98"/>
                      <a:pt x="827" y="98"/>
                      <a:pt x="827" y="98"/>
                    </a:cubicBezTo>
                    <a:cubicBezTo>
                      <a:pt x="847" y="98"/>
                      <a:pt x="847" y="98"/>
                      <a:pt x="847" y="98"/>
                    </a:cubicBezTo>
                    <a:cubicBezTo>
                      <a:pt x="847" y="722"/>
                      <a:pt x="847" y="722"/>
                      <a:pt x="847" y="722"/>
                    </a:cubicBezTo>
                    <a:cubicBezTo>
                      <a:pt x="804" y="722"/>
                      <a:pt x="804" y="722"/>
                      <a:pt x="804" y="722"/>
                    </a:cubicBezTo>
                    <a:cubicBezTo>
                      <a:pt x="800" y="722"/>
                      <a:pt x="796" y="726"/>
                      <a:pt x="796" y="730"/>
                    </a:cubicBezTo>
                    <a:cubicBezTo>
                      <a:pt x="796" y="735"/>
                      <a:pt x="800" y="738"/>
                      <a:pt x="804" y="738"/>
                    </a:cubicBezTo>
                    <a:cubicBezTo>
                      <a:pt x="993" y="738"/>
                      <a:pt x="993" y="738"/>
                      <a:pt x="993" y="738"/>
                    </a:cubicBezTo>
                    <a:cubicBezTo>
                      <a:pt x="998" y="738"/>
                      <a:pt x="1001" y="735"/>
                      <a:pt x="1001" y="730"/>
                    </a:cubicBezTo>
                    <a:cubicBezTo>
                      <a:pt x="1001" y="726"/>
                      <a:pt x="998" y="722"/>
                      <a:pt x="993" y="722"/>
                    </a:cubicBezTo>
                    <a:close/>
                    <a:moveTo>
                      <a:pt x="73" y="646"/>
                    </a:moveTo>
                    <a:cubicBezTo>
                      <a:pt x="36" y="623"/>
                      <a:pt x="36" y="623"/>
                      <a:pt x="36" y="623"/>
                    </a:cubicBezTo>
                    <a:cubicBezTo>
                      <a:pt x="132" y="471"/>
                      <a:pt x="132" y="471"/>
                      <a:pt x="132" y="471"/>
                    </a:cubicBezTo>
                    <a:cubicBezTo>
                      <a:pt x="169" y="494"/>
                      <a:pt x="169" y="494"/>
                      <a:pt x="169" y="494"/>
                    </a:cubicBezTo>
                    <a:lnTo>
                      <a:pt x="73" y="646"/>
                    </a:lnTo>
                    <a:close/>
                    <a:moveTo>
                      <a:pt x="39" y="680"/>
                    </a:moveTo>
                    <a:cubicBezTo>
                      <a:pt x="35" y="680"/>
                      <a:pt x="31" y="679"/>
                      <a:pt x="27" y="677"/>
                    </a:cubicBezTo>
                    <a:cubicBezTo>
                      <a:pt x="22" y="674"/>
                      <a:pt x="19" y="669"/>
                      <a:pt x="18" y="664"/>
                    </a:cubicBezTo>
                    <a:cubicBezTo>
                      <a:pt x="17" y="658"/>
                      <a:pt x="18" y="652"/>
                      <a:pt x="21" y="647"/>
                    </a:cubicBezTo>
                    <a:cubicBezTo>
                      <a:pt x="28" y="636"/>
                      <a:pt x="28" y="636"/>
                      <a:pt x="28" y="636"/>
                    </a:cubicBezTo>
                    <a:cubicBezTo>
                      <a:pt x="64" y="659"/>
                      <a:pt x="64" y="659"/>
                      <a:pt x="64" y="659"/>
                    </a:cubicBezTo>
                    <a:cubicBezTo>
                      <a:pt x="57" y="670"/>
                      <a:pt x="57" y="670"/>
                      <a:pt x="57" y="670"/>
                    </a:cubicBezTo>
                    <a:cubicBezTo>
                      <a:pt x="53" y="677"/>
                      <a:pt x="46" y="680"/>
                      <a:pt x="39" y="680"/>
                    </a:cubicBezTo>
                    <a:close/>
                    <a:moveTo>
                      <a:pt x="177" y="480"/>
                    </a:moveTo>
                    <a:cubicBezTo>
                      <a:pt x="141" y="457"/>
                      <a:pt x="141" y="457"/>
                      <a:pt x="141" y="457"/>
                    </a:cubicBezTo>
                    <a:cubicBezTo>
                      <a:pt x="152" y="440"/>
                      <a:pt x="152" y="440"/>
                      <a:pt x="152" y="440"/>
                    </a:cubicBezTo>
                    <a:cubicBezTo>
                      <a:pt x="188" y="464"/>
                      <a:pt x="188" y="464"/>
                      <a:pt x="188" y="464"/>
                    </a:cubicBezTo>
                    <a:lnTo>
                      <a:pt x="177" y="480"/>
                    </a:lnTo>
                    <a:close/>
                    <a:moveTo>
                      <a:pt x="321" y="409"/>
                    </a:moveTo>
                    <a:cubicBezTo>
                      <a:pt x="285" y="409"/>
                      <a:pt x="250" y="399"/>
                      <a:pt x="219" y="380"/>
                    </a:cubicBezTo>
                    <a:cubicBezTo>
                      <a:pt x="218" y="379"/>
                      <a:pt x="218" y="378"/>
                      <a:pt x="217" y="378"/>
                    </a:cubicBezTo>
                    <a:cubicBezTo>
                      <a:pt x="216" y="377"/>
                      <a:pt x="215" y="377"/>
                      <a:pt x="214" y="377"/>
                    </a:cubicBezTo>
                    <a:cubicBezTo>
                      <a:pt x="171" y="349"/>
                      <a:pt x="141" y="306"/>
                      <a:pt x="130" y="255"/>
                    </a:cubicBezTo>
                    <a:cubicBezTo>
                      <a:pt x="118" y="204"/>
                      <a:pt x="127" y="152"/>
                      <a:pt x="155" y="107"/>
                    </a:cubicBezTo>
                    <a:cubicBezTo>
                      <a:pt x="192" y="50"/>
                      <a:pt x="254" y="16"/>
                      <a:pt x="322" y="16"/>
                    </a:cubicBezTo>
                    <a:cubicBezTo>
                      <a:pt x="359" y="16"/>
                      <a:pt x="395" y="26"/>
                      <a:pt x="427" y="46"/>
                    </a:cubicBezTo>
                    <a:cubicBezTo>
                      <a:pt x="471" y="74"/>
                      <a:pt x="502" y="118"/>
                      <a:pt x="513" y="169"/>
                    </a:cubicBezTo>
                    <a:cubicBezTo>
                      <a:pt x="525" y="220"/>
                      <a:pt x="516" y="273"/>
                      <a:pt x="488" y="317"/>
                    </a:cubicBezTo>
                    <a:cubicBezTo>
                      <a:pt x="451" y="375"/>
                      <a:pt x="389" y="409"/>
                      <a:pt x="321" y="409"/>
                    </a:cubicBezTo>
                    <a:cubicBezTo>
                      <a:pt x="321" y="409"/>
                      <a:pt x="321" y="409"/>
                      <a:pt x="321" y="409"/>
                    </a:cubicBezTo>
                    <a:close/>
                    <a:moveTo>
                      <a:pt x="349" y="682"/>
                    </a:moveTo>
                    <a:cubicBezTo>
                      <a:pt x="349" y="423"/>
                      <a:pt x="349" y="423"/>
                      <a:pt x="349" y="423"/>
                    </a:cubicBezTo>
                    <a:cubicBezTo>
                      <a:pt x="411" y="415"/>
                      <a:pt x="467" y="380"/>
                      <a:pt x="501" y="326"/>
                    </a:cubicBezTo>
                    <a:cubicBezTo>
                      <a:pt x="532" y="278"/>
                      <a:pt x="541" y="221"/>
                      <a:pt x="529" y="166"/>
                    </a:cubicBezTo>
                    <a:cubicBezTo>
                      <a:pt x="520" y="124"/>
                      <a:pt x="499" y="87"/>
                      <a:pt x="469" y="59"/>
                    </a:cubicBezTo>
                    <a:cubicBezTo>
                      <a:pt x="811" y="59"/>
                      <a:pt x="811" y="59"/>
                      <a:pt x="811" y="59"/>
                    </a:cubicBezTo>
                    <a:cubicBezTo>
                      <a:pt x="811" y="500"/>
                      <a:pt x="811" y="500"/>
                      <a:pt x="811" y="500"/>
                    </a:cubicBezTo>
                    <a:cubicBezTo>
                      <a:pt x="810" y="500"/>
                      <a:pt x="810" y="500"/>
                      <a:pt x="809" y="500"/>
                    </a:cubicBezTo>
                    <a:cubicBezTo>
                      <a:pt x="470" y="500"/>
                      <a:pt x="470" y="500"/>
                      <a:pt x="470" y="500"/>
                    </a:cubicBezTo>
                    <a:cubicBezTo>
                      <a:pt x="466" y="500"/>
                      <a:pt x="462" y="504"/>
                      <a:pt x="462" y="508"/>
                    </a:cubicBezTo>
                    <a:cubicBezTo>
                      <a:pt x="462" y="512"/>
                      <a:pt x="466" y="516"/>
                      <a:pt x="470" y="516"/>
                    </a:cubicBezTo>
                    <a:cubicBezTo>
                      <a:pt x="809" y="516"/>
                      <a:pt x="809" y="516"/>
                      <a:pt x="809" y="516"/>
                    </a:cubicBezTo>
                    <a:cubicBezTo>
                      <a:pt x="810" y="516"/>
                      <a:pt x="810" y="516"/>
                      <a:pt x="811" y="516"/>
                    </a:cubicBezTo>
                    <a:cubicBezTo>
                      <a:pt x="811" y="536"/>
                      <a:pt x="811" y="536"/>
                      <a:pt x="811" y="536"/>
                    </a:cubicBezTo>
                    <a:cubicBezTo>
                      <a:pt x="654" y="536"/>
                      <a:pt x="654" y="536"/>
                      <a:pt x="654" y="536"/>
                    </a:cubicBezTo>
                    <a:cubicBezTo>
                      <a:pt x="650" y="536"/>
                      <a:pt x="646" y="539"/>
                      <a:pt x="646" y="544"/>
                    </a:cubicBezTo>
                    <a:cubicBezTo>
                      <a:pt x="646" y="548"/>
                      <a:pt x="650" y="552"/>
                      <a:pt x="654" y="552"/>
                    </a:cubicBezTo>
                    <a:cubicBezTo>
                      <a:pt x="811" y="552"/>
                      <a:pt x="811" y="552"/>
                      <a:pt x="811" y="552"/>
                    </a:cubicBezTo>
                    <a:cubicBezTo>
                      <a:pt x="811" y="682"/>
                      <a:pt x="811" y="682"/>
                      <a:pt x="811" y="682"/>
                    </a:cubicBezTo>
                    <a:lnTo>
                      <a:pt x="349" y="682"/>
                    </a:ln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grpSp>
        <p:pic>
          <p:nvPicPr>
            <p:cNvPr descr="Artificial Intelligence outline" id="231" name="Google Shape;231;g102109795a9_0_1491"/>
            <p:cNvPicPr preferRelativeResize="0"/>
            <p:nvPr/>
          </p:nvPicPr>
          <p:blipFill rotWithShape="1">
            <a:blip r:embed="rId3">
              <a:alphaModFix/>
            </a:blip>
            <a:srcRect b="0" l="0" r="0" t="0"/>
            <a:stretch/>
          </p:blipFill>
          <p:spPr>
            <a:xfrm>
              <a:off x="8653451" y="3197843"/>
              <a:ext cx="732410" cy="732410"/>
            </a:xfrm>
            <a:prstGeom prst="rect">
              <a:avLst/>
            </a:prstGeom>
            <a:noFill/>
            <a:ln>
              <a:noFill/>
            </a:ln>
          </p:spPr>
        </p:pic>
        <p:grpSp>
          <p:nvGrpSpPr>
            <p:cNvPr id="232" name="Google Shape;232;g102109795a9_0_1491"/>
            <p:cNvGrpSpPr/>
            <p:nvPr/>
          </p:nvGrpSpPr>
          <p:grpSpPr>
            <a:xfrm>
              <a:off x="8602557" y="4865341"/>
              <a:ext cx="543025" cy="429122"/>
              <a:chOff x="1979613" y="2311401"/>
              <a:chExt cx="325438" cy="257175"/>
            </a:xfrm>
          </p:grpSpPr>
          <p:sp>
            <p:nvSpPr>
              <p:cNvPr id="233" name="Google Shape;233;g102109795a9_0_1491"/>
              <p:cNvSpPr/>
              <p:nvPr/>
            </p:nvSpPr>
            <p:spPr>
              <a:xfrm>
                <a:off x="2005013" y="2325688"/>
                <a:ext cx="47625" cy="47625"/>
              </a:xfrm>
              <a:custGeom>
                <a:rect b="b" l="l" r="r" t="t"/>
                <a:pathLst>
                  <a:path extrusionOk="0" h="56" w="57">
                    <a:moveTo>
                      <a:pt x="28" y="56"/>
                    </a:moveTo>
                    <a:cubicBezTo>
                      <a:pt x="13" y="56"/>
                      <a:pt x="0" y="43"/>
                      <a:pt x="0" y="28"/>
                    </a:cubicBezTo>
                    <a:cubicBezTo>
                      <a:pt x="0" y="12"/>
                      <a:pt x="13" y="0"/>
                      <a:pt x="28" y="0"/>
                    </a:cubicBezTo>
                    <a:cubicBezTo>
                      <a:pt x="44" y="0"/>
                      <a:pt x="57" y="12"/>
                      <a:pt x="57" y="28"/>
                    </a:cubicBezTo>
                    <a:cubicBezTo>
                      <a:pt x="57" y="43"/>
                      <a:pt x="44" y="56"/>
                      <a:pt x="28" y="56"/>
                    </a:cubicBezTo>
                    <a:close/>
                    <a:moveTo>
                      <a:pt x="28" y="11"/>
                    </a:moveTo>
                    <a:cubicBezTo>
                      <a:pt x="19" y="11"/>
                      <a:pt x="11" y="18"/>
                      <a:pt x="11" y="28"/>
                    </a:cubicBezTo>
                    <a:cubicBezTo>
                      <a:pt x="11" y="37"/>
                      <a:pt x="19" y="45"/>
                      <a:pt x="28" y="45"/>
                    </a:cubicBezTo>
                    <a:cubicBezTo>
                      <a:pt x="38" y="45"/>
                      <a:pt x="46" y="37"/>
                      <a:pt x="46" y="28"/>
                    </a:cubicBezTo>
                    <a:cubicBezTo>
                      <a:pt x="46" y="18"/>
                      <a:pt x="38" y="11"/>
                      <a:pt x="28"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02109795a9_0_1491"/>
              <p:cNvSpPr/>
              <p:nvPr/>
            </p:nvSpPr>
            <p:spPr>
              <a:xfrm>
                <a:off x="1997076" y="2405063"/>
                <a:ext cx="9525" cy="57150"/>
              </a:xfrm>
              <a:custGeom>
                <a:rect b="b" l="l" r="r" t="t"/>
                <a:pathLst>
                  <a:path extrusionOk="0" h="69" w="11">
                    <a:moveTo>
                      <a:pt x="6" y="69"/>
                    </a:moveTo>
                    <a:cubicBezTo>
                      <a:pt x="3" y="69"/>
                      <a:pt x="0" y="66"/>
                      <a:pt x="0" y="63"/>
                    </a:cubicBezTo>
                    <a:cubicBezTo>
                      <a:pt x="0" y="5"/>
                      <a:pt x="0" y="5"/>
                      <a:pt x="0" y="5"/>
                    </a:cubicBezTo>
                    <a:cubicBezTo>
                      <a:pt x="0" y="2"/>
                      <a:pt x="3" y="0"/>
                      <a:pt x="6" y="0"/>
                    </a:cubicBezTo>
                    <a:cubicBezTo>
                      <a:pt x="9" y="0"/>
                      <a:pt x="11" y="2"/>
                      <a:pt x="11" y="5"/>
                    </a:cubicBezTo>
                    <a:cubicBezTo>
                      <a:pt x="11" y="63"/>
                      <a:pt x="11" y="63"/>
                      <a:pt x="11" y="63"/>
                    </a:cubicBezTo>
                    <a:cubicBezTo>
                      <a:pt x="11" y="66"/>
                      <a:pt x="9" y="69"/>
                      <a:pt x="6" y="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02109795a9_0_1491"/>
              <p:cNvSpPr/>
              <p:nvPr/>
            </p:nvSpPr>
            <p:spPr>
              <a:xfrm>
                <a:off x="1979613" y="2378076"/>
                <a:ext cx="77788" cy="190500"/>
              </a:xfrm>
              <a:custGeom>
                <a:rect b="b" l="l" r="r" t="t"/>
                <a:pathLst>
                  <a:path extrusionOk="0" h="230" w="93">
                    <a:moveTo>
                      <a:pt x="88" y="230"/>
                    </a:moveTo>
                    <a:cubicBezTo>
                      <a:pt x="65" y="230"/>
                      <a:pt x="65" y="230"/>
                      <a:pt x="65" y="230"/>
                    </a:cubicBezTo>
                    <a:cubicBezTo>
                      <a:pt x="62" y="230"/>
                      <a:pt x="59" y="228"/>
                      <a:pt x="59" y="225"/>
                    </a:cubicBezTo>
                    <a:cubicBezTo>
                      <a:pt x="59" y="130"/>
                      <a:pt x="59" y="130"/>
                      <a:pt x="59" y="130"/>
                    </a:cubicBezTo>
                    <a:cubicBezTo>
                      <a:pt x="59" y="130"/>
                      <a:pt x="59" y="129"/>
                      <a:pt x="59" y="129"/>
                    </a:cubicBezTo>
                    <a:cubicBezTo>
                      <a:pt x="58" y="129"/>
                      <a:pt x="58" y="128"/>
                      <a:pt x="57" y="128"/>
                    </a:cubicBezTo>
                    <a:cubicBezTo>
                      <a:pt x="56" y="129"/>
                      <a:pt x="55" y="130"/>
                      <a:pt x="55" y="131"/>
                    </a:cubicBezTo>
                    <a:cubicBezTo>
                      <a:pt x="55" y="225"/>
                      <a:pt x="55" y="225"/>
                      <a:pt x="55" y="225"/>
                    </a:cubicBezTo>
                    <a:cubicBezTo>
                      <a:pt x="55" y="228"/>
                      <a:pt x="53" y="230"/>
                      <a:pt x="50" y="230"/>
                    </a:cubicBezTo>
                    <a:cubicBezTo>
                      <a:pt x="27" y="230"/>
                      <a:pt x="27" y="230"/>
                      <a:pt x="27" y="230"/>
                    </a:cubicBezTo>
                    <a:cubicBezTo>
                      <a:pt x="24" y="230"/>
                      <a:pt x="21" y="228"/>
                      <a:pt x="21" y="225"/>
                    </a:cubicBezTo>
                    <a:cubicBezTo>
                      <a:pt x="21" y="111"/>
                      <a:pt x="21" y="111"/>
                      <a:pt x="21" y="111"/>
                    </a:cubicBezTo>
                    <a:cubicBezTo>
                      <a:pt x="19" y="112"/>
                      <a:pt x="16" y="113"/>
                      <a:pt x="13" y="112"/>
                    </a:cubicBezTo>
                    <a:cubicBezTo>
                      <a:pt x="5" y="111"/>
                      <a:pt x="0" y="104"/>
                      <a:pt x="0" y="96"/>
                    </a:cubicBezTo>
                    <a:cubicBezTo>
                      <a:pt x="0" y="37"/>
                      <a:pt x="0" y="37"/>
                      <a:pt x="0" y="37"/>
                    </a:cubicBezTo>
                    <a:cubicBezTo>
                      <a:pt x="0" y="19"/>
                      <a:pt x="14" y="3"/>
                      <a:pt x="33" y="1"/>
                    </a:cubicBezTo>
                    <a:cubicBezTo>
                      <a:pt x="38" y="0"/>
                      <a:pt x="47" y="0"/>
                      <a:pt x="57" y="0"/>
                    </a:cubicBezTo>
                    <a:cubicBezTo>
                      <a:pt x="60" y="0"/>
                      <a:pt x="63" y="2"/>
                      <a:pt x="63" y="5"/>
                    </a:cubicBezTo>
                    <a:cubicBezTo>
                      <a:pt x="63" y="8"/>
                      <a:pt x="60" y="11"/>
                      <a:pt x="57" y="11"/>
                    </a:cubicBezTo>
                    <a:cubicBezTo>
                      <a:pt x="47" y="11"/>
                      <a:pt x="39" y="11"/>
                      <a:pt x="34" y="12"/>
                    </a:cubicBezTo>
                    <a:cubicBezTo>
                      <a:pt x="21" y="13"/>
                      <a:pt x="11" y="24"/>
                      <a:pt x="11" y="37"/>
                    </a:cubicBezTo>
                    <a:cubicBezTo>
                      <a:pt x="11" y="96"/>
                      <a:pt x="11" y="96"/>
                      <a:pt x="11" y="96"/>
                    </a:cubicBezTo>
                    <a:cubicBezTo>
                      <a:pt x="11" y="98"/>
                      <a:pt x="13" y="101"/>
                      <a:pt x="15" y="101"/>
                    </a:cubicBezTo>
                    <a:cubicBezTo>
                      <a:pt x="17" y="102"/>
                      <a:pt x="19" y="101"/>
                      <a:pt x="19" y="100"/>
                    </a:cubicBezTo>
                    <a:cubicBezTo>
                      <a:pt x="21" y="99"/>
                      <a:pt x="21" y="98"/>
                      <a:pt x="21" y="96"/>
                    </a:cubicBezTo>
                    <a:cubicBezTo>
                      <a:pt x="21" y="93"/>
                      <a:pt x="24" y="91"/>
                      <a:pt x="27" y="91"/>
                    </a:cubicBezTo>
                    <a:cubicBezTo>
                      <a:pt x="30" y="91"/>
                      <a:pt x="32" y="93"/>
                      <a:pt x="32" y="96"/>
                    </a:cubicBezTo>
                    <a:cubicBezTo>
                      <a:pt x="32" y="219"/>
                      <a:pt x="32" y="219"/>
                      <a:pt x="32" y="219"/>
                    </a:cubicBezTo>
                    <a:cubicBezTo>
                      <a:pt x="44" y="219"/>
                      <a:pt x="44" y="219"/>
                      <a:pt x="44" y="219"/>
                    </a:cubicBezTo>
                    <a:cubicBezTo>
                      <a:pt x="44" y="131"/>
                      <a:pt x="44" y="131"/>
                      <a:pt x="44" y="131"/>
                    </a:cubicBezTo>
                    <a:cubicBezTo>
                      <a:pt x="44" y="124"/>
                      <a:pt x="49" y="119"/>
                      <a:pt x="55" y="118"/>
                    </a:cubicBezTo>
                    <a:cubicBezTo>
                      <a:pt x="59" y="117"/>
                      <a:pt x="63" y="118"/>
                      <a:pt x="66" y="121"/>
                    </a:cubicBezTo>
                    <a:cubicBezTo>
                      <a:pt x="69" y="123"/>
                      <a:pt x="70" y="127"/>
                      <a:pt x="70" y="130"/>
                    </a:cubicBezTo>
                    <a:cubicBezTo>
                      <a:pt x="70" y="219"/>
                      <a:pt x="70" y="219"/>
                      <a:pt x="70" y="219"/>
                    </a:cubicBezTo>
                    <a:cubicBezTo>
                      <a:pt x="82" y="219"/>
                      <a:pt x="82" y="219"/>
                      <a:pt x="82" y="219"/>
                    </a:cubicBezTo>
                    <a:cubicBezTo>
                      <a:pt x="82" y="96"/>
                      <a:pt x="82" y="96"/>
                      <a:pt x="82" y="96"/>
                    </a:cubicBezTo>
                    <a:cubicBezTo>
                      <a:pt x="82" y="93"/>
                      <a:pt x="85" y="91"/>
                      <a:pt x="88" y="91"/>
                    </a:cubicBezTo>
                    <a:cubicBezTo>
                      <a:pt x="91" y="91"/>
                      <a:pt x="93" y="93"/>
                      <a:pt x="93" y="96"/>
                    </a:cubicBezTo>
                    <a:cubicBezTo>
                      <a:pt x="93" y="225"/>
                      <a:pt x="93" y="225"/>
                      <a:pt x="93" y="225"/>
                    </a:cubicBezTo>
                    <a:cubicBezTo>
                      <a:pt x="93" y="228"/>
                      <a:pt x="91" y="230"/>
                      <a:pt x="88" y="2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02109795a9_0_1491"/>
              <p:cNvSpPr/>
              <p:nvPr/>
            </p:nvSpPr>
            <p:spPr>
              <a:xfrm>
                <a:off x="2014538" y="2401888"/>
                <a:ext cx="26988" cy="50800"/>
              </a:xfrm>
              <a:custGeom>
                <a:rect b="b" l="l" r="r" t="t"/>
                <a:pathLst>
                  <a:path extrusionOk="0" h="61" w="32">
                    <a:moveTo>
                      <a:pt x="16" y="61"/>
                    </a:moveTo>
                    <a:cubicBezTo>
                      <a:pt x="14" y="61"/>
                      <a:pt x="12" y="60"/>
                      <a:pt x="11" y="58"/>
                    </a:cubicBezTo>
                    <a:cubicBezTo>
                      <a:pt x="1" y="38"/>
                      <a:pt x="1" y="38"/>
                      <a:pt x="1" y="38"/>
                    </a:cubicBezTo>
                    <a:cubicBezTo>
                      <a:pt x="1" y="37"/>
                      <a:pt x="0" y="36"/>
                      <a:pt x="1" y="35"/>
                    </a:cubicBezTo>
                    <a:cubicBezTo>
                      <a:pt x="4" y="5"/>
                      <a:pt x="4" y="5"/>
                      <a:pt x="4" y="5"/>
                    </a:cubicBezTo>
                    <a:cubicBezTo>
                      <a:pt x="4" y="2"/>
                      <a:pt x="7" y="0"/>
                      <a:pt x="10" y="0"/>
                    </a:cubicBezTo>
                    <a:cubicBezTo>
                      <a:pt x="13" y="0"/>
                      <a:pt x="15" y="3"/>
                      <a:pt x="15" y="6"/>
                    </a:cubicBezTo>
                    <a:cubicBezTo>
                      <a:pt x="12" y="35"/>
                      <a:pt x="12" y="35"/>
                      <a:pt x="12" y="35"/>
                    </a:cubicBezTo>
                    <a:cubicBezTo>
                      <a:pt x="16" y="44"/>
                      <a:pt x="16" y="44"/>
                      <a:pt x="16" y="44"/>
                    </a:cubicBezTo>
                    <a:cubicBezTo>
                      <a:pt x="21" y="35"/>
                      <a:pt x="21" y="35"/>
                      <a:pt x="21" y="35"/>
                    </a:cubicBezTo>
                    <a:cubicBezTo>
                      <a:pt x="18" y="6"/>
                      <a:pt x="18" y="6"/>
                      <a:pt x="18" y="6"/>
                    </a:cubicBezTo>
                    <a:cubicBezTo>
                      <a:pt x="18" y="3"/>
                      <a:pt x="20" y="1"/>
                      <a:pt x="23" y="0"/>
                    </a:cubicBezTo>
                    <a:cubicBezTo>
                      <a:pt x="26" y="0"/>
                      <a:pt x="29" y="2"/>
                      <a:pt x="29" y="5"/>
                    </a:cubicBezTo>
                    <a:cubicBezTo>
                      <a:pt x="32" y="35"/>
                      <a:pt x="32" y="35"/>
                      <a:pt x="32" y="35"/>
                    </a:cubicBezTo>
                    <a:cubicBezTo>
                      <a:pt x="32" y="36"/>
                      <a:pt x="32" y="37"/>
                      <a:pt x="32" y="38"/>
                    </a:cubicBezTo>
                    <a:cubicBezTo>
                      <a:pt x="21" y="58"/>
                      <a:pt x="21" y="58"/>
                      <a:pt x="21" y="58"/>
                    </a:cubicBezTo>
                    <a:cubicBezTo>
                      <a:pt x="20" y="60"/>
                      <a:pt x="18" y="61"/>
                      <a:pt x="16" y="6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02109795a9_0_1491"/>
              <p:cNvSpPr/>
              <p:nvPr/>
            </p:nvSpPr>
            <p:spPr>
              <a:xfrm>
                <a:off x="1997076" y="2459038"/>
                <a:ext cx="60325" cy="7938"/>
              </a:xfrm>
              <a:custGeom>
                <a:rect b="b" l="l" r="r" t="t"/>
                <a:pathLst>
                  <a:path extrusionOk="0" h="11" w="72">
                    <a:moveTo>
                      <a:pt x="67" y="11"/>
                    </a:moveTo>
                    <a:cubicBezTo>
                      <a:pt x="6" y="11"/>
                      <a:pt x="6" y="11"/>
                      <a:pt x="6" y="11"/>
                    </a:cubicBezTo>
                    <a:cubicBezTo>
                      <a:pt x="3" y="11"/>
                      <a:pt x="0" y="9"/>
                      <a:pt x="0" y="6"/>
                    </a:cubicBezTo>
                    <a:cubicBezTo>
                      <a:pt x="0" y="3"/>
                      <a:pt x="3" y="0"/>
                      <a:pt x="6" y="0"/>
                    </a:cubicBezTo>
                    <a:cubicBezTo>
                      <a:pt x="67" y="0"/>
                      <a:pt x="67" y="0"/>
                      <a:pt x="67" y="0"/>
                    </a:cubicBezTo>
                    <a:cubicBezTo>
                      <a:pt x="70" y="0"/>
                      <a:pt x="72" y="3"/>
                      <a:pt x="72" y="6"/>
                    </a:cubicBezTo>
                    <a:cubicBezTo>
                      <a:pt x="72" y="9"/>
                      <a:pt x="70" y="11"/>
                      <a:pt x="67"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02109795a9_0_1491"/>
              <p:cNvSpPr/>
              <p:nvPr/>
            </p:nvSpPr>
            <p:spPr>
              <a:xfrm>
                <a:off x="2024063" y="2378076"/>
                <a:ext cx="95250" cy="84138"/>
              </a:xfrm>
              <a:custGeom>
                <a:rect b="b" l="l" r="r" t="t"/>
                <a:pathLst>
                  <a:path extrusionOk="0" h="102" w="115">
                    <a:moveTo>
                      <a:pt x="36" y="102"/>
                    </a:moveTo>
                    <a:cubicBezTo>
                      <a:pt x="33" y="102"/>
                      <a:pt x="30" y="99"/>
                      <a:pt x="30" y="96"/>
                    </a:cubicBezTo>
                    <a:cubicBezTo>
                      <a:pt x="30" y="29"/>
                      <a:pt x="30" y="29"/>
                      <a:pt x="30" y="29"/>
                    </a:cubicBezTo>
                    <a:cubicBezTo>
                      <a:pt x="30" y="26"/>
                      <a:pt x="33" y="23"/>
                      <a:pt x="36" y="23"/>
                    </a:cubicBezTo>
                    <a:cubicBezTo>
                      <a:pt x="98" y="23"/>
                      <a:pt x="98" y="23"/>
                      <a:pt x="98" y="23"/>
                    </a:cubicBezTo>
                    <a:cubicBezTo>
                      <a:pt x="101" y="23"/>
                      <a:pt x="104" y="20"/>
                      <a:pt x="104" y="17"/>
                    </a:cubicBezTo>
                    <a:cubicBezTo>
                      <a:pt x="104" y="14"/>
                      <a:pt x="101" y="11"/>
                      <a:pt x="98" y="11"/>
                    </a:cubicBezTo>
                    <a:cubicBezTo>
                      <a:pt x="5" y="11"/>
                      <a:pt x="5" y="11"/>
                      <a:pt x="5" y="11"/>
                    </a:cubicBezTo>
                    <a:cubicBezTo>
                      <a:pt x="2" y="11"/>
                      <a:pt x="0" y="8"/>
                      <a:pt x="0" y="5"/>
                    </a:cubicBezTo>
                    <a:cubicBezTo>
                      <a:pt x="0" y="2"/>
                      <a:pt x="2" y="0"/>
                      <a:pt x="5" y="0"/>
                    </a:cubicBezTo>
                    <a:cubicBezTo>
                      <a:pt x="98" y="0"/>
                      <a:pt x="98" y="0"/>
                      <a:pt x="98" y="0"/>
                    </a:cubicBezTo>
                    <a:cubicBezTo>
                      <a:pt x="107" y="0"/>
                      <a:pt x="115" y="8"/>
                      <a:pt x="115" y="17"/>
                    </a:cubicBezTo>
                    <a:cubicBezTo>
                      <a:pt x="115" y="26"/>
                      <a:pt x="107" y="34"/>
                      <a:pt x="98" y="34"/>
                    </a:cubicBezTo>
                    <a:cubicBezTo>
                      <a:pt x="41" y="34"/>
                      <a:pt x="41" y="34"/>
                      <a:pt x="41" y="34"/>
                    </a:cubicBezTo>
                    <a:cubicBezTo>
                      <a:pt x="41" y="96"/>
                      <a:pt x="41" y="96"/>
                      <a:pt x="41" y="96"/>
                    </a:cubicBezTo>
                    <a:cubicBezTo>
                      <a:pt x="41" y="99"/>
                      <a:pt x="39" y="102"/>
                      <a:pt x="36" y="10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02109795a9_0_1491"/>
              <p:cNvSpPr/>
              <p:nvPr/>
            </p:nvSpPr>
            <p:spPr>
              <a:xfrm>
                <a:off x="2093913" y="2311401"/>
                <a:ext cx="200025" cy="158750"/>
              </a:xfrm>
              <a:custGeom>
                <a:rect b="b" l="l" r="r" t="t"/>
                <a:pathLst>
                  <a:path extrusionOk="0" h="190" w="240">
                    <a:moveTo>
                      <a:pt x="234" y="190"/>
                    </a:moveTo>
                    <a:cubicBezTo>
                      <a:pt x="6" y="190"/>
                      <a:pt x="6" y="190"/>
                      <a:pt x="6" y="190"/>
                    </a:cubicBezTo>
                    <a:cubicBezTo>
                      <a:pt x="3" y="190"/>
                      <a:pt x="0" y="188"/>
                      <a:pt x="0" y="185"/>
                    </a:cubicBezTo>
                    <a:cubicBezTo>
                      <a:pt x="0" y="109"/>
                      <a:pt x="0" y="109"/>
                      <a:pt x="0" y="109"/>
                    </a:cubicBezTo>
                    <a:cubicBezTo>
                      <a:pt x="0" y="106"/>
                      <a:pt x="3" y="103"/>
                      <a:pt x="6" y="103"/>
                    </a:cubicBezTo>
                    <a:cubicBezTo>
                      <a:pt x="14" y="103"/>
                      <a:pt x="14" y="103"/>
                      <a:pt x="14" y="103"/>
                    </a:cubicBezTo>
                    <a:cubicBezTo>
                      <a:pt x="17" y="103"/>
                      <a:pt x="20" y="100"/>
                      <a:pt x="20" y="97"/>
                    </a:cubicBezTo>
                    <a:cubicBezTo>
                      <a:pt x="20" y="94"/>
                      <a:pt x="17" y="91"/>
                      <a:pt x="14" y="91"/>
                    </a:cubicBezTo>
                    <a:cubicBezTo>
                      <a:pt x="6" y="91"/>
                      <a:pt x="6" y="91"/>
                      <a:pt x="6" y="91"/>
                    </a:cubicBezTo>
                    <a:cubicBezTo>
                      <a:pt x="3" y="91"/>
                      <a:pt x="0" y="88"/>
                      <a:pt x="0" y="85"/>
                    </a:cubicBezTo>
                    <a:cubicBezTo>
                      <a:pt x="0" y="6"/>
                      <a:pt x="0" y="6"/>
                      <a:pt x="0" y="6"/>
                    </a:cubicBezTo>
                    <a:cubicBezTo>
                      <a:pt x="0" y="3"/>
                      <a:pt x="3" y="0"/>
                      <a:pt x="6" y="0"/>
                    </a:cubicBezTo>
                    <a:cubicBezTo>
                      <a:pt x="234" y="0"/>
                      <a:pt x="234" y="0"/>
                      <a:pt x="234" y="0"/>
                    </a:cubicBezTo>
                    <a:cubicBezTo>
                      <a:pt x="237" y="0"/>
                      <a:pt x="240" y="3"/>
                      <a:pt x="240" y="6"/>
                    </a:cubicBezTo>
                    <a:cubicBezTo>
                      <a:pt x="240" y="185"/>
                      <a:pt x="240" y="185"/>
                      <a:pt x="240" y="185"/>
                    </a:cubicBezTo>
                    <a:cubicBezTo>
                      <a:pt x="240" y="188"/>
                      <a:pt x="237" y="190"/>
                      <a:pt x="234" y="190"/>
                    </a:cubicBezTo>
                    <a:close/>
                    <a:moveTo>
                      <a:pt x="11" y="179"/>
                    </a:moveTo>
                    <a:cubicBezTo>
                      <a:pt x="229" y="179"/>
                      <a:pt x="229" y="179"/>
                      <a:pt x="229" y="179"/>
                    </a:cubicBezTo>
                    <a:cubicBezTo>
                      <a:pt x="229" y="11"/>
                      <a:pt x="229" y="11"/>
                      <a:pt x="229" y="11"/>
                    </a:cubicBezTo>
                    <a:cubicBezTo>
                      <a:pt x="11" y="11"/>
                      <a:pt x="11" y="11"/>
                      <a:pt x="11" y="11"/>
                    </a:cubicBezTo>
                    <a:cubicBezTo>
                      <a:pt x="11" y="80"/>
                      <a:pt x="11" y="80"/>
                      <a:pt x="11" y="80"/>
                    </a:cubicBezTo>
                    <a:cubicBezTo>
                      <a:pt x="14" y="80"/>
                      <a:pt x="14" y="80"/>
                      <a:pt x="14" y="80"/>
                    </a:cubicBezTo>
                    <a:cubicBezTo>
                      <a:pt x="23" y="80"/>
                      <a:pt x="31" y="88"/>
                      <a:pt x="31" y="97"/>
                    </a:cubicBezTo>
                    <a:cubicBezTo>
                      <a:pt x="31" y="106"/>
                      <a:pt x="23" y="114"/>
                      <a:pt x="14" y="114"/>
                    </a:cubicBezTo>
                    <a:cubicBezTo>
                      <a:pt x="11" y="114"/>
                      <a:pt x="11" y="114"/>
                      <a:pt x="11" y="114"/>
                    </a:cubicBezTo>
                    <a:lnTo>
                      <a:pt x="11" y="17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02109795a9_0_1491"/>
              <p:cNvSpPr/>
              <p:nvPr/>
            </p:nvSpPr>
            <p:spPr>
              <a:xfrm>
                <a:off x="2211388" y="2325688"/>
                <a:ext cx="44450" cy="58738"/>
              </a:xfrm>
              <a:custGeom>
                <a:rect b="b" l="l" r="r" t="t"/>
                <a:pathLst>
                  <a:path extrusionOk="0" h="70" w="53">
                    <a:moveTo>
                      <a:pt x="5" y="70"/>
                    </a:moveTo>
                    <a:cubicBezTo>
                      <a:pt x="5" y="70"/>
                      <a:pt x="4" y="70"/>
                      <a:pt x="3" y="70"/>
                    </a:cubicBezTo>
                    <a:cubicBezTo>
                      <a:pt x="1" y="69"/>
                      <a:pt x="0" y="67"/>
                      <a:pt x="0" y="65"/>
                    </a:cubicBezTo>
                    <a:cubicBezTo>
                      <a:pt x="0" y="6"/>
                      <a:pt x="0" y="6"/>
                      <a:pt x="0" y="6"/>
                    </a:cubicBezTo>
                    <a:cubicBezTo>
                      <a:pt x="0" y="3"/>
                      <a:pt x="2" y="0"/>
                      <a:pt x="5" y="0"/>
                    </a:cubicBezTo>
                    <a:cubicBezTo>
                      <a:pt x="23" y="0"/>
                      <a:pt x="39" y="7"/>
                      <a:pt x="51" y="19"/>
                    </a:cubicBezTo>
                    <a:cubicBezTo>
                      <a:pt x="53" y="21"/>
                      <a:pt x="53" y="25"/>
                      <a:pt x="51" y="27"/>
                    </a:cubicBezTo>
                    <a:cubicBezTo>
                      <a:pt x="9" y="69"/>
                      <a:pt x="9" y="69"/>
                      <a:pt x="9" y="69"/>
                    </a:cubicBezTo>
                    <a:cubicBezTo>
                      <a:pt x="8" y="70"/>
                      <a:pt x="7" y="70"/>
                      <a:pt x="5" y="70"/>
                    </a:cubicBezTo>
                    <a:close/>
                    <a:moveTo>
                      <a:pt x="11" y="11"/>
                    </a:moveTo>
                    <a:cubicBezTo>
                      <a:pt x="11" y="51"/>
                      <a:pt x="11" y="51"/>
                      <a:pt x="11" y="51"/>
                    </a:cubicBezTo>
                    <a:cubicBezTo>
                      <a:pt x="39" y="23"/>
                      <a:pt x="39" y="23"/>
                      <a:pt x="39" y="23"/>
                    </a:cubicBezTo>
                    <a:cubicBezTo>
                      <a:pt x="31" y="17"/>
                      <a:pt x="21" y="13"/>
                      <a:pt x="11"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02109795a9_0_1491"/>
              <p:cNvSpPr/>
              <p:nvPr/>
            </p:nvSpPr>
            <p:spPr>
              <a:xfrm>
                <a:off x="2149476" y="2336801"/>
                <a:ext cx="92075" cy="107950"/>
              </a:xfrm>
              <a:custGeom>
                <a:rect b="b" l="l" r="r" t="t"/>
                <a:pathLst>
                  <a:path extrusionOk="0" h="129" w="111">
                    <a:moveTo>
                      <a:pt x="64" y="129"/>
                    </a:moveTo>
                    <a:cubicBezTo>
                      <a:pt x="28" y="129"/>
                      <a:pt x="0" y="100"/>
                      <a:pt x="0" y="64"/>
                    </a:cubicBezTo>
                    <a:cubicBezTo>
                      <a:pt x="0" y="29"/>
                      <a:pt x="28" y="0"/>
                      <a:pt x="64" y="0"/>
                    </a:cubicBezTo>
                    <a:cubicBezTo>
                      <a:pt x="67" y="0"/>
                      <a:pt x="70" y="2"/>
                      <a:pt x="70" y="5"/>
                    </a:cubicBezTo>
                    <a:cubicBezTo>
                      <a:pt x="70" y="62"/>
                      <a:pt x="70" y="62"/>
                      <a:pt x="70" y="62"/>
                    </a:cubicBezTo>
                    <a:cubicBezTo>
                      <a:pt x="110" y="102"/>
                      <a:pt x="110" y="102"/>
                      <a:pt x="110" y="102"/>
                    </a:cubicBezTo>
                    <a:cubicBezTo>
                      <a:pt x="111" y="103"/>
                      <a:pt x="111" y="105"/>
                      <a:pt x="111" y="106"/>
                    </a:cubicBezTo>
                    <a:cubicBezTo>
                      <a:pt x="111" y="107"/>
                      <a:pt x="111" y="109"/>
                      <a:pt x="110" y="110"/>
                    </a:cubicBezTo>
                    <a:cubicBezTo>
                      <a:pt x="97" y="122"/>
                      <a:pt x="81" y="129"/>
                      <a:pt x="64" y="129"/>
                    </a:cubicBezTo>
                    <a:close/>
                    <a:moveTo>
                      <a:pt x="59" y="11"/>
                    </a:moveTo>
                    <a:cubicBezTo>
                      <a:pt x="32" y="14"/>
                      <a:pt x="11" y="37"/>
                      <a:pt x="11" y="64"/>
                    </a:cubicBezTo>
                    <a:cubicBezTo>
                      <a:pt x="11" y="94"/>
                      <a:pt x="35" y="118"/>
                      <a:pt x="64" y="118"/>
                    </a:cubicBezTo>
                    <a:cubicBezTo>
                      <a:pt x="76" y="118"/>
                      <a:pt x="88" y="114"/>
                      <a:pt x="98" y="106"/>
                    </a:cubicBezTo>
                    <a:cubicBezTo>
                      <a:pt x="60" y="68"/>
                      <a:pt x="60" y="68"/>
                      <a:pt x="60" y="68"/>
                    </a:cubicBezTo>
                    <a:cubicBezTo>
                      <a:pt x="59" y="67"/>
                      <a:pt x="59" y="66"/>
                      <a:pt x="59" y="64"/>
                    </a:cubicBezTo>
                    <a:lnTo>
                      <a:pt x="59"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02109795a9_0_1491"/>
              <p:cNvSpPr/>
              <p:nvPr/>
            </p:nvSpPr>
            <p:spPr>
              <a:xfrm>
                <a:off x="2219326" y="2351088"/>
                <a:ext cx="58738" cy="77788"/>
              </a:xfrm>
              <a:custGeom>
                <a:rect b="b" l="l" r="r" t="t"/>
                <a:pathLst>
                  <a:path extrusionOk="0" h="94" w="71">
                    <a:moveTo>
                      <a:pt x="48" y="94"/>
                    </a:moveTo>
                    <a:cubicBezTo>
                      <a:pt x="47" y="94"/>
                      <a:pt x="45" y="94"/>
                      <a:pt x="44" y="93"/>
                    </a:cubicBezTo>
                    <a:cubicBezTo>
                      <a:pt x="2" y="51"/>
                      <a:pt x="2" y="51"/>
                      <a:pt x="2" y="51"/>
                    </a:cubicBezTo>
                    <a:cubicBezTo>
                      <a:pt x="0" y="49"/>
                      <a:pt x="0" y="46"/>
                      <a:pt x="2" y="43"/>
                    </a:cubicBezTo>
                    <a:cubicBezTo>
                      <a:pt x="44" y="2"/>
                      <a:pt x="44" y="2"/>
                      <a:pt x="44" y="2"/>
                    </a:cubicBezTo>
                    <a:cubicBezTo>
                      <a:pt x="46" y="0"/>
                      <a:pt x="49" y="0"/>
                      <a:pt x="51" y="1"/>
                    </a:cubicBezTo>
                    <a:cubicBezTo>
                      <a:pt x="52" y="2"/>
                      <a:pt x="71" y="16"/>
                      <a:pt x="71" y="47"/>
                    </a:cubicBezTo>
                    <a:cubicBezTo>
                      <a:pt x="71" y="65"/>
                      <a:pt x="64" y="81"/>
                      <a:pt x="52" y="93"/>
                    </a:cubicBezTo>
                    <a:cubicBezTo>
                      <a:pt x="51" y="94"/>
                      <a:pt x="49" y="94"/>
                      <a:pt x="48" y="94"/>
                    </a:cubicBezTo>
                    <a:close/>
                    <a:moveTo>
                      <a:pt x="14" y="47"/>
                    </a:moveTo>
                    <a:cubicBezTo>
                      <a:pt x="48" y="81"/>
                      <a:pt x="48" y="81"/>
                      <a:pt x="48" y="81"/>
                    </a:cubicBezTo>
                    <a:cubicBezTo>
                      <a:pt x="56" y="72"/>
                      <a:pt x="60" y="60"/>
                      <a:pt x="60" y="47"/>
                    </a:cubicBezTo>
                    <a:cubicBezTo>
                      <a:pt x="60" y="30"/>
                      <a:pt x="52" y="18"/>
                      <a:pt x="48" y="13"/>
                    </a:cubicBezTo>
                    <a:lnTo>
                      <a:pt x="14" y="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02109795a9_0_1491"/>
              <p:cNvSpPr/>
              <p:nvPr/>
            </p:nvSpPr>
            <p:spPr>
              <a:xfrm>
                <a:off x="2082801" y="2460626"/>
                <a:ext cx="222250" cy="25400"/>
              </a:xfrm>
              <a:custGeom>
                <a:rect b="b" l="l" r="r" t="t"/>
                <a:pathLst>
                  <a:path extrusionOk="0" h="31" w="268">
                    <a:moveTo>
                      <a:pt x="253" y="31"/>
                    </a:moveTo>
                    <a:cubicBezTo>
                      <a:pt x="15" y="31"/>
                      <a:pt x="15" y="31"/>
                      <a:pt x="15" y="31"/>
                    </a:cubicBezTo>
                    <a:cubicBezTo>
                      <a:pt x="7" y="31"/>
                      <a:pt x="0" y="24"/>
                      <a:pt x="0" y="15"/>
                    </a:cubicBezTo>
                    <a:cubicBezTo>
                      <a:pt x="0" y="7"/>
                      <a:pt x="7" y="0"/>
                      <a:pt x="15" y="0"/>
                    </a:cubicBezTo>
                    <a:cubicBezTo>
                      <a:pt x="253" y="0"/>
                      <a:pt x="253" y="0"/>
                      <a:pt x="253" y="0"/>
                    </a:cubicBezTo>
                    <a:cubicBezTo>
                      <a:pt x="261" y="0"/>
                      <a:pt x="268" y="7"/>
                      <a:pt x="268" y="15"/>
                    </a:cubicBezTo>
                    <a:cubicBezTo>
                      <a:pt x="268" y="24"/>
                      <a:pt x="261" y="31"/>
                      <a:pt x="253" y="31"/>
                    </a:cubicBezTo>
                    <a:close/>
                    <a:moveTo>
                      <a:pt x="15" y="11"/>
                    </a:moveTo>
                    <a:cubicBezTo>
                      <a:pt x="13" y="11"/>
                      <a:pt x="11" y="13"/>
                      <a:pt x="11" y="15"/>
                    </a:cubicBezTo>
                    <a:cubicBezTo>
                      <a:pt x="11" y="18"/>
                      <a:pt x="13" y="20"/>
                      <a:pt x="15" y="20"/>
                    </a:cubicBezTo>
                    <a:cubicBezTo>
                      <a:pt x="253" y="20"/>
                      <a:pt x="253" y="20"/>
                      <a:pt x="253" y="20"/>
                    </a:cubicBezTo>
                    <a:cubicBezTo>
                      <a:pt x="255" y="20"/>
                      <a:pt x="257" y="18"/>
                      <a:pt x="257" y="15"/>
                    </a:cubicBezTo>
                    <a:cubicBezTo>
                      <a:pt x="257" y="13"/>
                      <a:pt x="255" y="11"/>
                      <a:pt x="253" y="11"/>
                    </a:cubicBezTo>
                    <a:lnTo>
                      <a:pt x="15"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g102109795a9_0_1491"/>
            <p:cNvGrpSpPr/>
            <p:nvPr/>
          </p:nvGrpSpPr>
          <p:grpSpPr>
            <a:xfrm>
              <a:off x="7244864" y="5537499"/>
              <a:ext cx="610886" cy="474660"/>
              <a:chOff x="9166225" y="1958976"/>
              <a:chExt cx="455613" cy="354012"/>
            </a:xfrm>
          </p:grpSpPr>
          <p:sp>
            <p:nvSpPr>
              <p:cNvPr id="245" name="Google Shape;245;g102109795a9_0_1491"/>
              <p:cNvSpPr/>
              <p:nvPr/>
            </p:nvSpPr>
            <p:spPr>
              <a:xfrm>
                <a:off x="9312275" y="2039938"/>
                <a:ext cx="160338" cy="273050"/>
              </a:xfrm>
              <a:custGeom>
                <a:rect b="b" l="l" r="r" t="t"/>
                <a:pathLst>
                  <a:path extrusionOk="0" h="240" w="139">
                    <a:moveTo>
                      <a:pt x="34" y="240"/>
                    </a:moveTo>
                    <a:cubicBezTo>
                      <a:pt x="32" y="240"/>
                      <a:pt x="30" y="239"/>
                      <a:pt x="29" y="238"/>
                    </a:cubicBezTo>
                    <a:cubicBezTo>
                      <a:pt x="28" y="237"/>
                      <a:pt x="27" y="235"/>
                      <a:pt x="27" y="233"/>
                    </a:cubicBezTo>
                    <a:cubicBezTo>
                      <a:pt x="27" y="127"/>
                      <a:pt x="27" y="127"/>
                      <a:pt x="27" y="127"/>
                    </a:cubicBezTo>
                    <a:cubicBezTo>
                      <a:pt x="7" y="127"/>
                      <a:pt x="7" y="127"/>
                      <a:pt x="7" y="127"/>
                    </a:cubicBezTo>
                    <a:cubicBezTo>
                      <a:pt x="5" y="127"/>
                      <a:pt x="3" y="126"/>
                      <a:pt x="2" y="125"/>
                    </a:cubicBezTo>
                    <a:cubicBezTo>
                      <a:pt x="1" y="124"/>
                      <a:pt x="0" y="122"/>
                      <a:pt x="0" y="120"/>
                    </a:cubicBezTo>
                    <a:cubicBezTo>
                      <a:pt x="0" y="41"/>
                      <a:pt x="0" y="41"/>
                      <a:pt x="0" y="41"/>
                    </a:cubicBezTo>
                    <a:cubicBezTo>
                      <a:pt x="0" y="18"/>
                      <a:pt x="18" y="0"/>
                      <a:pt x="41" y="0"/>
                    </a:cubicBezTo>
                    <a:cubicBezTo>
                      <a:pt x="98" y="0"/>
                      <a:pt x="98" y="0"/>
                      <a:pt x="98" y="0"/>
                    </a:cubicBezTo>
                    <a:cubicBezTo>
                      <a:pt x="109" y="0"/>
                      <a:pt x="119" y="4"/>
                      <a:pt x="127" y="12"/>
                    </a:cubicBezTo>
                    <a:cubicBezTo>
                      <a:pt x="135" y="19"/>
                      <a:pt x="139" y="29"/>
                      <a:pt x="139" y="40"/>
                    </a:cubicBezTo>
                    <a:cubicBezTo>
                      <a:pt x="139" y="120"/>
                      <a:pt x="139" y="120"/>
                      <a:pt x="139" y="120"/>
                    </a:cubicBezTo>
                    <a:cubicBezTo>
                      <a:pt x="139" y="122"/>
                      <a:pt x="138" y="123"/>
                      <a:pt x="137" y="125"/>
                    </a:cubicBezTo>
                    <a:cubicBezTo>
                      <a:pt x="136" y="126"/>
                      <a:pt x="134" y="126"/>
                      <a:pt x="133" y="126"/>
                    </a:cubicBezTo>
                    <a:cubicBezTo>
                      <a:pt x="113" y="127"/>
                      <a:pt x="113" y="127"/>
                      <a:pt x="113" y="127"/>
                    </a:cubicBezTo>
                    <a:cubicBezTo>
                      <a:pt x="113" y="233"/>
                      <a:pt x="113" y="233"/>
                      <a:pt x="113" y="233"/>
                    </a:cubicBezTo>
                    <a:cubicBezTo>
                      <a:pt x="113" y="237"/>
                      <a:pt x="110" y="240"/>
                      <a:pt x="106" y="240"/>
                    </a:cubicBezTo>
                    <a:cubicBezTo>
                      <a:pt x="34" y="240"/>
                      <a:pt x="34" y="240"/>
                      <a:pt x="34" y="240"/>
                    </a:cubicBezTo>
                    <a:cubicBezTo>
                      <a:pt x="34" y="240"/>
                      <a:pt x="34" y="240"/>
                      <a:pt x="34" y="240"/>
                    </a:cubicBezTo>
                    <a:close/>
                    <a:moveTo>
                      <a:pt x="33" y="114"/>
                    </a:moveTo>
                    <a:cubicBezTo>
                      <a:pt x="35" y="114"/>
                      <a:pt x="37" y="114"/>
                      <a:pt x="38" y="116"/>
                    </a:cubicBezTo>
                    <a:cubicBezTo>
                      <a:pt x="39" y="117"/>
                      <a:pt x="40" y="118"/>
                      <a:pt x="40" y="120"/>
                    </a:cubicBezTo>
                    <a:cubicBezTo>
                      <a:pt x="40" y="227"/>
                      <a:pt x="40" y="227"/>
                      <a:pt x="40" y="227"/>
                    </a:cubicBezTo>
                    <a:cubicBezTo>
                      <a:pt x="100" y="227"/>
                      <a:pt x="100" y="227"/>
                      <a:pt x="100" y="227"/>
                    </a:cubicBezTo>
                    <a:cubicBezTo>
                      <a:pt x="99" y="120"/>
                      <a:pt x="99" y="120"/>
                      <a:pt x="99" y="120"/>
                    </a:cubicBezTo>
                    <a:cubicBezTo>
                      <a:pt x="99" y="118"/>
                      <a:pt x="100" y="117"/>
                      <a:pt x="101" y="115"/>
                    </a:cubicBezTo>
                    <a:cubicBezTo>
                      <a:pt x="103" y="114"/>
                      <a:pt x="104" y="113"/>
                      <a:pt x="106" y="113"/>
                    </a:cubicBezTo>
                    <a:cubicBezTo>
                      <a:pt x="126" y="113"/>
                      <a:pt x="126" y="113"/>
                      <a:pt x="126" y="113"/>
                    </a:cubicBezTo>
                    <a:cubicBezTo>
                      <a:pt x="126" y="40"/>
                      <a:pt x="126" y="40"/>
                      <a:pt x="126" y="40"/>
                    </a:cubicBezTo>
                    <a:cubicBezTo>
                      <a:pt x="126" y="33"/>
                      <a:pt x="123" y="26"/>
                      <a:pt x="118" y="21"/>
                    </a:cubicBezTo>
                    <a:cubicBezTo>
                      <a:pt x="112" y="16"/>
                      <a:pt x="106" y="13"/>
                      <a:pt x="98" y="13"/>
                    </a:cubicBezTo>
                    <a:cubicBezTo>
                      <a:pt x="98" y="13"/>
                      <a:pt x="41" y="13"/>
                      <a:pt x="41" y="13"/>
                    </a:cubicBezTo>
                    <a:cubicBezTo>
                      <a:pt x="25" y="13"/>
                      <a:pt x="13" y="25"/>
                      <a:pt x="13" y="41"/>
                    </a:cubicBezTo>
                    <a:cubicBezTo>
                      <a:pt x="13" y="114"/>
                      <a:pt x="13" y="114"/>
                      <a:pt x="13" y="114"/>
                    </a:cubicBezTo>
                    <a:cubicBezTo>
                      <a:pt x="33" y="114"/>
                      <a:pt x="33" y="114"/>
                      <a:pt x="33" y="114"/>
                    </a:cubicBezTo>
                    <a:cubicBezTo>
                      <a:pt x="33" y="114"/>
                      <a:pt x="33" y="114"/>
                      <a:pt x="33" y="1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02109795a9_0_1491"/>
              <p:cNvSpPr/>
              <p:nvPr/>
            </p:nvSpPr>
            <p:spPr>
              <a:xfrm>
                <a:off x="9385300" y="2189163"/>
                <a:ext cx="15875" cy="123825"/>
              </a:xfrm>
              <a:custGeom>
                <a:rect b="b" l="l" r="r" t="t"/>
                <a:pathLst>
                  <a:path extrusionOk="0" h="109" w="14">
                    <a:moveTo>
                      <a:pt x="7" y="109"/>
                    </a:moveTo>
                    <a:cubicBezTo>
                      <a:pt x="3" y="109"/>
                      <a:pt x="0" y="106"/>
                      <a:pt x="0" y="102"/>
                    </a:cubicBezTo>
                    <a:cubicBezTo>
                      <a:pt x="0" y="7"/>
                      <a:pt x="0" y="7"/>
                      <a:pt x="0" y="7"/>
                    </a:cubicBezTo>
                    <a:cubicBezTo>
                      <a:pt x="0" y="3"/>
                      <a:pt x="3" y="0"/>
                      <a:pt x="7" y="0"/>
                    </a:cubicBezTo>
                    <a:cubicBezTo>
                      <a:pt x="10" y="0"/>
                      <a:pt x="13" y="3"/>
                      <a:pt x="13" y="7"/>
                    </a:cubicBezTo>
                    <a:cubicBezTo>
                      <a:pt x="14" y="102"/>
                      <a:pt x="14" y="102"/>
                      <a:pt x="14" y="102"/>
                    </a:cubicBezTo>
                    <a:cubicBezTo>
                      <a:pt x="14" y="106"/>
                      <a:pt x="11" y="109"/>
                      <a:pt x="7" y="109"/>
                    </a:cubicBezTo>
                    <a:cubicBezTo>
                      <a:pt x="7" y="109"/>
                      <a:pt x="7" y="109"/>
                      <a:pt x="7" y="10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02109795a9_0_1491"/>
              <p:cNvSpPr/>
              <p:nvPr/>
            </p:nvSpPr>
            <p:spPr>
              <a:xfrm>
                <a:off x="9344025" y="2089151"/>
                <a:ext cx="14288" cy="95250"/>
              </a:xfrm>
              <a:custGeom>
                <a:rect b="b" l="l" r="r" t="t"/>
                <a:pathLst>
                  <a:path extrusionOk="0" h="84" w="13">
                    <a:moveTo>
                      <a:pt x="6" y="84"/>
                    </a:moveTo>
                    <a:cubicBezTo>
                      <a:pt x="3" y="84"/>
                      <a:pt x="0" y="81"/>
                      <a:pt x="0" y="77"/>
                    </a:cubicBezTo>
                    <a:cubicBezTo>
                      <a:pt x="0" y="6"/>
                      <a:pt x="0" y="6"/>
                      <a:pt x="0" y="6"/>
                    </a:cubicBezTo>
                    <a:cubicBezTo>
                      <a:pt x="0" y="3"/>
                      <a:pt x="2" y="0"/>
                      <a:pt x="6" y="0"/>
                    </a:cubicBezTo>
                    <a:cubicBezTo>
                      <a:pt x="10" y="0"/>
                      <a:pt x="13" y="2"/>
                      <a:pt x="13" y="6"/>
                    </a:cubicBezTo>
                    <a:cubicBezTo>
                      <a:pt x="13" y="77"/>
                      <a:pt x="13" y="77"/>
                      <a:pt x="13" y="77"/>
                    </a:cubicBezTo>
                    <a:cubicBezTo>
                      <a:pt x="13" y="81"/>
                      <a:pt x="10" y="84"/>
                      <a:pt x="6" y="84"/>
                    </a:cubicBezTo>
                    <a:cubicBezTo>
                      <a:pt x="6" y="84"/>
                      <a:pt x="6" y="84"/>
                      <a:pt x="6" y="8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02109795a9_0_1491"/>
              <p:cNvSpPr/>
              <p:nvPr/>
            </p:nvSpPr>
            <p:spPr>
              <a:xfrm>
                <a:off x="9426575" y="2087563"/>
                <a:ext cx="15875" cy="96838"/>
              </a:xfrm>
              <a:custGeom>
                <a:rect b="b" l="l" r="r" t="t"/>
                <a:pathLst>
                  <a:path extrusionOk="0" h="85" w="14">
                    <a:moveTo>
                      <a:pt x="7" y="85"/>
                    </a:moveTo>
                    <a:cubicBezTo>
                      <a:pt x="3" y="85"/>
                      <a:pt x="0" y="82"/>
                      <a:pt x="0" y="78"/>
                    </a:cubicBezTo>
                    <a:cubicBezTo>
                      <a:pt x="0" y="7"/>
                      <a:pt x="0" y="7"/>
                      <a:pt x="0" y="7"/>
                    </a:cubicBezTo>
                    <a:cubicBezTo>
                      <a:pt x="0" y="3"/>
                      <a:pt x="3" y="0"/>
                      <a:pt x="7" y="0"/>
                    </a:cubicBezTo>
                    <a:cubicBezTo>
                      <a:pt x="10" y="0"/>
                      <a:pt x="13" y="3"/>
                      <a:pt x="13" y="7"/>
                    </a:cubicBezTo>
                    <a:cubicBezTo>
                      <a:pt x="14" y="78"/>
                      <a:pt x="14" y="78"/>
                      <a:pt x="14" y="78"/>
                    </a:cubicBezTo>
                    <a:cubicBezTo>
                      <a:pt x="14" y="82"/>
                      <a:pt x="11" y="85"/>
                      <a:pt x="7" y="85"/>
                    </a:cubicBezTo>
                    <a:cubicBezTo>
                      <a:pt x="7" y="85"/>
                      <a:pt x="7" y="85"/>
                      <a:pt x="7" y="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02109795a9_0_1491"/>
              <p:cNvSpPr/>
              <p:nvPr/>
            </p:nvSpPr>
            <p:spPr>
              <a:xfrm>
                <a:off x="9426575" y="2147888"/>
                <a:ext cx="46038" cy="15875"/>
              </a:xfrm>
              <a:custGeom>
                <a:rect b="b" l="l" r="r" t="t"/>
                <a:pathLst>
                  <a:path extrusionOk="0" h="13" w="40">
                    <a:moveTo>
                      <a:pt x="7" y="13"/>
                    </a:moveTo>
                    <a:cubicBezTo>
                      <a:pt x="3" y="13"/>
                      <a:pt x="0" y="10"/>
                      <a:pt x="0" y="6"/>
                    </a:cubicBezTo>
                    <a:cubicBezTo>
                      <a:pt x="0" y="3"/>
                      <a:pt x="3" y="0"/>
                      <a:pt x="7" y="0"/>
                    </a:cubicBezTo>
                    <a:cubicBezTo>
                      <a:pt x="33" y="0"/>
                      <a:pt x="33" y="0"/>
                      <a:pt x="33" y="0"/>
                    </a:cubicBezTo>
                    <a:cubicBezTo>
                      <a:pt x="37" y="0"/>
                      <a:pt x="40" y="3"/>
                      <a:pt x="40" y="6"/>
                    </a:cubicBezTo>
                    <a:cubicBezTo>
                      <a:pt x="40" y="10"/>
                      <a:pt x="37" y="13"/>
                      <a:pt x="3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02109795a9_0_1491"/>
              <p:cNvSpPr/>
              <p:nvPr/>
            </p:nvSpPr>
            <p:spPr>
              <a:xfrm>
                <a:off x="9312275" y="2147888"/>
                <a:ext cx="46038" cy="15875"/>
              </a:xfrm>
              <a:custGeom>
                <a:rect b="b" l="l" r="r" t="t"/>
                <a:pathLst>
                  <a:path extrusionOk="0" h="13" w="40">
                    <a:moveTo>
                      <a:pt x="7" y="13"/>
                    </a:moveTo>
                    <a:cubicBezTo>
                      <a:pt x="3" y="13"/>
                      <a:pt x="0" y="10"/>
                      <a:pt x="0" y="7"/>
                    </a:cubicBezTo>
                    <a:cubicBezTo>
                      <a:pt x="0" y="3"/>
                      <a:pt x="3" y="0"/>
                      <a:pt x="7" y="0"/>
                    </a:cubicBezTo>
                    <a:cubicBezTo>
                      <a:pt x="33" y="0"/>
                      <a:pt x="33" y="0"/>
                      <a:pt x="33" y="0"/>
                    </a:cubicBezTo>
                    <a:cubicBezTo>
                      <a:pt x="37" y="0"/>
                      <a:pt x="40" y="3"/>
                      <a:pt x="40" y="7"/>
                    </a:cubicBezTo>
                    <a:cubicBezTo>
                      <a:pt x="40" y="10"/>
                      <a:pt x="37" y="13"/>
                      <a:pt x="3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02109795a9_0_1491"/>
              <p:cNvSpPr/>
              <p:nvPr/>
            </p:nvSpPr>
            <p:spPr>
              <a:xfrm>
                <a:off x="9358313" y="1958976"/>
                <a:ext cx="71438" cy="76200"/>
              </a:xfrm>
              <a:custGeom>
                <a:rect b="b" l="l" r="r" t="t"/>
                <a:pathLst>
                  <a:path extrusionOk="0" h="68" w="62">
                    <a:moveTo>
                      <a:pt x="30" y="68"/>
                    </a:moveTo>
                    <a:cubicBezTo>
                      <a:pt x="23" y="68"/>
                      <a:pt x="13" y="65"/>
                      <a:pt x="6" y="50"/>
                    </a:cubicBezTo>
                    <a:cubicBezTo>
                      <a:pt x="2" y="43"/>
                      <a:pt x="0" y="34"/>
                      <a:pt x="0" y="25"/>
                    </a:cubicBezTo>
                    <a:cubicBezTo>
                      <a:pt x="0" y="17"/>
                      <a:pt x="0" y="17"/>
                      <a:pt x="0" y="17"/>
                    </a:cubicBezTo>
                    <a:cubicBezTo>
                      <a:pt x="0" y="16"/>
                      <a:pt x="0" y="15"/>
                      <a:pt x="1" y="14"/>
                    </a:cubicBezTo>
                    <a:cubicBezTo>
                      <a:pt x="4" y="9"/>
                      <a:pt x="16" y="0"/>
                      <a:pt x="31" y="0"/>
                    </a:cubicBezTo>
                    <a:cubicBezTo>
                      <a:pt x="40" y="0"/>
                      <a:pt x="48" y="3"/>
                      <a:pt x="51" y="5"/>
                    </a:cubicBezTo>
                    <a:cubicBezTo>
                      <a:pt x="56" y="8"/>
                      <a:pt x="62" y="12"/>
                      <a:pt x="62" y="18"/>
                    </a:cubicBezTo>
                    <a:cubicBezTo>
                      <a:pt x="62" y="25"/>
                      <a:pt x="62" y="25"/>
                      <a:pt x="62" y="25"/>
                    </a:cubicBezTo>
                    <a:cubicBezTo>
                      <a:pt x="62" y="34"/>
                      <a:pt x="60" y="43"/>
                      <a:pt x="56" y="50"/>
                    </a:cubicBezTo>
                    <a:cubicBezTo>
                      <a:pt x="48" y="65"/>
                      <a:pt x="38" y="68"/>
                      <a:pt x="31" y="68"/>
                    </a:cubicBezTo>
                    <a:cubicBezTo>
                      <a:pt x="31" y="68"/>
                      <a:pt x="30" y="68"/>
                      <a:pt x="30" y="68"/>
                    </a:cubicBezTo>
                    <a:close/>
                    <a:moveTo>
                      <a:pt x="13" y="20"/>
                    </a:moveTo>
                    <a:cubicBezTo>
                      <a:pt x="13" y="25"/>
                      <a:pt x="13" y="25"/>
                      <a:pt x="13" y="25"/>
                    </a:cubicBezTo>
                    <a:cubicBezTo>
                      <a:pt x="13" y="32"/>
                      <a:pt x="14" y="39"/>
                      <a:pt x="17" y="44"/>
                    </a:cubicBezTo>
                    <a:cubicBezTo>
                      <a:pt x="21" y="51"/>
                      <a:pt x="26" y="55"/>
                      <a:pt x="31" y="55"/>
                    </a:cubicBezTo>
                    <a:cubicBezTo>
                      <a:pt x="36" y="55"/>
                      <a:pt x="41" y="51"/>
                      <a:pt x="45" y="44"/>
                    </a:cubicBezTo>
                    <a:cubicBezTo>
                      <a:pt x="47" y="39"/>
                      <a:pt x="49" y="32"/>
                      <a:pt x="49" y="25"/>
                    </a:cubicBezTo>
                    <a:cubicBezTo>
                      <a:pt x="49" y="19"/>
                      <a:pt x="49" y="19"/>
                      <a:pt x="49" y="19"/>
                    </a:cubicBezTo>
                    <a:cubicBezTo>
                      <a:pt x="47" y="17"/>
                      <a:pt x="40" y="13"/>
                      <a:pt x="31" y="13"/>
                    </a:cubicBezTo>
                    <a:cubicBezTo>
                      <a:pt x="23" y="13"/>
                      <a:pt x="16" y="17"/>
                      <a:pt x="13" y="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02109795a9_0_1491"/>
              <p:cNvSpPr/>
              <p:nvPr/>
            </p:nvSpPr>
            <p:spPr>
              <a:xfrm>
                <a:off x="9499600" y="2211388"/>
                <a:ext cx="68263" cy="66675"/>
              </a:xfrm>
              <a:custGeom>
                <a:rect b="b" l="l" r="r" t="t"/>
                <a:pathLst>
                  <a:path extrusionOk="0" h="59" w="59">
                    <a:moveTo>
                      <a:pt x="30" y="59"/>
                    </a:moveTo>
                    <a:cubicBezTo>
                      <a:pt x="14" y="59"/>
                      <a:pt x="0" y="46"/>
                      <a:pt x="0" y="29"/>
                    </a:cubicBezTo>
                    <a:cubicBezTo>
                      <a:pt x="0" y="24"/>
                      <a:pt x="2" y="18"/>
                      <a:pt x="5" y="13"/>
                    </a:cubicBezTo>
                    <a:cubicBezTo>
                      <a:pt x="7" y="10"/>
                      <a:pt x="11" y="9"/>
                      <a:pt x="14" y="11"/>
                    </a:cubicBezTo>
                    <a:cubicBezTo>
                      <a:pt x="17" y="13"/>
                      <a:pt x="18" y="17"/>
                      <a:pt x="16" y="20"/>
                    </a:cubicBezTo>
                    <a:cubicBezTo>
                      <a:pt x="14" y="23"/>
                      <a:pt x="13" y="26"/>
                      <a:pt x="13" y="29"/>
                    </a:cubicBezTo>
                    <a:cubicBezTo>
                      <a:pt x="13" y="34"/>
                      <a:pt x="15" y="38"/>
                      <a:pt x="18" y="41"/>
                    </a:cubicBezTo>
                    <a:cubicBezTo>
                      <a:pt x="21" y="44"/>
                      <a:pt x="25" y="46"/>
                      <a:pt x="30" y="46"/>
                    </a:cubicBezTo>
                    <a:cubicBezTo>
                      <a:pt x="34" y="46"/>
                      <a:pt x="38" y="44"/>
                      <a:pt x="41" y="41"/>
                    </a:cubicBezTo>
                    <a:cubicBezTo>
                      <a:pt x="45" y="38"/>
                      <a:pt x="46" y="34"/>
                      <a:pt x="46" y="29"/>
                    </a:cubicBezTo>
                    <a:cubicBezTo>
                      <a:pt x="46" y="25"/>
                      <a:pt x="44" y="21"/>
                      <a:pt x="41" y="18"/>
                    </a:cubicBezTo>
                    <a:cubicBezTo>
                      <a:pt x="38" y="15"/>
                      <a:pt x="34" y="13"/>
                      <a:pt x="30" y="13"/>
                    </a:cubicBezTo>
                    <a:cubicBezTo>
                      <a:pt x="28" y="13"/>
                      <a:pt x="27" y="13"/>
                      <a:pt x="26" y="13"/>
                    </a:cubicBezTo>
                    <a:cubicBezTo>
                      <a:pt x="22" y="14"/>
                      <a:pt x="19" y="12"/>
                      <a:pt x="18" y="9"/>
                    </a:cubicBezTo>
                    <a:cubicBezTo>
                      <a:pt x="17" y="5"/>
                      <a:pt x="19" y="2"/>
                      <a:pt x="22" y="1"/>
                    </a:cubicBezTo>
                    <a:cubicBezTo>
                      <a:pt x="25" y="0"/>
                      <a:pt x="27" y="0"/>
                      <a:pt x="30" y="0"/>
                    </a:cubicBezTo>
                    <a:cubicBezTo>
                      <a:pt x="38" y="0"/>
                      <a:pt x="45" y="3"/>
                      <a:pt x="51" y="8"/>
                    </a:cubicBezTo>
                    <a:cubicBezTo>
                      <a:pt x="56" y="14"/>
                      <a:pt x="59" y="21"/>
                      <a:pt x="59" y="29"/>
                    </a:cubicBezTo>
                    <a:cubicBezTo>
                      <a:pt x="59" y="46"/>
                      <a:pt x="46" y="59"/>
                      <a:pt x="30" y="59"/>
                    </a:cubicBezTo>
                    <a:cubicBezTo>
                      <a:pt x="30" y="59"/>
                      <a:pt x="30" y="59"/>
                      <a:pt x="30" y="5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02109795a9_0_1491"/>
              <p:cNvSpPr/>
              <p:nvPr/>
            </p:nvSpPr>
            <p:spPr>
              <a:xfrm>
                <a:off x="9540875" y="2114551"/>
                <a:ext cx="80963" cy="82550"/>
              </a:xfrm>
              <a:custGeom>
                <a:rect b="b" l="l" r="r" t="t"/>
                <a:pathLst>
                  <a:path extrusionOk="0" h="72" w="71">
                    <a:moveTo>
                      <a:pt x="36" y="72"/>
                    </a:moveTo>
                    <a:cubicBezTo>
                      <a:pt x="31" y="72"/>
                      <a:pt x="26" y="71"/>
                      <a:pt x="22" y="69"/>
                    </a:cubicBezTo>
                    <a:cubicBezTo>
                      <a:pt x="19" y="68"/>
                      <a:pt x="17" y="64"/>
                      <a:pt x="18" y="60"/>
                    </a:cubicBezTo>
                    <a:cubicBezTo>
                      <a:pt x="20" y="57"/>
                      <a:pt x="24" y="55"/>
                      <a:pt x="27" y="57"/>
                    </a:cubicBezTo>
                    <a:cubicBezTo>
                      <a:pt x="30" y="58"/>
                      <a:pt x="33" y="59"/>
                      <a:pt x="36" y="59"/>
                    </a:cubicBezTo>
                    <a:cubicBezTo>
                      <a:pt x="48" y="59"/>
                      <a:pt x="58" y="48"/>
                      <a:pt x="58" y="36"/>
                    </a:cubicBezTo>
                    <a:cubicBezTo>
                      <a:pt x="58" y="30"/>
                      <a:pt x="56" y="24"/>
                      <a:pt x="52" y="20"/>
                    </a:cubicBezTo>
                    <a:cubicBezTo>
                      <a:pt x="47" y="16"/>
                      <a:pt x="42" y="13"/>
                      <a:pt x="36" y="14"/>
                    </a:cubicBezTo>
                    <a:cubicBezTo>
                      <a:pt x="23" y="14"/>
                      <a:pt x="13" y="24"/>
                      <a:pt x="13" y="36"/>
                    </a:cubicBezTo>
                    <a:cubicBezTo>
                      <a:pt x="13" y="39"/>
                      <a:pt x="14" y="42"/>
                      <a:pt x="15" y="44"/>
                    </a:cubicBezTo>
                    <a:cubicBezTo>
                      <a:pt x="16" y="48"/>
                      <a:pt x="14" y="51"/>
                      <a:pt x="11" y="53"/>
                    </a:cubicBezTo>
                    <a:cubicBezTo>
                      <a:pt x="8" y="54"/>
                      <a:pt x="4" y="52"/>
                      <a:pt x="2" y="49"/>
                    </a:cubicBezTo>
                    <a:cubicBezTo>
                      <a:pt x="1" y="45"/>
                      <a:pt x="0" y="41"/>
                      <a:pt x="0" y="36"/>
                    </a:cubicBezTo>
                    <a:cubicBezTo>
                      <a:pt x="0" y="17"/>
                      <a:pt x="16" y="1"/>
                      <a:pt x="36" y="0"/>
                    </a:cubicBezTo>
                    <a:cubicBezTo>
                      <a:pt x="55" y="0"/>
                      <a:pt x="71" y="16"/>
                      <a:pt x="71" y="36"/>
                    </a:cubicBezTo>
                    <a:cubicBezTo>
                      <a:pt x="71" y="56"/>
                      <a:pt x="55" y="72"/>
                      <a:pt x="36" y="72"/>
                    </a:cubicBezTo>
                    <a:cubicBezTo>
                      <a:pt x="36" y="72"/>
                      <a:pt x="36" y="72"/>
                      <a:pt x="36"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02109795a9_0_1491"/>
              <p:cNvSpPr/>
              <p:nvPr/>
            </p:nvSpPr>
            <p:spPr>
              <a:xfrm>
                <a:off x="9483725" y="2047876"/>
                <a:ext cx="58738" cy="58738"/>
              </a:xfrm>
              <a:custGeom>
                <a:rect b="b" l="l" r="r" t="t"/>
                <a:pathLst>
                  <a:path extrusionOk="0" h="52" w="52">
                    <a:moveTo>
                      <a:pt x="26" y="52"/>
                    </a:moveTo>
                    <a:cubicBezTo>
                      <a:pt x="19" y="52"/>
                      <a:pt x="13" y="49"/>
                      <a:pt x="8" y="44"/>
                    </a:cubicBezTo>
                    <a:cubicBezTo>
                      <a:pt x="3" y="39"/>
                      <a:pt x="0" y="33"/>
                      <a:pt x="0" y="26"/>
                    </a:cubicBezTo>
                    <a:cubicBezTo>
                      <a:pt x="0" y="19"/>
                      <a:pt x="3" y="12"/>
                      <a:pt x="8" y="8"/>
                    </a:cubicBezTo>
                    <a:cubicBezTo>
                      <a:pt x="13" y="3"/>
                      <a:pt x="19" y="0"/>
                      <a:pt x="26" y="0"/>
                    </a:cubicBezTo>
                    <a:cubicBezTo>
                      <a:pt x="33" y="0"/>
                      <a:pt x="40" y="3"/>
                      <a:pt x="45" y="7"/>
                    </a:cubicBezTo>
                    <a:cubicBezTo>
                      <a:pt x="50" y="12"/>
                      <a:pt x="52" y="19"/>
                      <a:pt x="52" y="26"/>
                    </a:cubicBezTo>
                    <a:cubicBezTo>
                      <a:pt x="52" y="29"/>
                      <a:pt x="52" y="32"/>
                      <a:pt x="51" y="35"/>
                    </a:cubicBezTo>
                    <a:cubicBezTo>
                      <a:pt x="49" y="39"/>
                      <a:pt x="46" y="40"/>
                      <a:pt x="42" y="39"/>
                    </a:cubicBezTo>
                    <a:cubicBezTo>
                      <a:pt x="39" y="38"/>
                      <a:pt x="37" y="34"/>
                      <a:pt x="38" y="31"/>
                    </a:cubicBezTo>
                    <a:cubicBezTo>
                      <a:pt x="39" y="29"/>
                      <a:pt x="39" y="27"/>
                      <a:pt x="39" y="26"/>
                    </a:cubicBezTo>
                    <a:cubicBezTo>
                      <a:pt x="39" y="22"/>
                      <a:pt x="38" y="19"/>
                      <a:pt x="35" y="17"/>
                    </a:cubicBezTo>
                    <a:cubicBezTo>
                      <a:pt x="33" y="14"/>
                      <a:pt x="30" y="13"/>
                      <a:pt x="26" y="13"/>
                    </a:cubicBezTo>
                    <a:cubicBezTo>
                      <a:pt x="19" y="13"/>
                      <a:pt x="13" y="19"/>
                      <a:pt x="13" y="26"/>
                    </a:cubicBezTo>
                    <a:cubicBezTo>
                      <a:pt x="13" y="29"/>
                      <a:pt x="15" y="33"/>
                      <a:pt x="17" y="35"/>
                    </a:cubicBezTo>
                    <a:cubicBezTo>
                      <a:pt x="20" y="37"/>
                      <a:pt x="23" y="39"/>
                      <a:pt x="26" y="39"/>
                    </a:cubicBezTo>
                    <a:cubicBezTo>
                      <a:pt x="28" y="39"/>
                      <a:pt x="30" y="38"/>
                      <a:pt x="31" y="38"/>
                    </a:cubicBezTo>
                    <a:cubicBezTo>
                      <a:pt x="35" y="36"/>
                      <a:pt x="39" y="38"/>
                      <a:pt x="40" y="41"/>
                    </a:cubicBezTo>
                    <a:cubicBezTo>
                      <a:pt x="41" y="45"/>
                      <a:pt x="40" y="48"/>
                      <a:pt x="37" y="50"/>
                    </a:cubicBezTo>
                    <a:cubicBezTo>
                      <a:pt x="33" y="51"/>
                      <a:pt x="30" y="52"/>
                      <a:pt x="26" y="52"/>
                    </a:cubicBezTo>
                    <a:cubicBezTo>
                      <a:pt x="26" y="52"/>
                      <a:pt x="26" y="52"/>
                      <a:pt x="26"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02109795a9_0_1491"/>
              <p:cNvSpPr/>
              <p:nvPr/>
            </p:nvSpPr>
            <p:spPr>
              <a:xfrm>
                <a:off x="9526588" y="1963738"/>
                <a:ext cx="66675" cy="65088"/>
              </a:xfrm>
              <a:custGeom>
                <a:rect b="b" l="l" r="r" t="t"/>
                <a:pathLst>
                  <a:path extrusionOk="0" h="57" w="58">
                    <a:moveTo>
                      <a:pt x="29" y="57"/>
                    </a:moveTo>
                    <a:cubicBezTo>
                      <a:pt x="22" y="57"/>
                      <a:pt x="14" y="54"/>
                      <a:pt x="9" y="49"/>
                    </a:cubicBezTo>
                    <a:cubicBezTo>
                      <a:pt x="3" y="44"/>
                      <a:pt x="0" y="36"/>
                      <a:pt x="0" y="29"/>
                    </a:cubicBezTo>
                    <a:cubicBezTo>
                      <a:pt x="0" y="20"/>
                      <a:pt x="4" y="11"/>
                      <a:pt x="11" y="6"/>
                    </a:cubicBezTo>
                    <a:cubicBezTo>
                      <a:pt x="14" y="4"/>
                      <a:pt x="18" y="4"/>
                      <a:pt x="21" y="7"/>
                    </a:cubicBezTo>
                    <a:cubicBezTo>
                      <a:pt x="23" y="10"/>
                      <a:pt x="22" y="14"/>
                      <a:pt x="19" y="16"/>
                    </a:cubicBezTo>
                    <a:cubicBezTo>
                      <a:pt x="16" y="19"/>
                      <a:pt x="14" y="24"/>
                      <a:pt x="14" y="29"/>
                    </a:cubicBezTo>
                    <a:cubicBezTo>
                      <a:pt x="14" y="33"/>
                      <a:pt x="15" y="37"/>
                      <a:pt x="18" y="40"/>
                    </a:cubicBezTo>
                    <a:cubicBezTo>
                      <a:pt x="21" y="43"/>
                      <a:pt x="25" y="44"/>
                      <a:pt x="29" y="44"/>
                    </a:cubicBezTo>
                    <a:cubicBezTo>
                      <a:pt x="33" y="44"/>
                      <a:pt x="37" y="43"/>
                      <a:pt x="40" y="40"/>
                    </a:cubicBezTo>
                    <a:cubicBezTo>
                      <a:pt x="43" y="37"/>
                      <a:pt x="45" y="33"/>
                      <a:pt x="45" y="28"/>
                    </a:cubicBezTo>
                    <a:cubicBezTo>
                      <a:pt x="45" y="24"/>
                      <a:pt x="43" y="20"/>
                      <a:pt x="40" y="17"/>
                    </a:cubicBezTo>
                    <a:cubicBezTo>
                      <a:pt x="37" y="14"/>
                      <a:pt x="33" y="13"/>
                      <a:pt x="29" y="13"/>
                    </a:cubicBezTo>
                    <a:cubicBezTo>
                      <a:pt x="26" y="13"/>
                      <a:pt x="23" y="10"/>
                      <a:pt x="23" y="6"/>
                    </a:cubicBezTo>
                    <a:cubicBezTo>
                      <a:pt x="23" y="3"/>
                      <a:pt x="26" y="0"/>
                      <a:pt x="29" y="0"/>
                    </a:cubicBezTo>
                    <a:cubicBezTo>
                      <a:pt x="37" y="0"/>
                      <a:pt x="44" y="3"/>
                      <a:pt x="50" y="8"/>
                    </a:cubicBezTo>
                    <a:cubicBezTo>
                      <a:pt x="55" y="14"/>
                      <a:pt x="58" y="21"/>
                      <a:pt x="58" y="28"/>
                    </a:cubicBezTo>
                    <a:cubicBezTo>
                      <a:pt x="58" y="36"/>
                      <a:pt x="55" y="43"/>
                      <a:pt x="50" y="49"/>
                    </a:cubicBezTo>
                    <a:cubicBezTo>
                      <a:pt x="44" y="54"/>
                      <a:pt x="37" y="57"/>
                      <a:pt x="29" y="57"/>
                    </a:cubicBezTo>
                    <a:cubicBezTo>
                      <a:pt x="29" y="57"/>
                      <a:pt x="29" y="57"/>
                      <a:pt x="29"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02109795a9_0_1491"/>
              <p:cNvSpPr/>
              <p:nvPr/>
            </p:nvSpPr>
            <p:spPr>
              <a:xfrm>
                <a:off x="9456738" y="1989138"/>
                <a:ext cx="85725" cy="41275"/>
              </a:xfrm>
              <a:custGeom>
                <a:rect b="b" l="l" r="r" t="t"/>
                <a:pathLst>
                  <a:path extrusionOk="0" h="36" w="75">
                    <a:moveTo>
                      <a:pt x="6" y="36"/>
                    </a:moveTo>
                    <a:cubicBezTo>
                      <a:pt x="3" y="36"/>
                      <a:pt x="0" y="33"/>
                      <a:pt x="0" y="29"/>
                    </a:cubicBezTo>
                    <a:cubicBezTo>
                      <a:pt x="0" y="25"/>
                      <a:pt x="3" y="22"/>
                      <a:pt x="6" y="22"/>
                    </a:cubicBezTo>
                    <a:cubicBezTo>
                      <a:pt x="28" y="22"/>
                      <a:pt x="28" y="22"/>
                      <a:pt x="28" y="22"/>
                    </a:cubicBezTo>
                    <a:cubicBezTo>
                      <a:pt x="28" y="7"/>
                      <a:pt x="28" y="7"/>
                      <a:pt x="28" y="7"/>
                    </a:cubicBezTo>
                    <a:cubicBezTo>
                      <a:pt x="28" y="3"/>
                      <a:pt x="31" y="0"/>
                      <a:pt x="35" y="0"/>
                    </a:cubicBezTo>
                    <a:cubicBezTo>
                      <a:pt x="68" y="0"/>
                      <a:pt x="68" y="0"/>
                      <a:pt x="68" y="0"/>
                    </a:cubicBezTo>
                    <a:cubicBezTo>
                      <a:pt x="72" y="0"/>
                      <a:pt x="75" y="3"/>
                      <a:pt x="75" y="7"/>
                    </a:cubicBezTo>
                    <a:cubicBezTo>
                      <a:pt x="75" y="10"/>
                      <a:pt x="72" y="13"/>
                      <a:pt x="68" y="13"/>
                    </a:cubicBezTo>
                    <a:cubicBezTo>
                      <a:pt x="41" y="13"/>
                      <a:pt x="41" y="13"/>
                      <a:pt x="41" y="13"/>
                    </a:cubicBezTo>
                    <a:cubicBezTo>
                      <a:pt x="41" y="29"/>
                      <a:pt x="41" y="29"/>
                      <a:pt x="41" y="29"/>
                    </a:cubicBezTo>
                    <a:cubicBezTo>
                      <a:pt x="41" y="31"/>
                      <a:pt x="41" y="32"/>
                      <a:pt x="39" y="34"/>
                    </a:cubicBezTo>
                    <a:cubicBezTo>
                      <a:pt x="38" y="35"/>
                      <a:pt x="36" y="35"/>
                      <a:pt x="35" y="36"/>
                    </a:cubicBezTo>
                    <a:cubicBezTo>
                      <a:pt x="6" y="36"/>
                      <a:pt x="6" y="36"/>
                      <a:pt x="6" y="36"/>
                    </a:cubicBezTo>
                    <a:cubicBezTo>
                      <a:pt x="6" y="36"/>
                      <a:pt x="6" y="36"/>
                      <a:pt x="6" y="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02109795a9_0_1491"/>
              <p:cNvSpPr/>
              <p:nvPr/>
            </p:nvSpPr>
            <p:spPr>
              <a:xfrm>
                <a:off x="9456738" y="2068513"/>
                <a:ext cx="41275" cy="15875"/>
              </a:xfrm>
              <a:custGeom>
                <a:rect b="b" l="l" r="r" t="t"/>
                <a:pathLst>
                  <a:path extrusionOk="0" h="14" w="36">
                    <a:moveTo>
                      <a:pt x="6" y="14"/>
                    </a:moveTo>
                    <a:cubicBezTo>
                      <a:pt x="3" y="14"/>
                      <a:pt x="0" y="11"/>
                      <a:pt x="0" y="7"/>
                    </a:cubicBezTo>
                    <a:cubicBezTo>
                      <a:pt x="0" y="3"/>
                      <a:pt x="3" y="0"/>
                      <a:pt x="6" y="0"/>
                    </a:cubicBezTo>
                    <a:cubicBezTo>
                      <a:pt x="30" y="0"/>
                      <a:pt x="30" y="0"/>
                      <a:pt x="30" y="0"/>
                    </a:cubicBezTo>
                    <a:cubicBezTo>
                      <a:pt x="34" y="0"/>
                      <a:pt x="36" y="3"/>
                      <a:pt x="36" y="7"/>
                    </a:cubicBezTo>
                    <a:cubicBezTo>
                      <a:pt x="36" y="11"/>
                      <a:pt x="34" y="13"/>
                      <a:pt x="30" y="14"/>
                    </a:cubicBezTo>
                    <a:cubicBezTo>
                      <a:pt x="6" y="14"/>
                      <a:pt x="6" y="14"/>
                      <a:pt x="6" y="14"/>
                    </a:cubicBezTo>
                    <a:cubicBezTo>
                      <a:pt x="6" y="14"/>
                      <a:pt x="6" y="14"/>
                      <a:pt x="6"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02109795a9_0_1491"/>
              <p:cNvSpPr/>
              <p:nvPr/>
            </p:nvSpPr>
            <p:spPr>
              <a:xfrm>
                <a:off x="9480550" y="2147888"/>
                <a:ext cx="74613" cy="36513"/>
              </a:xfrm>
              <a:custGeom>
                <a:rect b="b" l="l" r="r" t="t"/>
                <a:pathLst>
                  <a:path extrusionOk="0" h="31" w="66">
                    <a:moveTo>
                      <a:pt x="7" y="31"/>
                    </a:moveTo>
                    <a:cubicBezTo>
                      <a:pt x="3" y="31"/>
                      <a:pt x="0" y="28"/>
                      <a:pt x="0" y="25"/>
                    </a:cubicBezTo>
                    <a:cubicBezTo>
                      <a:pt x="0" y="21"/>
                      <a:pt x="3" y="18"/>
                      <a:pt x="7" y="18"/>
                    </a:cubicBezTo>
                    <a:cubicBezTo>
                      <a:pt x="18" y="18"/>
                      <a:pt x="18" y="18"/>
                      <a:pt x="18" y="18"/>
                    </a:cubicBezTo>
                    <a:cubicBezTo>
                      <a:pt x="18" y="6"/>
                      <a:pt x="18" y="6"/>
                      <a:pt x="18" y="6"/>
                    </a:cubicBezTo>
                    <a:cubicBezTo>
                      <a:pt x="18" y="5"/>
                      <a:pt x="19" y="3"/>
                      <a:pt x="20" y="2"/>
                    </a:cubicBezTo>
                    <a:cubicBezTo>
                      <a:pt x="21" y="0"/>
                      <a:pt x="23" y="0"/>
                      <a:pt x="25" y="0"/>
                    </a:cubicBezTo>
                    <a:cubicBezTo>
                      <a:pt x="60" y="0"/>
                      <a:pt x="60" y="0"/>
                      <a:pt x="60" y="0"/>
                    </a:cubicBezTo>
                    <a:cubicBezTo>
                      <a:pt x="63" y="0"/>
                      <a:pt x="66" y="3"/>
                      <a:pt x="66" y="6"/>
                    </a:cubicBezTo>
                    <a:cubicBezTo>
                      <a:pt x="66" y="10"/>
                      <a:pt x="63" y="13"/>
                      <a:pt x="60" y="13"/>
                    </a:cubicBezTo>
                    <a:cubicBezTo>
                      <a:pt x="31" y="13"/>
                      <a:pt x="31" y="13"/>
                      <a:pt x="31" y="13"/>
                    </a:cubicBezTo>
                    <a:cubicBezTo>
                      <a:pt x="31" y="24"/>
                      <a:pt x="31" y="24"/>
                      <a:pt x="31" y="24"/>
                    </a:cubicBezTo>
                    <a:cubicBezTo>
                      <a:pt x="31" y="26"/>
                      <a:pt x="31" y="28"/>
                      <a:pt x="29" y="29"/>
                    </a:cubicBezTo>
                    <a:cubicBezTo>
                      <a:pt x="28" y="30"/>
                      <a:pt x="26" y="31"/>
                      <a:pt x="25" y="31"/>
                    </a:cubicBezTo>
                    <a:cubicBezTo>
                      <a:pt x="7" y="31"/>
                      <a:pt x="7" y="31"/>
                      <a:pt x="7" y="31"/>
                    </a:cubicBezTo>
                    <a:cubicBezTo>
                      <a:pt x="7" y="31"/>
                      <a:pt x="7" y="31"/>
                      <a:pt x="7" y="3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02109795a9_0_1491"/>
              <p:cNvSpPr/>
              <p:nvPr/>
            </p:nvSpPr>
            <p:spPr>
              <a:xfrm>
                <a:off x="9448800" y="2236788"/>
                <a:ext cx="66675" cy="15875"/>
              </a:xfrm>
              <a:custGeom>
                <a:rect b="b" l="l" r="r" t="t"/>
                <a:pathLst>
                  <a:path extrusionOk="0" h="13" w="58">
                    <a:moveTo>
                      <a:pt x="6" y="13"/>
                    </a:moveTo>
                    <a:cubicBezTo>
                      <a:pt x="3" y="13"/>
                      <a:pt x="0" y="10"/>
                      <a:pt x="0" y="6"/>
                    </a:cubicBezTo>
                    <a:cubicBezTo>
                      <a:pt x="0" y="3"/>
                      <a:pt x="3" y="0"/>
                      <a:pt x="6" y="0"/>
                    </a:cubicBezTo>
                    <a:cubicBezTo>
                      <a:pt x="52" y="0"/>
                      <a:pt x="52" y="0"/>
                      <a:pt x="52" y="0"/>
                    </a:cubicBezTo>
                    <a:cubicBezTo>
                      <a:pt x="55" y="0"/>
                      <a:pt x="58" y="3"/>
                      <a:pt x="58" y="6"/>
                    </a:cubicBezTo>
                    <a:cubicBezTo>
                      <a:pt x="58" y="10"/>
                      <a:pt x="56" y="13"/>
                      <a:pt x="52" y="13"/>
                    </a:cubicBezTo>
                    <a:cubicBezTo>
                      <a:pt x="6" y="13"/>
                      <a:pt x="6" y="13"/>
                      <a:pt x="6" y="13"/>
                    </a:cubicBezTo>
                    <a:cubicBezTo>
                      <a:pt x="6" y="13"/>
                      <a:pt x="6" y="13"/>
                      <a:pt x="6"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02109795a9_0_1491"/>
              <p:cNvSpPr/>
              <p:nvPr/>
            </p:nvSpPr>
            <p:spPr>
              <a:xfrm>
                <a:off x="9221788" y="2211388"/>
                <a:ext cx="66675" cy="66675"/>
              </a:xfrm>
              <a:custGeom>
                <a:rect b="b" l="l" r="r" t="t"/>
                <a:pathLst>
                  <a:path extrusionOk="0" h="59" w="59">
                    <a:moveTo>
                      <a:pt x="29" y="59"/>
                    </a:moveTo>
                    <a:cubicBezTo>
                      <a:pt x="13" y="59"/>
                      <a:pt x="0" y="46"/>
                      <a:pt x="0" y="30"/>
                    </a:cubicBezTo>
                    <a:cubicBezTo>
                      <a:pt x="0" y="22"/>
                      <a:pt x="3" y="15"/>
                      <a:pt x="8" y="9"/>
                    </a:cubicBezTo>
                    <a:cubicBezTo>
                      <a:pt x="14" y="4"/>
                      <a:pt x="21" y="0"/>
                      <a:pt x="29" y="0"/>
                    </a:cubicBezTo>
                    <a:cubicBezTo>
                      <a:pt x="31" y="0"/>
                      <a:pt x="34" y="1"/>
                      <a:pt x="36" y="1"/>
                    </a:cubicBezTo>
                    <a:cubicBezTo>
                      <a:pt x="40" y="2"/>
                      <a:pt x="42" y="6"/>
                      <a:pt x="41" y="9"/>
                    </a:cubicBezTo>
                    <a:cubicBezTo>
                      <a:pt x="40" y="13"/>
                      <a:pt x="37" y="15"/>
                      <a:pt x="33" y="14"/>
                    </a:cubicBezTo>
                    <a:cubicBezTo>
                      <a:pt x="32" y="14"/>
                      <a:pt x="31" y="13"/>
                      <a:pt x="29" y="14"/>
                    </a:cubicBezTo>
                    <a:cubicBezTo>
                      <a:pt x="25" y="14"/>
                      <a:pt x="21" y="15"/>
                      <a:pt x="17" y="18"/>
                    </a:cubicBezTo>
                    <a:cubicBezTo>
                      <a:pt x="14" y="21"/>
                      <a:pt x="13" y="26"/>
                      <a:pt x="13" y="30"/>
                    </a:cubicBezTo>
                    <a:cubicBezTo>
                      <a:pt x="13" y="34"/>
                      <a:pt x="14" y="38"/>
                      <a:pt x="18" y="42"/>
                    </a:cubicBezTo>
                    <a:cubicBezTo>
                      <a:pt x="21" y="45"/>
                      <a:pt x="25" y="46"/>
                      <a:pt x="29" y="46"/>
                    </a:cubicBezTo>
                    <a:cubicBezTo>
                      <a:pt x="34" y="46"/>
                      <a:pt x="38" y="45"/>
                      <a:pt x="41" y="41"/>
                    </a:cubicBezTo>
                    <a:cubicBezTo>
                      <a:pt x="44" y="38"/>
                      <a:pt x="45" y="34"/>
                      <a:pt x="45" y="30"/>
                    </a:cubicBezTo>
                    <a:cubicBezTo>
                      <a:pt x="45" y="27"/>
                      <a:pt x="45" y="24"/>
                      <a:pt x="43" y="21"/>
                    </a:cubicBezTo>
                    <a:cubicBezTo>
                      <a:pt x="41" y="18"/>
                      <a:pt x="42" y="14"/>
                      <a:pt x="45" y="12"/>
                    </a:cubicBezTo>
                    <a:cubicBezTo>
                      <a:pt x="48" y="10"/>
                      <a:pt x="52" y="11"/>
                      <a:pt x="54" y="14"/>
                    </a:cubicBezTo>
                    <a:cubicBezTo>
                      <a:pt x="57" y="19"/>
                      <a:pt x="59" y="24"/>
                      <a:pt x="59" y="30"/>
                    </a:cubicBezTo>
                    <a:cubicBezTo>
                      <a:pt x="59" y="46"/>
                      <a:pt x="45" y="59"/>
                      <a:pt x="29" y="59"/>
                    </a:cubicBezTo>
                    <a:cubicBezTo>
                      <a:pt x="29" y="59"/>
                      <a:pt x="29" y="59"/>
                      <a:pt x="29" y="5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02109795a9_0_1491"/>
              <p:cNvSpPr/>
              <p:nvPr/>
            </p:nvSpPr>
            <p:spPr>
              <a:xfrm>
                <a:off x="9166225" y="2116138"/>
                <a:ext cx="80963" cy="80963"/>
              </a:xfrm>
              <a:custGeom>
                <a:rect b="b" l="l" r="r" t="t"/>
                <a:pathLst>
                  <a:path extrusionOk="0" h="72" w="71">
                    <a:moveTo>
                      <a:pt x="36" y="72"/>
                    </a:moveTo>
                    <a:cubicBezTo>
                      <a:pt x="16" y="72"/>
                      <a:pt x="0" y="56"/>
                      <a:pt x="0" y="36"/>
                    </a:cubicBezTo>
                    <a:cubicBezTo>
                      <a:pt x="0" y="16"/>
                      <a:pt x="16" y="0"/>
                      <a:pt x="36" y="0"/>
                    </a:cubicBezTo>
                    <a:cubicBezTo>
                      <a:pt x="45" y="0"/>
                      <a:pt x="54" y="4"/>
                      <a:pt x="61" y="11"/>
                    </a:cubicBezTo>
                    <a:cubicBezTo>
                      <a:pt x="68" y="17"/>
                      <a:pt x="71" y="26"/>
                      <a:pt x="71" y="36"/>
                    </a:cubicBezTo>
                    <a:cubicBezTo>
                      <a:pt x="71" y="40"/>
                      <a:pt x="71" y="44"/>
                      <a:pt x="69" y="49"/>
                    </a:cubicBezTo>
                    <a:cubicBezTo>
                      <a:pt x="68" y="52"/>
                      <a:pt x="64" y="54"/>
                      <a:pt x="61" y="52"/>
                    </a:cubicBezTo>
                    <a:cubicBezTo>
                      <a:pt x="57" y="51"/>
                      <a:pt x="56" y="47"/>
                      <a:pt x="57" y="44"/>
                    </a:cubicBezTo>
                    <a:cubicBezTo>
                      <a:pt x="58" y="41"/>
                      <a:pt x="58" y="39"/>
                      <a:pt x="58" y="36"/>
                    </a:cubicBezTo>
                    <a:cubicBezTo>
                      <a:pt x="58" y="30"/>
                      <a:pt x="56" y="24"/>
                      <a:pt x="52" y="20"/>
                    </a:cubicBezTo>
                    <a:cubicBezTo>
                      <a:pt x="47" y="16"/>
                      <a:pt x="42" y="13"/>
                      <a:pt x="36" y="13"/>
                    </a:cubicBezTo>
                    <a:cubicBezTo>
                      <a:pt x="23" y="14"/>
                      <a:pt x="13" y="24"/>
                      <a:pt x="13" y="36"/>
                    </a:cubicBezTo>
                    <a:cubicBezTo>
                      <a:pt x="13" y="42"/>
                      <a:pt x="16" y="48"/>
                      <a:pt x="20" y="52"/>
                    </a:cubicBezTo>
                    <a:cubicBezTo>
                      <a:pt x="24" y="56"/>
                      <a:pt x="30" y="58"/>
                      <a:pt x="36" y="58"/>
                    </a:cubicBezTo>
                    <a:cubicBezTo>
                      <a:pt x="39" y="58"/>
                      <a:pt x="42" y="58"/>
                      <a:pt x="45" y="57"/>
                    </a:cubicBezTo>
                    <a:cubicBezTo>
                      <a:pt x="48" y="55"/>
                      <a:pt x="52" y="57"/>
                      <a:pt x="53" y="60"/>
                    </a:cubicBezTo>
                    <a:cubicBezTo>
                      <a:pt x="55" y="63"/>
                      <a:pt x="53" y="67"/>
                      <a:pt x="50" y="69"/>
                    </a:cubicBezTo>
                    <a:cubicBezTo>
                      <a:pt x="45" y="71"/>
                      <a:pt x="41" y="72"/>
                      <a:pt x="36" y="72"/>
                    </a:cubicBezTo>
                    <a:cubicBezTo>
                      <a:pt x="36" y="72"/>
                      <a:pt x="36" y="72"/>
                      <a:pt x="36"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02109795a9_0_1491"/>
              <p:cNvSpPr/>
              <p:nvPr/>
            </p:nvSpPr>
            <p:spPr>
              <a:xfrm>
                <a:off x="9245600" y="2047876"/>
                <a:ext cx="58738" cy="58738"/>
              </a:xfrm>
              <a:custGeom>
                <a:rect b="b" l="l" r="r" t="t"/>
                <a:pathLst>
                  <a:path extrusionOk="0" h="52" w="52">
                    <a:moveTo>
                      <a:pt x="26" y="52"/>
                    </a:moveTo>
                    <a:cubicBezTo>
                      <a:pt x="22" y="52"/>
                      <a:pt x="19" y="52"/>
                      <a:pt x="16" y="50"/>
                    </a:cubicBezTo>
                    <a:cubicBezTo>
                      <a:pt x="12" y="49"/>
                      <a:pt x="11" y="45"/>
                      <a:pt x="12" y="42"/>
                    </a:cubicBezTo>
                    <a:cubicBezTo>
                      <a:pt x="14" y="39"/>
                      <a:pt x="17" y="37"/>
                      <a:pt x="21" y="38"/>
                    </a:cubicBezTo>
                    <a:cubicBezTo>
                      <a:pt x="22" y="39"/>
                      <a:pt x="24" y="39"/>
                      <a:pt x="26" y="39"/>
                    </a:cubicBezTo>
                    <a:cubicBezTo>
                      <a:pt x="29" y="39"/>
                      <a:pt x="33" y="38"/>
                      <a:pt x="35" y="36"/>
                    </a:cubicBezTo>
                    <a:cubicBezTo>
                      <a:pt x="37" y="33"/>
                      <a:pt x="39" y="30"/>
                      <a:pt x="39" y="26"/>
                    </a:cubicBezTo>
                    <a:cubicBezTo>
                      <a:pt x="39" y="19"/>
                      <a:pt x="33" y="14"/>
                      <a:pt x="26" y="14"/>
                    </a:cubicBezTo>
                    <a:cubicBezTo>
                      <a:pt x="19" y="14"/>
                      <a:pt x="13" y="19"/>
                      <a:pt x="13" y="26"/>
                    </a:cubicBezTo>
                    <a:cubicBezTo>
                      <a:pt x="13" y="28"/>
                      <a:pt x="13" y="30"/>
                      <a:pt x="14" y="31"/>
                    </a:cubicBezTo>
                    <a:cubicBezTo>
                      <a:pt x="15" y="34"/>
                      <a:pt x="13" y="38"/>
                      <a:pt x="10" y="40"/>
                    </a:cubicBezTo>
                    <a:cubicBezTo>
                      <a:pt x="7" y="41"/>
                      <a:pt x="3" y="39"/>
                      <a:pt x="2" y="36"/>
                    </a:cubicBezTo>
                    <a:cubicBezTo>
                      <a:pt x="0" y="33"/>
                      <a:pt x="0" y="30"/>
                      <a:pt x="0" y="26"/>
                    </a:cubicBezTo>
                    <a:cubicBezTo>
                      <a:pt x="0" y="12"/>
                      <a:pt x="11" y="0"/>
                      <a:pt x="26" y="0"/>
                    </a:cubicBezTo>
                    <a:cubicBezTo>
                      <a:pt x="33" y="0"/>
                      <a:pt x="39" y="3"/>
                      <a:pt x="44" y="8"/>
                    </a:cubicBezTo>
                    <a:cubicBezTo>
                      <a:pt x="49" y="13"/>
                      <a:pt x="52" y="19"/>
                      <a:pt x="52" y="26"/>
                    </a:cubicBezTo>
                    <a:cubicBezTo>
                      <a:pt x="52" y="33"/>
                      <a:pt x="49" y="40"/>
                      <a:pt x="44" y="45"/>
                    </a:cubicBezTo>
                    <a:cubicBezTo>
                      <a:pt x="39" y="50"/>
                      <a:pt x="33" y="52"/>
                      <a:pt x="26" y="52"/>
                    </a:cubicBezTo>
                    <a:cubicBezTo>
                      <a:pt x="26" y="52"/>
                      <a:pt x="26" y="52"/>
                      <a:pt x="26"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02109795a9_0_1491"/>
              <p:cNvSpPr/>
              <p:nvPr/>
            </p:nvSpPr>
            <p:spPr>
              <a:xfrm>
                <a:off x="9194800" y="1963738"/>
                <a:ext cx="65088" cy="66675"/>
              </a:xfrm>
              <a:custGeom>
                <a:rect b="b" l="l" r="r" t="t"/>
                <a:pathLst>
                  <a:path extrusionOk="0" h="58" w="57">
                    <a:moveTo>
                      <a:pt x="29" y="58"/>
                    </a:moveTo>
                    <a:cubicBezTo>
                      <a:pt x="13" y="58"/>
                      <a:pt x="0" y="45"/>
                      <a:pt x="0" y="29"/>
                    </a:cubicBezTo>
                    <a:cubicBezTo>
                      <a:pt x="0" y="22"/>
                      <a:pt x="3" y="14"/>
                      <a:pt x="8" y="9"/>
                    </a:cubicBezTo>
                    <a:cubicBezTo>
                      <a:pt x="14" y="3"/>
                      <a:pt x="21" y="0"/>
                      <a:pt x="29" y="0"/>
                    </a:cubicBezTo>
                    <a:cubicBezTo>
                      <a:pt x="32" y="0"/>
                      <a:pt x="35" y="3"/>
                      <a:pt x="35" y="7"/>
                    </a:cubicBezTo>
                    <a:cubicBezTo>
                      <a:pt x="35" y="11"/>
                      <a:pt x="32" y="14"/>
                      <a:pt x="29" y="14"/>
                    </a:cubicBezTo>
                    <a:cubicBezTo>
                      <a:pt x="24" y="14"/>
                      <a:pt x="20" y="15"/>
                      <a:pt x="17" y="18"/>
                    </a:cubicBezTo>
                    <a:cubicBezTo>
                      <a:pt x="15" y="21"/>
                      <a:pt x="13" y="25"/>
                      <a:pt x="13" y="29"/>
                    </a:cubicBezTo>
                    <a:cubicBezTo>
                      <a:pt x="13" y="38"/>
                      <a:pt x="20" y="45"/>
                      <a:pt x="29" y="45"/>
                    </a:cubicBezTo>
                    <a:cubicBezTo>
                      <a:pt x="37" y="45"/>
                      <a:pt x="44" y="38"/>
                      <a:pt x="44" y="29"/>
                    </a:cubicBezTo>
                    <a:cubicBezTo>
                      <a:pt x="44" y="24"/>
                      <a:pt x="42" y="20"/>
                      <a:pt x="38" y="17"/>
                    </a:cubicBezTo>
                    <a:cubicBezTo>
                      <a:pt x="35" y="15"/>
                      <a:pt x="35" y="11"/>
                      <a:pt x="37" y="8"/>
                    </a:cubicBezTo>
                    <a:cubicBezTo>
                      <a:pt x="39" y="5"/>
                      <a:pt x="43" y="4"/>
                      <a:pt x="46" y="7"/>
                    </a:cubicBezTo>
                    <a:cubicBezTo>
                      <a:pt x="53" y="12"/>
                      <a:pt x="57" y="20"/>
                      <a:pt x="57" y="29"/>
                    </a:cubicBezTo>
                    <a:cubicBezTo>
                      <a:pt x="57" y="45"/>
                      <a:pt x="45" y="58"/>
                      <a:pt x="29" y="58"/>
                    </a:cubicBezTo>
                    <a:cubicBezTo>
                      <a:pt x="29" y="58"/>
                      <a:pt x="29" y="58"/>
                      <a:pt x="29" y="5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02109795a9_0_1491"/>
              <p:cNvSpPr/>
              <p:nvPr/>
            </p:nvSpPr>
            <p:spPr>
              <a:xfrm>
                <a:off x="9245600" y="1990726"/>
                <a:ext cx="85725" cy="39688"/>
              </a:xfrm>
              <a:custGeom>
                <a:rect b="b" l="l" r="r" t="t"/>
                <a:pathLst>
                  <a:path extrusionOk="0" h="35" w="75">
                    <a:moveTo>
                      <a:pt x="40" y="35"/>
                    </a:moveTo>
                    <a:cubicBezTo>
                      <a:pt x="37" y="35"/>
                      <a:pt x="34" y="32"/>
                      <a:pt x="34" y="28"/>
                    </a:cubicBezTo>
                    <a:cubicBezTo>
                      <a:pt x="34" y="13"/>
                      <a:pt x="34" y="13"/>
                      <a:pt x="34" y="13"/>
                    </a:cubicBezTo>
                    <a:cubicBezTo>
                      <a:pt x="7" y="13"/>
                      <a:pt x="7" y="13"/>
                      <a:pt x="7" y="13"/>
                    </a:cubicBezTo>
                    <a:cubicBezTo>
                      <a:pt x="3" y="13"/>
                      <a:pt x="0" y="10"/>
                      <a:pt x="0" y="6"/>
                    </a:cubicBezTo>
                    <a:cubicBezTo>
                      <a:pt x="0" y="3"/>
                      <a:pt x="3" y="0"/>
                      <a:pt x="7" y="0"/>
                    </a:cubicBezTo>
                    <a:cubicBezTo>
                      <a:pt x="40" y="0"/>
                      <a:pt x="40" y="0"/>
                      <a:pt x="40" y="0"/>
                    </a:cubicBezTo>
                    <a:cubicBezTo>
                      <a:pt x="44" y="0"/>
                      <a:pt x="47" y="2"/>
                      <a:pt x="47" y="6"/>
                    </a:cubicBezTo>
                    <a:cubicBezTo>
                      <a:pt x="47" y="22"/>
                      <a:pt x="47" y="22"/>
                      <a:pt x="47" y="22"/>
                    </a:cubicBezTo>
                    <a:cubicBezTo>
                      <a:pt x="69" y="22"/>
                      <a:pt x="69" y="22"/>
                      <a:pt x="69" y="22"/>
                    </a:cubicBezTo>
                    <a:cubicBezTo>
                      <a:pt x="72" y="22"/>
                      <a:pt x="75" y="25"/>
                      <a:pt x="75" y="28"/>
                    </a:cubicBezTo>
                    <a:cubicBezTo>
                      <a:pt x="75" y="32"/>
                      <a:pt x="72" y="35"/>
                      <a:pt x="69" y="35"/>
                    </a:cubicBezTo>
                    <a:cubicBezTo>
                      <a:pt x="40" y="35"/>
                      <a:pt x="40" y="35"/>
                      <a:pt x="40" y="35"/>
                    </a:cubicBezTo>
                    <a:cubicBezTo>
                      <a:pt x="40" y="35"/>
                      <a:pt x="40" y="35"/>
                      <a:pt x="40" y="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02109795a9_0_1491"/>
              <p:cNvSpPr/>
              <p:nvPr/>
            </p:nvSpPr>
            <p:spPr>
              <a:xfrm>
                <a:off x="9290050" y="2070101"/>
                <a:ext cx="41275" cy="14288"/>
              </a:xfrm>
              <a:custGeom>
                <a:rect b="b" l="l" r="r" t="t"/>
                <a:pathLst>
                  <a:path extrusionOk="0" h="13" w="36">
                    <a:moveTo>
                      <a:pt x="6" y="13"/>
                    </a:moveTo>
                    <a:cubicBezTo>
                      <a:pt x="3" y="13"/>
                      <a:pt x="0" y="10"/>
                      <a:pt x="0" y="6"/>
                    </a:cubicBezTo>
                    <a:cubicBezTo>
                      <a:pt x="0" y="3"/>
                      <a:pt x="3" y="0"/>
                      <a:pt x="6" y="0"/>
                    </a:cubicBezTo>
                    <a:cubicBezTo>
                      <a:pt x="30" y="0"/>
                      <a:pt x="30" y="0"/>
                      <a:pt x="30" y="0"/>
                    </a:cubicBezTo>
                    <a:cubicBezTo>
                      <a:pt x="34" y="0"/>
                      <a:pt x="36" y="3"/>
                      <a:pt x="36" y="6"/>
                    </a:cubicBezTo>
                    <a:cubicBezTo>
                      <a:pt x="36" y="10"/>
                      <a:pt x="34" y="13"/>
                      <a:pt x="30" y="13"/>
                    </a:cubicBezTo>
                    <a:cubicBezTo>
                      <a:pt x="6" y="13"/>
                      <a:pt x="6" y="13"/>
                      <a:pt x="6" y="13"/>
                    </a:cubicBezTo>
                    <a:cubicBezTo>
                      <a:pt x="6" y="13"/>
                      <a:pt x="6" y="13"/>
                      <a:pt x="6"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02109795a9_0_1491"/>
              <p:cNvSpPr/>
              <p:nvPr/>
            </p:nvSpPr>
            <p:spPr>
              <a:xfrm>
                <a:off x="9232900" y="2147888"/>
                <a:ext cx="76200" cy="36513"/>
              </a:xfrm>
              <a:custGeom>
                <a:rect b="b" l="l" r="r" t="t"/>
                <a:pathLst>
                  <a:path extrusionOk="0" h="32" w="67">
                    <a:moveTo>
                      <a:pt x="42" y="32"/>
                    </a:moveTo>
                    <a:cubicBezTo>
                      <a:pt x="40" y="32"/>
                      <a:pt x="38" y="31"/>
                      <a:pt x="37" y="30"/>
                    </a:cubicBezTo>
                    <a:cubicBezTo>
                      <a:pt x="36" y="28"/>
                      <a:pt x="35" y="27"/>
                      <a:pt x="35" y="25"/>
                    </a:cubicBezTo>
                    <a:cubicBezTo>
                      <a:pt x="35" y="13"/>
                      <a:pt x="35" y="13"/>
                      <a:pt x="35" y="13"/>
                    </a:cubicBezTo>
                    <a:cubicBezTo>
                      <a:pt x="7" y="13"/>
                      <a:pt x="7" y="13"/>
                      <a:pt x="7" y="13"/>
                    </a:cubicBezTo>
                    <a:cubicBezTo>
                      <a:pt x="3" y="13"/>
                      <a:pt x="0" y="11"/>
                      <a:pt x="0" y="7"/>
                    </a:cubicBezTo>
                    <a:cubicBezTo>
                      <a:pt x="0" y="3"/>
                      <a:pt x="3" y="0"/>
                      <a:pt x="7" y="0"/>
                    </a:cubicBezTo>
                    <a:cubicBezTo>
                      <a:pt x="42" y="0"/>
                      <a:pt x="42" y="0"/>
                      <a:pt x="42" y="0"/>
                    </a:cubicBezTo>
                    <a:cubicBezTo>
                      <a:pt x="44" y="0"/>
                      <a:pt x="45" y="1"/>
                      <a:pt x="46" y="2"/>
                    </a:cubicBezTo>
                    <a:cubicBezTo>
                      <a:pt x="48" y="3"/>
                      <a:pt x="48" y="5"/>
                      <a:pt x="48" y="7"/>
                    </a:cubicBezTo>
                    <a:cubicBezTo>
                      <a:pt x="48" y="18"/>
                      <a:pt x="48" y="18"/>
                      <a:pt x="48" y="18"/>
                    </a:cubicBezTo>
                    <a:cubicBezTo>
                      <a:pt x="60" y="18"/>
                      <a:pt x="60" y="18"/>
                      <a:pt x="60" y="18"/>
                    </a:cubicBezTo>
                    <a:cubicBezTo>
                      <a:pt x="64" y="18"/>
                      <a:pt x="67" y="21"/>
                      <a:pt x="67" y="25"/>
                    </a:cubicBezTo>
                    <a:cubicBezTo>
                      <a:pt x="67" y="29"/>
                      <a:pt x="64" y="32"/>
                      <a:pt x="60" y="32"/>
                    </a:cubicBezTo>
                    <a:cubicBezTo>
                      <a:pt x="42" y="32"/>
                      <a:pt x="42" y="32"/>
                      <a:pt x="42" y="32"/>
                    </a:cubicBezTo>
                    <a:cubicBezTo>
                      <a:pt x="42" y="32"/>
                      <a:pt x="42" y="32"/>
                      <a:pt x="42" y="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02109795a9_0_1491"/>
              <p:cNvSpPr/>
              <p:nvPr/>
            </p:nvSpPr>
            <p:spPr>
              <a:xfrm>
                <a:off x="9272588" y="2236788"/>
                <a:ext cx="68263" cy="15875"/>
              </a:xfrm>
              <a:custGeom>
                <a:rect b="b" l="l" r="r" t="t"/>
                <a:pathLst>
                  <a:path extrusionOk="0" h="13" w="59">
                    <a:moveTo>
                      <a:pt x="7" y="13"/>
                    </a:moveTo>
                    <a:cubicBezTo>
                      <a:pt x="3" y="13"/>
                      <a:pt x="0" y="11"/>
                      <a:pt x="0" y="7"/>
                    </a:cubicBezTo>
                    <a:cubicBezTo>
                      <a:pt x="0" y="3"/>
                      <a:pt x="3" y="0"/>
                      <a:pt x="7" y="0"/>
                    </a:cubicBezTo>
                    <a:cubicBezTo>
                      <a:pt x="53" y="0"/>
                      <a:pt x="53" y="0"/>
                      <a:pt x="53" y="0"/>
                    </a:cubicBezTo>
                    <a:cubicBezTo>
                      <a:pt x="56" y="0"/>
                      <a:pt x="59" y="3"/>
                      <a:pt x="59" y="7"/>
                    </a:cubicBezTo>
                    <a:cubicBezTo>
                      <a:pt x="59" y="10"/>
                      <a:pt x="56" y="13"/>
                      <a:pt x="5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02109795a9_0_1491"/>
              <p:cNvSpPr/>
              <p:nvPr/>
            </p:nvSpPr>
            <p:spPr>
              <a:xfrm>
                <a:off x="9301163" y="2297113"/>
                <a:ext cx="187325" cy="15875"/>
              </a:xfrm>
              <a:custGeom>
                <a:rect b="b" l="l" r="r" t="t"/>
                <a:pathLst>
                  <a:path extrusionOk="0" h="14" w="163">
                    <a:moveTo>
                      <a:pt x="7" y="14"/>
                    </a:moveTo>
                    <a:cubicBezTo>
                      <a:pt x="3" y="14"/>
                      <a:pt x="0" y="11"/>
                      <a:pt x="0" y="7"/>
                    </a:cubicBezTo>
                    <a:cubicBezTo>
                      <a:pt x="0" y="4"/>
                      <a:pt x="3" y="1"/>
                      <a:pt x="7" y="1"/>
                    </a:cubicBezTo>
                    <a:cubicBezTo>
                      <a:pt x="156" y="0"/>
                      <a:pt x="156" y="0"/>
                      <a:pt x="156" y="0"/>
                    </a:cubicBezTo>
                    <a:cubicBezTo>
                      <a:pt x="160" y="0"/>
                      <a:pt x="163" y="3"/>
                      <a:pt x="163" y="7"/>
                    </a:cubicBezTo>
                    <a:cubicBezTo>
                      <a:pt x="163" y="11"/>
                      <a:pt x="160" y="14"/>
                      <a:pt x="156" y="14"/>
                    </a:cubicBezTo>
                    <a:cubicBezTo>
                      <a:pt x="7" y="14"/>
                      <a:pt x="7" y="14"/>
                      <a:pt x="7" y="14"/>
                    </a:cubicBezTo>
                    <a:cubicBezTo>
                      <a:pt x="7" y="14"/>
                      <a:pt x="7" y="14"/>
                      <a:pt x="7"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g102109795a9_0_1491"/>
            <p:cNvGrpSpPr/>
            <p:nvPr/>
          </p:nvGrpSpPr>
          <p:grpSpPr>
            <a:xfrm>
              <a:off x="5888021" y="3388686"/>
              <a:ext cx="487709" cy="487709"/>
              <a:chOff x="4429126" y="2814638"/>
              <a:chExt cx="234950" cy="234950"/>
            </a:xfrm>
          </p:grpSpPr>
          <p:sp>
            <p:nvSpPr>
              <p:cNvPr id="270" name="Google Shape;270;g102109795a9_0_1491"/>
              <p:cNvSpPr/>
              <p:nvPr/>
            </p:nvSpPr>
            <p:spPr>
              <a:xfrm>
                <a:off x="4429126" y="2814638"/>
                <a:ext cx="234950" cy="234950"/>
              </a:xfrm>
              <a:custGeom>
                <a:rect b="b" l="l" r="r" t="t"/>
                <a:pathLst>
                  <a:path extrusionOk="0" h="363" w="363">
                    <a:moveTo>
                      <a:pt x="29" y="302"/>
                    </a:moveTo>
                    <a:cubicBezTo>
                      <a:pt x="144" y="302"/>
                      <a:pt x="144" y="302"/>
                      <a:pt x="144" y="302"/>
                    </a:cubicBezTo>
                    <a:cubicBezTo>
                      <a:pt x="139" y="321"/>
                      <a:pt x="139" y="321"/>
                      <a:pt x="139" y="321"/>
                    </a:cubicBezTo>
                    <a:cubicBezTo>
                      <a:pt x="120" y="321"/>
                      <a:pt x="120" y="321"/>
                      <a:pt x="120" y="321"/>
                    </a:cubicBezTo>
                    <a:cubicBezTo>
                      <a:pt x="109" y="321"/>
                      <a:pt x="99" y="330"/>
                      <a:pt x="99" y="342"/>
                    </a:cubicBezTo>
                    <a:cubicBezTo>
                      <a:pt x="99" y="357"/>
                      <a:pt x="99" y="357"/>
                      <a:pt x="99" y="357"/>
                    </a:cubicBezTo>
                    <a:cubicBezTo>
                      <a:pt x="99" y="360"/>
                      <a:pt x="102" y="363"/>
                      <a:pt x="105" y="363"/>
                    </a:cubicBezTo>
                    <a:cubicBezTo>
                      <a:pt x="258" y="363"/>
                      <a:pt x="258" y="363"/>
                      <a:pt x="258" y="363"/>
                    </a:cubicBezTo>
                    <a:cubicBezTo>
                      <a:pt x="261" y="363"/>
                      <a:pt x="263" y="360"/>
                      <a:pt x="263" y="357"/>
                    </a:cubicBezTo>
                    <a:cubicBezTo>
                      <a:pt x="263" y="342"/>
                      <a:pt x="263" y="342"/>
                      <a:pt x="263" y="342"/>
                    </a:cubicBezTo>
                    <a:cubicBezTo>
                      <a:pt x="263" y="330"/>
                      <a:pt x="254" y="321"/>
                      <a:pt x="242" y="321"/>
                    </a:cubicBezTo>
                    <a:cubicBezTo>
                      <a:pt x="224" y="321"/>
                      <a:pt x="224" y="321"/>
                      <a:pt x="224" y="321"/>
                    </a:cubicBezTo>
                    <a:cubicBezTo>
                      <a:pt x="219" y="302"/>
                      <a:pt x="219" y="302"/>
                      <a:pt x="219" y="302"/>
                    </a:cubicBezTo>
                    <a:cubicBezTo>
                      <a:pt x="334" y="302"/>
                      <a:pt x="334" y="302"/>
                      <a:pt x="334" y="302"/>
                    </a:cubicBezTo>
                    <a:cubicBezTo>
                      <a:pt x="350" y="302"/>
                      <a:pt x="363" y="289"/>
                      <a:pt x="363" y="273"/>
                    </a:cubicBezTo>
                    <a:cubicBezTo>
                      <a:pt x="363" y="258"/>
                      <a:pt x="363" y="258"/>
                      <a:pt x="363" y="258"/>
                    </a:cubicBezTo>
                    <a:cubicBezTo>
                      <a:pt x="363" y="67"/>
                      <a:pt x="363" y="67"/>
                      <a:pt x="363" y="67"/>
                    </a:cubicBezTo>
                    <a:cubicBezTo>
                      <a:pt x="363" y="51"/>
                      <a:pt x="350" y="38"/>
                      <a:pt x="334" y="38"/>
                    </a:cubicBezTo>
                    <a:cubicBezTo>
                      <a:pt x="189" y="38"/>
                      <a:pt x="189" y="38"/>
                      <a:pt x="189" y="38"/>
                    </a:cubicBezTo>
                    <a:cubicBezTo>
                      <a:pt x="128" y="38"/>
                      <a:pt x="128" y="38"/>
                      <a:pt x="128" y="38"/>
                    </a:cubicBezTo>
                    <a:cubicBezTo>
                      <a:pt x="102" y="3"/>
                      <a:pt x="102" y="3"/>
                      <a:pt x="102" y="3"/>
                    </a:cubicBezTo>
                    <a:cubicBezTo>
                      <a:pt x="100" y="0"/>
                      <a:pt x="95" y="0"/>
                      <a:pt x="93" y="3"/>
                    </a:cubicBezTo>
                    <a:cubicBezTo>
                      <a:pt x="67" y="38"/>
                      <a:pt x="67" y="38"/>
                      <a:pt x="67" y="38"/>
                    </a:cubicBezTo>
                    <a:cubicBezTo>
                      <a:pt x="29" y="38"/>
                      <a:pt x="29" y="38"/>
                      <a:pt x="29" y="38"/>
                    </a:cubicBezTo>
                    <a:cubicBezTo>
                      <a:pt x="13" y="38"/>
                      <a:pt x="0" y="51"/>
                      <a:pt x="0" y="67"/>
                    </a:cubicBezTo>
                    <a:cubicBezTo>
                      <a:pt x="0" y="258"/>
                      <a:pt x="0" y="258"/>
                      <a:pt x="0" y="258"/>
                    </a:cubicBezTo>
                    <a:cubicBezTo>
                      <a:pt x="0" y="273"/>
                      <a:pt x="0" y="273"/>
                      <a:pt x="0" y="273"/>
                    </a:cubicBezTo>
                    <a:cubicBezTo>
                      <a:pt x="0" y="289"/>
                      <a:pt x="13" y="302"/>
                      <a:pt x="29" y="302"/>
                    </a:cubicBezTo>
                    <a:close/>
                    <a:moveTo>
                      <a:pt x="12" y="67"/>
                    </a:moveTo>
                    <a:cubicBezTo>
                      <a:pt x="12" y="58"/>
                      <a:pt x="19" y="50"/>
                      <a:pt x="29" y="50"/>
                    </a:cubicBezTo>
                    <a:cubicBezTo>
                      <a:pt x="59" y="50"/>
                      <a:pt x="59" y="50"/>
                      <a:pt x="59" y="50"/>
                    </a:cubicBezTo>
                    <a:cubicBezTo>
                      <a:pt x="55" y="56"/>
                      <a:pt x="55" y="56"/>
                      <a:pt x="55" y="56"/>
                    </a:cubicBezTo>
                    <a:cubicBezTo>
                      <a:pt x="53" y="58"/>
                      <a:pt x="53" y="60"/>
                      <a:pt x="54" y="62"/>
                    </a:cubicBezTo>
                    <a:cubicBezTo>
                      <a:pt x="55" y="64"/>
                      <a:pt x="57" y="65"/>
                      <a:pt x="59" y="65"/>
                    </a:cubicBezTo>
                    <a:cubicBezTo>
                      <a:pt x="77" y="65"/>
                      <a:pt x="77" y="65"/>
                      <a:pt x="77" y="65"/>
                    </a:cubicBezTo>
                    <a:cubicBezTo>
                      <a:pt x="77" y="138"/>
                      <a:pt x="77" y="138"/>
                      <a:pt x="77" y="138"/>
                    </a:cubicBezTo>
                    <a:cubicBezTo>
                      <a:pt x="52" y="138"/>
                      <a:pt x="52" y="138"/>
                      <a:pt x="52" y="138"/>
                    </a:cubicBezTo>
                    <a:cubicBezTo>
                      <a:pt x="49" y="138"/>
                      <a:pt x="46" y="140"/>
                      <a:pt x="46" y="143"/>
                    </a:cubicBezTo>
                    <a:cubicBezTo>
                      <a:pt x="46" y="227"/>
                      <a:pt x="46" y="227"/>
                      <a:pt x="46" y="227"/>
                    </a:cubicBezTo>
                    <a:cubicBezTo>
                      <a:pt x="46" y="230"/>
                      <a:pt x="49" y="233"/>
                      <a:pt x="52" y="233"/>
                    </a:cubicBezTo>
                    <a:cubicBezTo>
                      <a:pt x="143" y="233"/>
                      <a:pt x="143" y="233"/>
                      <a:pt x="143" y="233"/>
                    </a:cubicBezTo>
                    <a:cubicBezTo>
                      <a:pt x="146" y="233"/>
                      <a:pt x="149" y="230"/>
                      <a:pt x="149" y="227"/>
                    </a:cubicBezTo>
                    <a:cubicBezTo>
                      <a:pt x="149" y="143"/>
                      <a:pt x="149" y="143"/>
                      <a:pt x="149" y="143"/>
                    </a:cubicBezTo>
                    <a:cubicBezTo>
                      <a:pt x="149" y="140"/>
                      <a:pt x="146" y="138"/>
                      <a:pt x="143" y="138"/>
                    </a:cubicBezTo>
                    <a:cubicBezTo>
                      <a:pt x="118" y="138"/>
                      <a:pt x="118" y="138"/>
                      <a:pt x="118" y="138"/>
                    </a:cubicBezTo>
                    <a:cubicBezTo>
                      <a:pt x="118" y="65"/>
                      <a:pt x="118" y="65"/>
                      <a:pt x="118" y="65"/>
                    </a:cubicBezTo>
                    <a:cubicBezTo>
                      <a:pt x="136" y="65"/>
                      <a:pt x="136" y="65"/>
                      <a:pt x="136" y="65"/>
                    </a:cubicBezTo>
                    <a:cubicBezTo>
                      <a:pt x="138" y="65"/>
                      <a:pt x="140" y="64"/>
                      <a:pt x="141" y="62"/>
                    </a:cubicBezTo>
                    <a:cubicBezTo>
                      <a:pt x="142" y="60"/>
                      <a:pt x="142" y="58"/>
                      <a:pt x="140" y="56"/>
                    </a:cubicBezTo>
                    <a:cubicBezTo>
                      <a:pt x="136" y="50"/>
                      <a:pt x="136" y="50"/>
                      <a:pt x="136" y="50"/>
                    </a:cubicBezTo>
                    <a:cubicBezTo>
                      <a:pt x="183" y="50"/>
                      <a:pt x="183" y="50"/>
                      <a:pt x="183" y="50"/>
                    </a:cubicBezTo>
                    <a:cubicBezTo>
                      <a:pt x="183" y="252"/>
                      <a:pt x="183" y="252"/>
                      <a:pt x="183" y="252"/>
                    </a:cubicBezTo>
                    <a:cubicBezTo>
                      <a:pt x="12" y="252"/>
                      <a:pt x="12" y="252"/>
                      <a:pt x="12" y="252"/>
                    </a:cubicBezTo>
                    <a:lnTo>
                      <a:pt x="12" y="67"/>
                    </a:lnTo>
                    <a:close/>
                    <a:moveTo>
                      <a:pt x="81" y="38"/>
                    </a:moveTo>
                    <a:cubicBezTo>
                      <a:pt x="97" y="16"/>
                      <a:pt x="97" y="16"/>
                      <a:pt x="97" y="16"/>
                    </a:cubicBezTo>
                    <a:cubicBezTo>
                      <a:pt x="114" y="38"/>
                      <a:pt x="114" y="38"/>
                      <a:pt x="114" y="38"/>
                    </a:cubicBezTo>
                    <a:cubicBezTo>
                      <a:pt x="118" y="44"/>
                      <a:pt x="118" y="44"/>
                      <a:pt x="118" y="44"/>
                    </a:cubicBezTo>
                    <a:cubicBezTo>
                      <a:pt x="122" y="50"/>
                      <a:pt x="122" y="50"/>
                      <a:pt x="122" y="50"/>
                    </a:cubicBezTo>
                    <a:cubicBezTo>
                      <a:pt x="125" y="54"/>
                      <a:pt x="125" y="54"/>
                      <a:pt x="125" y="54"/>
                    </a:cubicBezTo>
                    <a:cubicBezTo>
                      <a:pt x="113" y="54"/>
                      <a:pt x="113" y="54"/>
                      <a:pt x="113" y="54"/>
                    </a:cubicBezTo>
                    <a:cubicBezTo>
                      <a:pt x="110" y="54"/>
                      <a:pt x="107" y="56"/>
                      <a:pt x="107" y="59"/>
                    </a:cubicBezTo>
                    <a:cubicBezTo>
                      <a:pt x="107" y="138"/>
                      <a:pt x="107" y="138"/>
                      <a:pt x="107" y="138"/>
                    </a:cubicBezTo>
                    <a:cubicBezTo>
                      <a:pt x="88" y="138"/>
                      <a:pt x="88" y="138"/>
                      <a:pt x="88" y="138"/>
                    </a:cubicBezTo>
                    <a:cubicBezTo>
                      <a:pt x="88" y="59"/>
                      <a:pt x="88" y="59"/>
                      <a:pt x="88" y="59"/>
                    </a:cubicBezTo>
                    <a:cubicBezTo>
                      <a:pt x="88" y="56"/>
                      <a:pt x="85" y="54"/>
                      <a:pt x="82" y="54"/>
                    </a:cubicBezTo>
                    <a:cubicBezTo>
                      <a:pt x="70" y="54"/>
                      <a:pt x="70" y="54"/>
                      <a:pt x="70" y="54"/>
                    </a:cubicBezTo>
                    <a:cubicBezTo>
                      <a:pt x="73" y="50"/>
                      <a:pt x="73" y="50"/>
                      <a:pt x="73" y="50"/>
                    </a:cubicBezTo>
                    <a:cubicBezTo>
                      <a:pt x="77" y="44"/>
                      <a:pt x="77" y="44"/>
                      <a:pt x="77" y="44"/>
                    </a:cubicBezTo>
                    <a:lnTo>
                      <a:pt x="81" y="38"/>
                    </a:lnTo>
                    <a:close/>
                    <a:moveTo>
                      <a:pt x="107" y="172"/>
                    </a:moveTo>
                    <a:cubicBezTo>
                      <a:pt x="101" y="169"/>
                      <a:pt x="101" y="169"/>
                      <a:pt x="101" y="169"/>
                    </a:cubicBezTo>
                    <a:cubicBezTo>
                      <a:pt x="99" y="168"/>
                      <a:pt x="97" y="168"/>
                      <a:pt x="95" y="169"/>
                    </a:cubicBezTo>
                    <a:cubicBezTo>
                      <a:pt x="88" y="172"/>
                      <a:pt x="88" y="172"/>
                      <a:pt x="88" y="172"/>
                    </a:cubicBezTo>
                    <a:cubicBezTo>
                      <a:pt x="88" y="149"/>
                      <a:pt x="88" y="149"/>
                      <a:pt x="88" y="149"/>
                    </a:cubicBezTo>
                    <a:cubicBezTo>
                      <a:pt x="107" y="149"/>
                      <a:pt x="107" y="149"/>
                      <a:pt x="107" y="149"/>
                    </a:cubicBezTo>
                    <a:lnTo>
                      <a:pt x="107" y="172"/>
                    </a:lnTo>
                    <a:close/>
                    <a:moveTo>
                      <a:pt x="79" y="186"/>
                    </a:moveTo>
                    <a:cubicBezTo>
                      <a:pt x="80" y="187"/>
                      <a:pt x="81" y="187"/>
                      <a:pt x="82" y="187"/>
                    </a:cubicBezTo>
                    <a:cubicBezTo>
                      <a:pt x="83" y="187"/>
                      <a:pt x="84" y="187"/>
                      <a:pt x="85" y="187"/>
                    </a:cubicBezTo>
                    <a:cubicBezTo>
                      <a:pt x="98" y="180"/>
                      <a:pt x="98" y="180"/>
                      <a:pt x="98" y="180"/>
                    </a:cubicBezTo>
                    <a:cubicBezTo>
                      <a:pt x="110" y="187"/>
                      <a:pt x="110" y="187"/>
                      <a:pt x="110" y="187"/>
                    </a:cubicBezTo>
                    <a:cubicBezTo>
                      <a:pt x="112" y="187"/>
                      <a:pt x="114" y="187"/>
                      <a:pt x="116" y="186"/>
                    </a:cubicBezTo>
                    <a:cubicBezTo>
                      <a:pt x="117" y="185"/>
                      <a:pt x="118" y="183"/>
                      <a:pt x="118" y="181"/>
                    </a:cubicBezTo>
                    <a:cubicBezTo>
                      <a:pt x="118" y="149"/>
                      <a:pt x="118" y="149"/>
                      <a:pt x="118" y="149"/>
                    </a:cubicBezTo>
                    <a:cubicBezTo>
                      <a:pt x="138" y="149"/>
                      <a:pt x="138" y="149"/>
                      <a:pt x="138" y="149"/>
                    </a:cubicBezTo>
                    <a:cubicBezTo>
                      <a:pt x="138" y="222"/>
                      <a:pt x="138" y="222"/>
                      <a:pt x="138" y="222"/>
                    </a:cubicBezTo>
                    <a:cubicBezTo>
                      <a:pt x="57" y="222"/>
                      <a:pt x="57" y="222"/>
                      <a:pt x="57" y="222"/>
                    </a:cubicBezTo>
                    <a:cubicBezTo>
                      <a:pt x="57" y="149"/>
                      <a:pt x="57" y="149"/>
                      <a:pt x="57" y="149"/>
                    </a:cubicBezTo>
                    <a:cubicBezTo>
                      <a:pt x="77" y="149"/>
                      <a:pt x="77" y="149"/>
                      <a:pt x="77" y="149"/>
                    </a:cubicBezTo>
                    <a:cubicBezTo>
                      <a:pt x="77" y="181"/>
                      <a:pt x="77" y="181"/>
                      <a:pt x="77" y="181"/>
                    </a:cubicBezTo>
                    <a:cubicBezTo>
                      <a:pt x="77" y="183"/>
                      <a:pt x="78" y="185"/>
                      <a:pt x="79" y="186"/>
                    </a:cubicBezTo>
                    <a:close/>
                    <a:moveTo>
                      <a:pt x="351" y="273"/>
                    </a:moveTo>
                    <a:cubicBezTo>
                      <a:pt x="351" y="282"/>
                      <a:pt x="344" y="290"/>
                      <a:pt x="334" y="290"/>
                    </a:cubicBezTo>
                    <a:cubicBezTo>
                      <a:pt x="212" y="290"/>
                      <a:pt x="212" y="290"/>
                      <a:pt x="212" y="290"/>
                    </a:cubicBezTo>
                    <a:cubicBezTo>
                      <a:pt x="151" y="290"/>
                      <a:pt x="151" y="290"/>
                      <a:pt x="151" y="290"/>
                    </a:cubicBezTo>
                    <a:cubicBezTo>
                      <a:pt x="29" y="290"/>
                      <a:pt x="29" y="290"/>
                      <a:pt x="29" y="290"/>
                    </a:cubicBezTo>
                    <a:cubicBezTo>
                      <a:pt x="19" y="290"/>
                      <a:pt x="12" y="282"/>
                      <a:pt x="12" y="273"/>
                    </a:cubicBezTo>
                    <a:cubicBezTo>
                      <a:pt x="12" y="263"/>
                      <a:pt x="12" y="263"/>
                      <a:pt x="12" y="263"/>
                    </a:cubicBezTo>
                    <a:cubicBezTo>
                      <a:pt x="189" y="263"/>
                      <a:pt x="189" y="263"/>
                      <a:pt x="189" y="263"/>
                    </a:cubicBezTo>
                    <a:cubicBezTo>
                      <a:pt x="351" y="263"/>
                      <a:pt x="351" y="263"/>
                      <a:pt x="351" y="263"/>
                    </a:cubicBezTo>
                    <a:lnTo>
                      <a:pt x="351" y="273"/>
                    </a:lnTo>
                    <a:close/>
                    <a:moveTo>
                      <a:pt x="212" y="321"/>
                    </a:moveTo>
                    <a:cubicBezTo>
                      <a:pt x="151" y="321"/>
                      <a:pt x="151" y="321"/>
                      <a:pt x="151" y="321"/>
                    </a:cubicBezTo>
                    <a:cubicBezTo>
                      <a:pt x="155" y="302"/>
                      <a:pt x="155" y="302"/>
                      <a:pt x="155" y="302"/>
                    </a:cubicBezTo>
                    <a:cubicBezTo>
                      <a:pt x="207" y="302"/>
                      <a:pt x="207" y="302"/>
                      <a:pt x="207" y="302"/>
                    </a:cubicBezTo>
                    <a:lnTo>
                      <a:pt x="212" y="321"/>
                    </a:lnTo>
                    <a:close/>
                    <a:moveTo>
                      <a:pt x="252" y="342"/>
                    </a:moveTo>
                    <a:cubicBezTo>
                      <a:pt x="252" y="351"/>
                      <a:pt x="252" y="351"/>
                      <a:pt x="252" y="351"/>
                    </a:cubicBezTo>
                    <a:cubicBezTo>
                      <a:pt x="111" y="351"/>
                      <a:pt x="111" y="351"/>
                      <a:pt x="111" y="351"/>
                    </a:cubicBezTo>
                    <a:cubicBezTo>
                      <a:pt x="111" y="342"/>
                      <a:pt x="111" y="342"/>
                      <a:pt x="111" y="342"/>
                    </a:cubicBezTo>
                    <a:cubicBezTo>
                      <a:pt x="111" y="336"/>
                      <a:pt x="115" y="332"/>
                      <a:pt x="120" y="332"/>
                    </a:cubicBezTo>
                    <a:cubicBezTo>
                      <a:pt x="143" y="332"/>
                      <a:pt x="143" y="332"/>
                      <a:pt x="143" y="332"/>
                    </a:cubicBezTo>
                    <a:cubicBezTo>
                      <a:pt x="220" y="332"/>
                      <a:pt x="220" y="332"/>
                      <a:pt x="220" y="332"/>
                    </a:cubicBezTo>
                    <a:cubicBezTo>
                      <a:pt x="220" y="332"/>
                      <a:pt x="220" y="332"/>
                      <a:pt x="220" y="332"/>
                    </a:cubicBezTo>
                    <a:cubicBezTo>
                      <a:pt x="242" y="332"/>
                      <a:pt x="242" y="332"/>
                      <a:pt x="242" y="332"/>
                    </a:cubicBezTo>
                    <a:cubicBezTo>
                      <a:pt x="248" y="332"/>
                      <a:pt x="252" y="336"/>
                      <a:pt x="252" y="342"/>
                    </a:cubicBezTo>
                    <a:close/>
                    <a:moveTo>
                      <a:pt x="351" y="252"/>
                    </a:moveTo>
                    <a:cubicBezTo>
                      <a:pt x="195" y="252"/>
                      <a:pt x="195" y="252"/>
                      <a:pt x="195" y="252"/>
                    </a:cubicBezTo>
                    <a:cubicBezTo>
                      <a:pt x="195" y="50"/>
                      <a:pt x="195" y="50"/>
                      <a:pt x="195" y="50"/>
                    </a:cubicBezTo>
                    <a:cubicBezTo>
                      <a:pt x="334" y="50"/>
                      <a:pt x="334" y="50"/>
                      <a:pt x="334" y="50"/>
                    </a:cubicBezTo>
                    <a:cubicBezTo>
                      <a:pt x="344" y="50"/>
                      <a:pt x="351" y="58"/>
                      <a:pt x="351" y="67"/>
                    </a:cubicBezTo>
                    <a:lnTo>
                      <a:pt x="351" y="2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02109795a9_0_1491"/>
              <p:cNvSpPr/>
              <p:nvPr/>
            </p:nvSpPr>
            <p:spPr>
              <a:xfrm>
                <a:off x="4567238" y="2859088"/>
                <a:ext cx="77788" cy="26988"/>
              </a:xfrm>
              <a:custGeom>
                <a:rect b="b" l="l" r="r" t="t"/>
                <a:pathLst>
                  <a:path extrusionOk="0" h="42" w="118">
                    <a:moveTo>
                      <a:pt x="97" y="0"/>
                    </a:moveTo>
                    <a:cubicBezTo>
                      <a:pt x="21" y="0"/>
                      <a:pt x="21" y="0"/>
                      <a:pt x="21" y="0"/>
                    </a:cubicBezTo>
                    <a:cubicBezTo>
                      <a:pt x="9" y="0"/>
                      <a:pt x="0" y="9"/>
                      <a:pt x="0" y="21"/>
                    </a:cubicBezTo>
                    <a:cubicBezTo>
                      <a:pt x="0" y="32"/>
                      <a:pt x="9" y="42"/>
                      <a:pt x="21" y="42"/>
                    </a:cubicBezTo>
                    <a:cubicBezTo>
                      <a:pt x="97" y="42"/>
                      <a:pt x="97" y="42"/>
                      <a:pt x="97" y="42"/>
                    </a:cubicBezTo>
                    <a:cubicBezTo>
                      <a:pt x="109" y="42"/>
                      <a:pt x="118" y="32"/>
                      <a:pt x="118" y="21"/>
                    </a:cubicBezTo>
                    <a:cubicBezTo>
                      <a:pt x="118" y="9"/>
                      <a:pt x="109" y="0"/>
                      <a:pt x="97" y="0"/>
                    </a:cubicBezTo>
                    <a:close/>
                    <a:moveTo>
                      <a:pt x="97" y="30"/>
                    </a:moveTo>
                    <a:cubicBezTo>
                      <a:pt x="21" y="30"/>
                      <a:pt x="21" y="30"/>
                      <a:pt x="21" y="30"/>
                    </a:cubicBezTo>
                    <a:cubicBezTo>
                      <a:pt x="16" y="30"/>
                      <a:pt x="11" y="26"/>
                      <a:pt x="11" y="21"/>
                    </a:cubicBezTo>
                    <a:cubicBezTo>
                      <a:pt x="11" y="16"/>
                      <a:pt x="16" y="11"/>
                      <a:pt x="21" y="11"/>
                    </a:cubicBezTo>
                    <a:cubicBezTo>
                      <a:pt x="97" y="11"/>
                      <a:pt x="97" y="11"/>
                      <a:pt x="97" y="11"/>
                    </a:cubicBezTo>
                    <a:cubicBezTo>
                      <a:pt x="102" y="11"/>
                      <a:pt x="107" y="16"/>
                      <a:pt x="107" y="21"/>
                    </a:cubicBezTo>
                    <a:cubicBezTo>
                      <a:pt x="107" y="26"/>
                      <a:pt x="102" y="30"/>
                      <a:pt x="97" y="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02109795a9_0_1491"/>
              <p:cNvSpPr/>
              <p:nvPr/>
            </p:nvSpPr>
            <p:spPr>
              <a:xfrm>
                <a:off x="4567238" y="2898776"/>
                <a:ext cx="77788" cy="26988"/>
              </a:xfrm>
              <a:custGeom>
                <a:rect b="b" l="l" r="r" t="t"/>
                <a:pathLst>
                  <a:path extrusionOk="0" h="42" w="118">
                    <a:moveTo>
                      <a:pt x="97" y="0"/>
                    </a:moveTo>
                    <a:cubicBezTo>
                      <a:pt x="21" y="0"/>
                      <a:pt x="21" y="0"/>
                      <a:pt x="21" y="0"/>
                    </a:cubicBezTo>
                    <a:cubicBezTo>
                      <a:pt x="9" y="0"/>
                      <a:pt x="0" y="9"/>
                      <a:pt x="0" y="21"/>
                    </a:cubicBezTo>
                    <a:cubicBezTo>
                      <a:pt x="0" y="33"/>
                      <a:pt x="9" y="42"/>
                      <a:pt x="21" y="42"/>
                    </a:cubicBezTo>
                    <a:cubicBezTo>
                      <a:pt x="97" y="42"/>
                      <a:pt x="97" y="42"/>
                      <a:pt x="97" y="42"/>
                    </a:cubicBezTo>
                    <a:cubicBezTo>
                      <a:pt x="109" y="42"/>
                      <a:pt x="118" y="33"/>
                      <a:pt x="118" y="21"/>
                    </a:cubicBezTo>
                    <a:cubicBezTo>
                      <a:pt x="118" y="9"/>
                      <a:pt x="109" y="0"/>
                      <a:pt x="97" y="0"/>
                    </a:cubicBezTo>
                    <a:close/>
                    <a:moveTo>
                      <a:pt x="97" y="30"/>
                    </a:moveTo>
                    <a:cubicBezTo>
                      <a:pt x="21" y="30"/>
                      <a:pt x="21" y="30"/>
                      <a:pt x="21" y="30"/>
                    </a:cubicBezTo>
                    <a:cubicBezTo>
                      <a:pt x="16" y="30"/>
                      <a:pt x="11" y="26"/>
                      <a:pt x="11" y="21"/>
                    </a:cubicBezTo>
                    <a:cubicBezTo>
                      <a:pt x="11" y="16"/>
                      <a:pt x="16" y="11"/>
                      <a:pt x="21" y="11"/>
                    </a:cubicBezTo>
                    <a:cubicBezTo>
                      <a:pt x="97" y="11"/>
                      <a:pt x="97" y="11"/>
                      <a:pt x="97" y="11"/>
                    </a:cubicBezTo>
                    <a:cubicBezTo>
                      <a:pt x="102" y="11"/>
                      <a:pt x="107" y="16"/>
                      <a:pt x="107" y="21"/>
                    </a:cubicBezTo>
                    <a:cubicBezTo>
                      <a:pt x="107" y="26"/>
                      <a:pt x="102" y="30"/>
                      <a:pt x="97" y="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02109795a9_0_1491"/>
              <p:cNvSpPr/>
              <p:nvPr/>
            </p:nvSpPr>
            <p:spPr>
              <a:xfrm>
                <a:off x="4567238" y="2938463"/>
                <a:ext cx="28575" cy="6350"/>
              </a:xfrm>
              <a:custGeom>
                <a:rect b="b" l="l" r="r" t="t"/>
                <a:pathLst>
                  <a:path extrusionOk="0" h="11" w="42">
                    <a:moveTo>
                      <a:pt x="6" y="11"/>
                    </a:moveTo>
                    <a:cubicBezTo>
                      <a:pt x="36" y="11"/>
                      <a:pt x="36" y="11"/>
                      <a:pt x="36" y="11"/>
                    </a:cubicBezTo>
                    <a:cubicBezTo>
                      <a:pt x="39" y="11"/>
                      <a:pt x="42" y="9"/>
                      <a:pt x="42" y="6"/>
                    </a:cubicBezTo>
                    <a:cubicBezTo>
                      <a:pt x="42" y="3"/>
                      <a:pt x="39" y="0"/>
                      <a:pt x="36" y="0"/>
                    </a:cubicBezTo>
                    <a:cubicBezTo>
                      <a:pt x="6" y="0"/>
                      <a:pt x="6" y="0"/>
                      <a:pt x="6" y="0"/>
                    </a:cubicBezTo>
                    <a:cubicBezTo>
                      <a:pt x="2" y="0"/>
                      <a:pt x="0" y="3"/>
                      <a:pt x="0" y="6"/>
                    </a:cubicBezTo>
                    <a:cubicBezTo>
                      <a:pt x="0" y="9"/>
                      <a:pt x="2" y="11"/>
                      <a:pt x="6"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02109795a9_0_1491"/>
              <p:cNvSpPr/>
              <p:nvPr/>
            </p:nvSpPr>
            <p:spPr>
              <a:xfrm>
                <a:off x="4602163" y="2938463"/>
                <a:ext cx="12700" cy="6350"/>
              </a:xfrm>
              <a:custGeom>
                <a:rect b="b" l="l" r="r" t="t"/>
                <a:pathLst>
                  <a:path extrusionOk="0" h="11" w="19">
                    <a:moveTo>
                      <a:pt x="14" y="11"/>
                    </a:moveTo>
                    <a:cubicBezTo>
                      <a:pt x="17" y="11"/>
                      <a:pt x="19" y="9"/>
                      <a:pt x="19" y="6"/>
                    </a:cubicBezTo>
                    <a:cubicBezTo>
                      <a:pt x="19" y="3"/>
                      <a:pt x="17" y="0"/>
                      <a:pt x="14" y="0"/>
                    </a:cubicBezTo>
                    <a:cubicBezTo>
                      <a:pt x="6" y="0"/>
                      <a:pt x="6" y="0"/>
                      <a:pt x="6" y="0"/>
                    </a:cubicBezTo>
                    <a:cubicBezTo>
                      <a:pt x="3" y="0"/>
                      <a:pt x="0" y="3"/>
                      <a:pt x="0" y="6"/>
                    </a:cubicBezTo>
                    <a:cubicBezTo>
                      <a:pt x="0" y="9"/>
                      <a:pt x="3" y="11"/>
                      <a:pt x="6" y="11"/>
                    </a:cubicBezTo>
                    <a:lnTo>
                      <a:pt x="1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02109795a9_0_1491"/>
              <p:cNvSpPr/>
              <p:nvPr/>
            </p:nvSpPr>
            <p:spPr>
              <a:xfrm>
                <a:off x="4622801" y="2938463"/>
                <a:ext cx="22225" cy="6350"/>
              </a:xfrm>
              <a:custGeom>
                <a:rect b="b" l="l" r="r" t="t"/>
                <a:pathLst>
                  <a:path extrusionOk="0" h="11" w="34">
                    <a:moveTo>
                      <a:pt x="28" y="0"/>
                    </a:moveTo>
                    <a:cubicBezTo>
                      <a:pt x="6" y="0"/>
                      <a:pt x="6" y="0"/>
                      <a:pt x="6" y="0"/>
                    </a:cubicBezTo>
                    <a:cubicBezTo>
                      <a:pt x="2" y="0"/>
                      <a:pt x="0" y="3"/>
                      <a:pt x="0" y="6"/>
                    </a:cubicBezTo>
                    <a:cubicBezTo>
                      <a:pt x="0" y="9"/>
                      <a:pt x="2" y="11"/>
                      <a:pt x="6" y="11"/>
                    </a:cubicBezTo>
                    <a:cubicBezTo>
                      <a:pt x="28" y="11"/>
                      <a:pt x="28" y="11"/>
                      <a:pt x="28" y="11"/>
                    </a:cubicBezTo>
                    <a:cubicBezTo>
                      <a:pt x="32" y="11"/>
                      <a:pt x="34" y="9"/>
                      <a:pt x="34" y="6"/>
                    </a:cubicBezTo>
                    <a:cubicBezTo>
                      <a:pt x="34" y="3"/>
                      <a:pt x="32" y="0"/>
                      <a:pt x="2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02109795a9_0_1491"/>
              <p:cNvSpPr/>
              <p:nvPr/>
            </p:nvSpPr>
            <p:spPr>
              <a:xfrm>
                <a:off x="4632326" y="2957513"/>
                <a:ext cx="12700" cy="7938"/>
              </a:xfrm>
              <a:custGeom>
                <a:rect b="b" l="l" r="r" t="t"/>
                <a:pathLst>
                  <a:path extrusionOk="0" h="11" w="19">
                    <a:moveTo>
                      <a:pt x="13" y="0"/>
                    </a:moveTo>
                    <a:cubicBezTo>
                      <a:pt x="6" y="0"/>
                      <a:pt x="6" y="0"/>
                      <a:pt x="6" y="0"/>
                    </a:cubicBezTo>
                    <a:cubicBezTo>
                      <a:pt x="3" y="0"/>
                      <a:pt x="0" y="2"/>
                      <a:pt x="0" y="5"/>
                    </a:cubicBezTo>
                    <a:cubicBezTo>
                      <a:pt x="0" y="8"/>
                      <a:pt x="3" y="11"/>
                      <a:pt x="6" y="11"/>
                    </a:cubicBezTo>
                    <a:cubicBezTo>
                      <a:pt x="13" y="11"/>
                      <a:pt x="13" y="11"/>
                      <a:pt x="13" y="11"/>
                    </a:cubicBezTo>
                    <a:cubicBezTo>
                      <a:pt x="17" y="11"/>
                      <a:pt x="19" y="8"/>
                      <a:pt x="19" y="5"/>
                    </a:cubicBezTo>
                    <a:cubicBezTo>
                      <a:pt x="19" y="2"/>
                      <a:pt x="17" y="0"/>
                      <a:pt x="1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02109795a9_0_1491"/>
              <p:cNvSpPr/>
              <p:nvPr/>
            </p:nvSpPr>
            <p:spPr>
              <a:xfrm>
                <a:off x="4567238" y="2957513"/>
                <a:ext cx="57150" cy="7938"/>
              </a:xfrm>
              <a:custGeom>
                <a:rect b="b" l="l" r="r" t="t"/>
                <a:pathLst>
                  <a:path extrusionOk="0" h="11" w="88">
                    <a:moveTo>
                      <a:pt x="82" y="0"/>
                    </a:moveTo>
                    <a:cubicBezTo>
                      <a:pt x="6" y="0"/>
                      <a:pt x="6" y="0"/>
                      <a:pt x="6" y="0"/>
                    </a:cubicBezTo>
                    <a:cubicBezTo>
                      <a:pt x="2" y="0"/>
                      <a:pt x="0" y="2"/>
                      <a:pt x="0" y="5"/>
                    </a:cubicBezTo>
                    <a:cubicBezTo>
                      <a:pt x="0" y="8"/>
                      <a:pt x="2" y="11"/>
                      <a:pt x="6" y="11"/>
                    </a:cubicBezTo>
                    <a:cubicBezTo>
                      <a:pt x="82" y="11"/>
                      <a:pt x="82" y="11"/>
                      <a:pt x="82" y="11"/>
                    </a:cubicBezTo>
                    <a:cubicBezTo>
                      <a:pt x="85" y="11"/>
                      <a:pt x="88" y="8"/>
                      <a:pt x="88" y="5"/>
                    </a:cubicBezTo>
                    <a:cubicBezTo>
                      <a:pt x="88" y="2"/>
                      <a:pt x="85" y="0"/>
                      <a:pt x="82"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g102109795a9_0_1491"/>
            <p:cNvSpPr/>
            <p:nvPr/>
          </p:nvSpPr>
          <p:spPr>
            <a:xfrm>
              <a:off x="5907893" y="3150924"/>
              <a:ext cx="224709" cy="224709"/>
            </a:xfrm>
            <a:custGeom>
              <a:rect b="b" l="l" r="r" t="t"/>
              <a:pathLst>
                <a:path extrusionOk="0" h="202" w="201">
                  <a:moveTo>
                    <a:pt x="101" y="202"/>
                  </a:moveTo>
                  <a:cubicBezTo>
                    <a:pt x="70" y="202"/>
                    <a:pt x="42" y="188"/>
                    <a:pt x="22" y="164"/>
                  </a:cubicBezTo>
                  <a:cubicBezTo>
                    <a:pt x="22" y="164"/>
                    <a:pt x="22" y="164"/>
                    <a:pt x="22" y="164"/>
                  </a:cubicBezTo>
                  <a:cubicBezTo>
                    <a:pt x="7" y="146"/>
                    <a:pt x="0" y="124"/>
                    <a:pt x="0" y="101"/>
                  </a:cubicBezTo>
                  <a:cubicBezTo>
                    <a:pt x="0" y="79"/>
                    <a:pt x="7" y="58"/>
                    <a:pt x="21" y="40"/>
                  </a:cubicBezTo>
                  <a:cubicBezTo>
                    <a:pt x="21" y="40"/>
                    <a:pt x="21" y="40"/>
                    <a:pt x="21" y="40"/>
                  </a:cubicBezTo>
                  <a:cubicBezTo>
                    <a:pt x="21" y="39"/>
                    <a:pt x="21" y="39"/>
                    <a:pt x="21" y="39"/>
                  </a:cubicBezTo>
                  <a:cubicBezTo>
                    <a:pt x="21" y="38"/>
                    <a:pt x="22" y="38"/>
                    <a:pt x="23" y="37"/>
                  </a:cubicBezTo>
                  <a:cubicBezTo>
                    <a:pt x="23" y="37"/>
                    <a:pt x="23" y="37"/>
                    <a:pt x="23" y="37"/>
                  </a:cubicBezTo>
                  <a:cubicBezTo>
                    <a:pt x="23" y="37"/>
                    <a:pt x="23" y="37"/>
                    <a:pt x="23" y="37"/>
                  </a:cubicBezTo>
                  <a:cubicBezTo>
                    <a:pt x="42" y="14"/>
                    <a:pt x="71" y="0"/>
                    <a:pt x="101" y="0"/>
                  </a:cubicBezTo>
                  <a:cubicBezTo>
                    <a:pt x="130" y="0"/>
                    <a:pt x="159" y="14"/>
                    <a:pt x="178" y="37"/>
                  </a:cubicBezTo>
                  <a:cubicBezTo>
                    <a:pt x="178" y="37"/>
                    <a:pt x="179" y="37"/>
                    <a:pt x="179" y="38"/>
                  </a:cubicBezTo>
                  <a:cubicBezTo>
                    <a:pt x="193" y="56"/>
                    <a:pt x="201" y="78"/>
                    <a:pt x="201" y="101"/>
                  </a:cubicBezTo>
                  <a:cubicBezTo>
                    <a:pt x="201" y="124"/>
                    <a:pt x="193" y="147"/>
                    <a:pt x="178" y="165"/>
                  </a:cubicBezTo>
                  <a:cubicBezTo>
                    <a:pt x="178" y="166"/>
                    <a:pt x="178" y="166"/>
                    <a:pt x="178" y="166"/>
                  </a:cubicBezTo>
                  <a:cubicBezTo>
                    <a:pt x="158" y="188"/>
                    <a:pt x="130" y="202"/>
                    <a:pt x="101" y="202"/>
                  </a:cubicBezTo>
                  <a:close/>
                  <a:moveTo>
                    <a:pt x="99" y="152"/>
                  </a:moveTo>
                  <a:cubicBezTo>
                    <a:pt x="93" y="152"/>
                    <a:pt x="87" y="152"/>
                    <a:pt x="81" y="153"/>
                  </a:cubicBezTo>
                  <a:cubicBezTo>
                    <a:pt x="78" y="153"/>
                    <a:pt x="78" y="153"/>
                    <a:pt x="78" y="153"/>
                  </a:cubicBezTo>
                  <a:cubicBezTo>
                    <a:pt x="79" y="156"/>
                    <a:pt x="79" y="156"/>
                    <a:pt x="79" y="156"/>
                  </a:cubicBezTo>
                  <a:cubicBezTo>
                    <a:pt x="83" y="169"/>
                    <a:pt x="88" y="180"/>
                    <a:pt x="95" y="190"/>
                  </a:cubicBezTo>
                  <a:cubicBezTo>
                    <a:pt x="96" y="191"/>
                    <a:pt x="96" y="191"/>
                    <a:pt x="96" y="191"/>
                  </a:cubicBezTo>
                  <a:cubicBezTo>
                    <a:pt x="97" y="191"/>
                    <a:pt x="97" y="191"/>
                    <a:pt x="97" y="191"/>
                  </a:cubicBezTo>
                  <a:cubicBezTo>
                    <a:pt x="98" y="191"/>
                    <a:pt x="99" y="191"/>
                    <a:pt x="100" y="191"/>
                  </a:cubicBezTo>
                  <a:cubicBezTo>
                    <a:pt x="102" y="191"/>
                    <a:pt x="102" y="191"/>
                    <a:pt x="102" y="191"/>
                  </a:cubicBezTo>
                  <a:cubicBezTo>
                    <a:pt x="103" y="190"/>
                    <a:pt x="103" y="190"/>
                    <a:pt x="103" y="190"/>
                  </a:cubicBezTo>
                  <a:cubicBezTo>
                    <a:pt x="109" y="180"/>
                    <a:pt x="115" y="169"/>
                    <a:pt x="119" y="156"/>
                  </a:cubicBezTo>
                  <a:cubicBezTo>
                    <a:pt x="120" y="153"/>
                    <a:pt x="120" y="153"/>
                    <a:pt x="120" y="153"/>
                  </a:cubicBezTo>
                  <a:cubicBezTo>
                    <a:pt x="117" y="152"/>
                    <a:pt x="117" y="152"/>
                    <a:pt x="117" y="152"/>
                  </a:cubicBezTo>
                  <a:cubicBezTo>
                    <a:pt x="111" y="152"/>
                    <a:pt x="105" y="152"/>
                    <a:pt x="99" y="152"/>
                  </a:cubicBezTo>
                  <a:close/>
                  <a:moveTo>
                    <a:pt x="130" y="157"/>
                  </a:moveTo>
                  <a:cubicBezTo>
                    <a:pt x="127" y="167"/>
                    <a:pt x="123" y="176"/>
                    <a:pt x="118" y="185"/>
                  </a:cubicBezTo>
                  <a:cubicBezTo>
                    <a:pt x="115" y="190"/>
                    <a:pt x="115" y="190"/>
                    <a:pt x="115" y="190"/>
                  </a:cubicBezTo>
                  <a:cubicBezTo>
                    <a:pt x="121" y="189"/>
                    <a:pt x="121" y="189"/>
                    <a:pt x="121" y="189"/>
                  </a:cubicBezTo>
                  <a:cubicBezTo>
                    <a:pt x="136" y="185"/>
                    <a:pt x="151" y="178"/>
                    <a:pt x="162" y="167"/>
                  </a:cubicBezTo>
                  <a:cubicBezTo>
                    <a:pt x="165" y="164"/>
                    <a:pt x="165" y="164"/>
                    <a:pt x="165" y="164"/>
                  </a:cubicBezTo>
                  <a:cubicBezTo>
                    <a:pt x="161" y="162"/>
                    <a:pt x="161" y="162"/>
                    <a:pt x="161" y="162"/>
                  </a:cubicBezTo>
                  <a:cubicBezTo>
                    <a:pt x="152" y="159"/>
                    <a:pt x="143" y="156"/>
                    <a:pt x="133" y="155"/>
                  </a:cubicBezTo>
                  <a:cubicBezTo>
                    <a:pt x="130" y="154"/>
                    <a:pt x="130" y="154"/>
                    <a:pt x="130" y="154"/>
                  </a:cubicBezTo>
                  <a:lnTo>
                    <a:pt x="130" y="157"/>
                  </a:lnTo>
                  <a:close/>
                  <a:moveTo>
                    <a:pt x="65" y="155"/>
                  </a:moveTo>
                  <a:cubicBezTo>
                    <a:pt x="56" y="156"/>
                    <a:pt x="47" y="159"/>
                    <a:pt x="39" y="161"/>
                  </a:cubicBezTo>
                  <a:cubicBezTo>
                    <a:pt x="35" y="163"/>
                    <a:pt x="35" y="163"/>
                    <a:pt x="35" y="163"/>
                  </a:cubicBezTo>
                  <a:cubicBezTo>
                    <a:pt x="38" y="166"/>
                    <a:pt x="38" y="166"/>
                    <a:pt x="38" y="166"/>
                  </a:cubicBezTo>
                  <a:cubicBezTo>
                    <a:pt x="49" y="176"/>
                    <a:pt x="62" y="184"/>
                    <a:pt x="76" y="188"/>
                  </a:cubicBezTo>
                  <a:cubicBezTo>
                    <a:pt x="82" y="190"/>
                    <a:pt x="82" y="190"/>
                    <a:pt x="82" y="190"/>
                  </a:cubicBezTo>
                  <a:cubicBezTo>
                    <a:pt x="79" y="184"/>
                    <a:pt x="79" y="184"/>
                    <a:pt x="79" y="184"/>
                  </a:cubicBezTo>
                  <a:cubicBezTo>
                    <a:pt x="75" y="176"/>
                    <a:pt x="71" y="166"/>
                    <a:pt x="68" y="157"/>
                  </a:cubicBezTo>
                  <a:cubicBezTo>
                    <a:pt x="67" y="154"/>
                    <a:pt x="67" y="154"/>
                    <a:pt x="67" y="154"/>
                  </a:cubicBezTo>
                  <a:lnTo>
                    <a:pt x="65" y="155"/>
                  </a:lnTo>
                  <a:close/>
                  <a:moveTo>
                    <a:pt x="138" y="109"/>
                  </a:moveTo>
                  <a:cubicBezTo>
                    <a:pt x="137" y="120"/>
                    <a:pt x="136" y="131"/>
                    <a:pt x="134" y="141"/>
                  </a:cubicBezTo>
                  <a:cubicBezTo>
                    <a:pt x="133" y="144"/>
                    <a:pt x="133" y="144"/>
                    <a:pt x="133" y="144"/>
                  </a:cubicBezTo>
                  <a:cubicBezTo>
                    <a:pt x="136" y="145"/>
                    <a:pt x="136" y="145"/>
                    <a:pt x="136" y="145"/>
                  </a:cubicBezTo>
                  <a:cubicBezTo>
                    <a:pt x="148" y="147"/>
                    <a:pt x="160" y="150"/>
                    <a:pt x="170" y="155"/>
                  </a:cubicBezTo>
                  <a:cubicBezTo>
                    <a:pt x="172" y="155"/>
                    <a:pt x="172" y="155"/>
                    <a:pt x="172" y="155"/>
                  </a:cubicBezTo>
                  <a:cubicBezTo>
                    <a:pt x="174" y="154"/>
                    <a:pt x="174" y="154"/>
                    <a:pt x="174" y="154"/>
                  </a:cubicBezTo>
                  <a:cubicBezTo>
                    <a:pt x="183" y="141"/>
                    <a:pt x="189" y="125"/>
                    <a:pt x="190" y="109"/>
                  </a:cubicBezTo>
                  <a:cubicBezTo>
                    <a:pt x="191" y="106"/>
                    <a:pt x="191" y="106"/>
                    <a:pt x="191" y="106"/>
                  </a:cubicBezTo>
                  <a:cubicBezTo>
                    <a:pt x="138" y="106"/>
                    <a:pt x="138" y="106"/>
                    <a:pt x="138" y="106"/>
                  </a:cubicBezTo>
                  <a:lnTo>
                    <a:pt x="138" y="109"/>
                  </a:lnTo>
                  <a:close/>
                  <a:moveTo>
                    <a:pt x="11" y="109"/>
                  </a:moveTo>
                  <a:cubicBezTo>
                    <a:pt x="12" y="125"/>
                    <a:pt x="18" y="140"/>
                    <a:pt x="27" y="153"/>
                  </a:cubicBezTo>
                  <a:cubicBezTo>
                    <a:pt x="28" y="155"/>
                    <a:pt x="28" y="155"/>
                    <a:pt x="28" y="155"/>
                  </a:cubicBezTo>
                  <a:cubicBezTo>
                    <a:pt x="30" y="154"/>
                    <a:pt x="30" y="154"/>
                    <a:pt x="30" y="154"/>
                  </a:cubicBezTo>
                  <a:cubicBezTo>
                    <a:pt x="40" y="150"/>
                    <a:pt x="51" y="147"/>
                    <a:pt x="62" y="145"/>
                  </a:cubicBezTo>
                  <a:cubicBezTo>
                    <a:pt x="65" y="144"/>
                    <a:pt x="65" y="144"/>
                    <a:pt x="65" y="144"/>
                  </a:cubicBezTo>
                  <a:cubicBezTo>
                    <a:pt x="64" y="141"/>
                    <a:pt x="64" y="141"/>
                    <a:pt x="64" y="141"/>
                  </a:cubicBezTo>
                  <a:cubicBezTo>
                    <a:pt x="62" y="131"/>
                    <a:pt x="60" y="120"/>
                    <a:pt x="60" y="109"/>
                  </a:cubicBezTo>
                  <a:cubicBezTo>
                    <a:pt x="60" y="106"/>
                    <a:pt x="60" y="106"/>
                    <a:pt x="60" y="106"/>
                  </a:cubicBezTo>
                  <a:cubicBezTo>
                    <a:pt x="10" y="106"/>
                    <a:pt x="10" y="106"/>
                    <a:pt x="10" y="106"/>
                  </a:cubicBezTo>
                  <a:lnTo>
                    <a:pt x="11" y="109"/>
                  </a:lnTo>
                  <a:close/>
                  <a:moveTo>
                    <a:pt x="70" y="109"/>
                  </a:moveTo>
                  <a:cubicBezTo>
                    <a:pt x="71" y="120"/>
                    <a:pt x="72" y="130"/>
                    <a:pt x="74" y="140"/>
                  </a:cubicBezTo>
                  <a:cubicBezTo>
                    <a:pt x="75" y="143"/>
                    <a:pt x="75" y="143"/>
                    <a:pt x="75" y="143"/>
                  </a:cubicBezTo>
                  <a:cubicBezTo>
                    <a:pt x="77" y="142"/>
                    <a:pt x="77" y="142"/>
                    <a:pt x="77" y="142"/>
                  </a:cubicBezTo>
                  <a:cubicBezTo>
                    <a:pt x="85" y="142"/>
                    <a:pt x="92" y="141"/>
                    <a:pt x="99" y="141"/>
                  </a:cubicBezTo>
                  <a:cubicBezTo>
                    <a:pt x="106" y="141"/>
                    <a:pt x="113" y="142"/>
                    <a:pt x="120" y="142"/>
                  </a:cubicBezTo>
                  <a:cubicBezTo>
                    <a:pt x="123" y="143"/>
                    <a:pt x="123" y="143"/>
                    <a:pt x="123" y="143"/>
                  </a:cubicBezTo>
                  <a:cubicBezTo>
                    <a:pt x="123" y="140"/>
                    <a:pt x="123" y="140"/>
                    <a:pt x="123" y="140"/>
                  </a:cubicBezTo>
                  <a:cubicBezTo>
                    <a:pt x="126" y="130"/>
                    <a:pt x="127" y="120"/>
                    <a:pt x="127" y="109"/>
                  </a:cubicBezTo>
                  <a:cubicBezTo>
                    <a:pt x="128" y="106"/>
                    <a:pt x="128" y="106"/>
                    <a:pt x="128" y="106"/>
                  </a:cubicBezTo>
                  <a:cubicBezTo>
                    <a:pt x="70" y="106"/>
                    <a:pt x="70" y="106"/>
                    <a:pt x="70" y="106"/>
                  </a:cubicBezTo>
                  <a:lnTo>
                    <a:pt x="70" y="109"/>
                  </a:lnTo>
                  <a:close/>
                  <a:moveTo>
                    <a:pt x="171" y="48"/>
                  </a:moveTo>
                  <a:cubicBezTo>
                    <a:pt x="160" y="52"/>
                    <a:pt x="149" y="56"/>
                    <a:pt x="137" y="58"/>
                  </a:cubicBezTo>
                  <a:cubicBezTo>
                    <a:pt x="134" y="58"/>
                    <a:pt x="134" y="58"/>
                    <a:pt x="134" y="58"/>
                  </a:cubicBezTo>
                  <a:cubicBezTo>
                    <a:pt x="134" y="61"/>
                    <a:pt x="134" y="61"/>
                    <a:pt x="134" y="61"/>
                  </a:cubicBezTo>
                  <a:cubicBezTo>
                    <a:pt x="136" y="72"/>
                    <a:pt x="138" y="82"/>
                    <a:pt x="138" y="93"/>
                  </a:cubicBezTo>
                  <a:cubicBezTo>
                    <a:pt x="138" y="96"/>
                    <a:pt x="138" y="96"/>
                    <a:pt x="138" y="96"/>
                  </a:cubicBezTo>
                  <a:cubicBezTo>
                    <a:pt x="191" y="96"/>
                    <a:pt x="191" y="96"/>
                    <a:pt x="191" y="96"/>
                  </a:cubicBezTo>
                  <a:cubicBezTo>
                    <a:pt x="190" y="93"/>
                    <a:pt x="190" y="93"/>
                    <a:pt x="190" y="93"/>
                  </a:cubicBezTo>
                  <a:cubicBezTo>
                    <a:pt x="189" y="77"/>
                    <a:pt x="183" y="62"/>
                    <a:pt x="174" y="49"/>
                  </a:cubicBezTo>
                  <a:cubicBezTo>
                    <a:pt x="173" y="47"/>
                    <a:pt x="173" y="47"/>
                    <a:pt x="173" y="47"/>
                  </a:cubicBezTo>
                  <a:lnTo>
                    <a:pt x="171" y="48"/>
                  </a:lnTo>
                  <a:close/>
                  <a:moveTo>
                    <a:pt x="74" y="62"/>
                  </a:moveTo>
                  <a:cubicBezTo>
                    <a:pt x="72" y="72"/>
                    <a:pt x="71" y="82"/>
                    <a:pt x="70" y="93"/>
                  </a:cubicBezTo>
                  <a:cubicBezTo>
                    <a:pt x="70" y="96"/>
                    <a:pt x="70" y="96"/>
                    <a:pt x="70" y="96"/>
                  </a:cubicBezTo>
                  <a:cubicBezTo>
                    <a:pt x="128" y="96"/>
                    <a:pt x="128" y="96"/>
                    <a:pt x="128" y="96"/>
                  </a:cubicBezTo>
                  <a:cubicBezTo>
                    <a:pt x="128" y="93"/>
                    <a:pt x="128" y="93"/>
                    <a:pt x="128" y="93"/>
                  </a:cubicBezTo>
                  <a:cubicBezTo>
                    <a:pt x="127" y="82"/>
                    <a:pt x="126" y="72"/>
                    <a:pt x="124" y="62"/>
                  </a:cubicBezTo>
                  <a:cubicBezTo>
                    <a:pt x="124" y="60"/>
                    <a:pt x="124" y="60"/>
                    <a:pt x="124" y="60"/>
                  </a:cubicBezTo>
                  <a:cubicBezTo>
                    <a:pt x="121" y="60"/>
                    <a:pt x="121" y="60"/>
                    <a:pt x="121" y="60"/>
                  </a:cubicBezTo>
                  <a:cubicBezTo>
                    <a:pt x="114" y="61"/>
                    <a:pt x="106" y="61"/>
                    <a:pt x="99" y="61"/>
                  </a:cubicBezTo>
                  <a:cubicBezTo>
                    <a:pt x="92" y="61"/>
                    <a:pt x="84" y="61"/>
                    <a:pt x="77" y="60"/>
                  </a:cubicBezTo>
                  <a:cubicBezTo>
                    <a:pt x="74" y="60"/>
                    <a:pt x="74" y="60"/>
                    <a:pt x="74" y="60"/>
                  </a:cubicBezTo>
                  <a:lnTo>
                    <a:pt x="74" y="62"/>
                  </a:lnTo>
                  <a:close/>
                  <a:moveTo>
                    <a:pt x="26" y="50"/>
                  </a:moveTo>
                  <a:cubicBezTo>
                    <a:pt x="18" y="62"/>
                    <a:pt x="12" y="77"/>
                    <a:pt x="11" y="93"/>
                  </a:cubicBezTo>
                  <a:cubicBezTo>
                    <a:pt x="10" y="96"/>
                    <a:pt x="10" y="96"/>
                    <a:pt x="10" y="96"/>
                  </a:cubicBezTo>
                  <a:cubicBezTo>
                    <a:pt x="60" y="96"/>
                    <a:pt x="60" y="96"/>
                    <a:pt x="60" y="96"/>
                  </a:cubicBezTo>
                  <a:cubicBezTo>
                    <a:pt x="60" y="93"/>
                    <a:pt x="60" y="93"/>
                    <a:pt x="60" y="93"/>
                  </a:cubicBezTo>
                  <a:cubicBezTo>
                    <a:pt x="60" y="82"/>
                    <a:pt x="61" y="71"/>
                    <a:pt x="63" y="61"/>
                  </a:cubicBezTo>
                  <a:cubicBezTo>
                    <a:pt x="64" y="58"/>
                    <a:pt x="64" y="58"/>
                    <a:pt x="64" y="58"/>
                  </a:cubicBezTo>
                  <a:cubicBezTo>
                    <a:pt x="61" y="58"/>
                    <a:pt x="61" y="58"/>
                    <a:pt x="61" y="58"/>
                  </a:cubicBezTo>
                  <a:cubicBezTo>
                    <a:pt x="50" y="56"/>
                    <a:pt x="40" y="52"/>
                    <a:pt x="30" y="49"/>
                  </a:cubicBezTo>
                  <a:cubicBezTo>
                    <a:pt x="28" y="48"/>
                    <a:pt x="28" y="48"/>
                    <a:pt x="28" y="48"/>
                  </a:cubicBezTo>
                  <a:lnTo>
                    <a:pt x="26" y="50"/>
                  </a:lnTo>
                  <a:close/>
                  <a:moveTo>
                    <a:pt x="101" y="11"/>
                  </a:moveTo>
                  <a:cubicBezTo>
                    <a:pt x="99" y="11"/>
                    <a:pt x="97" y="11"/>
                    <a:pt x="95" y="11"/>
                  </a:cubicBezTo>
                  <a:cubicBezTo>
                    <a:pt x="94" y="11"/>
                    <a:pt x="94" y="11"/>
                    <a:pt x="94" y="11"/>
                  </a:cubicBezTo>
                  <a:cubicBezTo>
                    <a:pt x="93" y="12"/>
                    <a:pt x="93" y="12"/>
                    <a:pt x="93" y="12"/>
                  </a:cubicBezTo>
                  <a:cubicBezTo>
                    <a:pt x="87" y="22"/>
                    <a:pt x="82" y="33"/>
                    <a:pt x="78" y="46"/>
                  </a:cubicBezTo>
                  <a:cubicBezTo>
                    <a:pt x="77" y="50"/>
                    <a:pt x="77" y="50"/>
                    <a:pt x="77" y="50"/>
                  </a:cubicBezTo>
                  <a:cubicBezTo>
                    <a:pt x="80" y="50"/>
                    <a:pt x="80" y="50"/>
                    <a:pt x="80" y="50"/>
                  </a:cubicBezTo>
                  <a:cubicBezTo>
                    <a:pt x="86" y="51"/>
                    <a:pt x="93" y="51"/>
                    <a:pt x="99" y="51"/>
                  </a:cubicBezTo>
                  <a:cubicBezTo>
                    <a:pt x="105" y="51"/>
                    <a:pt x="111" y="51"/>
                    <a:pt x="118" y="50"/>
                  </a:cubicBezTo>
                  <a:cubicBezTo>
                    <a:pt x="121" y="50"/>
                    <a:pt x="121" y="50"/>
                    <a:pt x="121" y="50"/>
                  </a:cubicBezTo>
                  <a:cubicBezTo>
                    <a:pt x="120" y="46"/>
                    <a:pt x="120" y="46"/>
                    <a:pt x="120" y="46"/>
                  </a:cubicBezTo>
                  <a:cubicBezTo>
                    <a:pt x="116" y="33"/>
                    <a:pt x="111" y="22"/>
                    <a:pt x="104" y="12"/>
                  </a:cubicBezTo>
                  <a:cubicBezTo>
                    <a:pt x="104" y="11"/>
                    <a:pt x="104" y="11"/>
                    <a:pt x="104" y="11"/>
                  </a:cubicBezTo>
                  <a:lnTo>
                    <a:pt x="101" y="11"/>
                  </a:lnTo>
                  <a:close/>
                  <a:moveTo>
                    <a:pt x="120" y="17"/>
                  </a:moveTo>
                  <a:cubicBezTo>
                    <a:pt x="124" y="26"/>
                    <a:pt x="128" y="36"/>
                    <a:pt x="131" y="46"/>
                  </a:cubicBezTo>
                  <a:cubicBezTo>
                    <a:pt x="131" y="48"/>
                    <a:pt x="131" y="48"/>
                    <a:pt x="131" y="48"/>
                  </a:cubicBezTo>
                  <a:cubicBezTo>
                    <a:pt x="134" y="48"/>
                    <a:pt x="134" y="48"/>
                    <a:pt x="134" y="48"/>
                  </a:cubicBezTo>
                  <a:cubicBezTo>
                    <a:pt x="144" y="46"/>
                    <a:pt x="153" y="43"/>
                    <a:pt x="162" y="40"/>
                  </a:cubicBezTo>
                  <a:cubicBezTo>
                    <a:pt x="166" y="39"/>
                    <a:pt x="166" y="39"/>
                    <a:pt x="166" y="39"/>
                  </a:cubicBezTo>
                  <a:cubicBezTo>
                    <a:pt x="163" y="35"/>
                    <a:pt x="163" y="35"/>
                    <a:pt x="163" y="35"/>
                  </a:cubicBezTo>
                  <a:cubicBezTo>
                    <a:pt x="151" y="25"/>
                    <a:pt x="138" y="17"/>
                    <a:pt x="123" y="13"/>
                  </a:cubicBezTo>
                  <a:cubicBezTo>
                    <a:pt x="117" y="12"/>
                    <a:pt x="117" y="12"/>
                    <a:pt x="117" y="12"/>
                  </a:cubicBezTo>
                  <a:lnTo>
                    <a:pt x="120" y="17"/>
                  </a:lnTo>
                  <a:close/>
                  <a:moveTo>
                    <a:pt x="74" y="15"/>
                  </a:moveTo>
                  <a:cubicBezTo>
                    <a:pt x="61" y="19"/>
                    <a:pt x="48" y="26"/>
                    <a:pt x="38" y="36"/>
                  </a:cubicBezTo>
                  <a:cubicBezTo>
                    <a:pt x="35" y="39"/>
                    <a:pt x="35" y="39"/>
                    <a:pt x="35" y="39"/>
                  </a:cubicBezTo>
                  <a:cubicBezTo>
                    <a:pt x="39" y="41"/>
                    <a:pt x="39" y="41"/>
                    <a:pt x="39" y="41"/>
                  </a:cubicBezTo>
                  <a:cubicBezTo>
                    <a:pt x="47" y="44"/>
                    <a:pt x="55" y="46"/>
                    <a:pt x="64" y="48"/>
                  </a:cubicBezTo>
                  <a:cubicBezTo>
                    <a:pt x="66" y="48"/>
                    <a:pt x="66" y="48"/>
                    <a:pt x="66" y="48"/>
                  </a:cubicBezTo>
                  <a:cubicBezTo>
                    <a:pt x="67" y="46"/>
                    <a:pt x="67" y="46"/>
                    <a:pt x="67" y="46"/>
                  </a:cubicBezTo>
                  <a:cubicBezTo>
                    <a:pt x="70" y="36"/>
                    <a:pt x="73" y="27"/>
                    <a:pt x="77" y="19"/>
                  </a:cubicBezTo>
                  <a:cubicBezTo>
                    <a:pt x="80" y="13"/>
                    <a:pt x="80" y="13"/>
                    <a:pt x="80" y="13"/>
                  </a:cubicBezTo>
                  <a:lnTo>
                    <a:pt x="74" y="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g102109795a9_0_1491"/>
          <p:cNvSpPr/>
          <p:nvPr/>
        </p:nvSpPr>
        <p:spPr>
          <a:xfrm>
            <a:off x="5838650" y="4660525"/>
            <a:ext cx="2890200" cy="15363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02109795a9_0_1491"/>
          <p:cNvSpPr txBox="1"/>
          <p:nvPr/>
        </p:nvSpPr>
        <p:spPr>
          <a:xfrm>
            <a:off x="259225" y="1544200"/>
            <a:ext cx="3646500" cy="16428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90000"/>
              </a:lnSpc>
              <a:spcBef>
                <a:spcPts val="10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What modelling techniques should be applied?</a:t>
            </a:r>
            <a:endParaRPr b="0" i="0" sz="2400" u="none" cap="none" strike="noStrike">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102109795a9_0_202"/>
          <p:cNvPicPr preferRelativeResize="0"/>
          <p:nvPr/>
        </p:nvPicPr>
        <p:blipFill rotWithShape="1">
          <a:blip r:embed="rId3">
            <a:alphaModFix/>
          </a:blip>
          <a:srcRect b="0" l="0" r="0" t="0"/>
          <a:stretch/>
        </p:blipFill>
        <p:spPr>
          <a:xfrm>
            <a:off x="6294356" y="1475955"/>
            <a:ext cx="2621424" cy="4320000"/>
          </a:xfrm>
          <a:prstGeom prst="rect">
            <a:avLst/>
          </a:prstGeom>
          <a:noFill/>
          <a:ln>
            <a:noFill/>
          </a:ln>
        </p:spPr>
      </p:pic>
      <p:sp>
        <p:nvSpPr>
          <p:cNvPr id="287" name="Google Shape;287;g102109795a9_0_20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Tasks of Modelling</a:t>
            </a:r>
            <a:endParaRPr>
              <a:latin typeface="Calibri"/>
              <a:ea typeface="Calibri"/>
              <a:cs typeface="Calibri"/>
              <a:sym typeface="Calibri"/>
            </a:endParaRPr>
          </a:p>
        </p:txBody>
      </p:sp>
      <p:sp>
        <p:nvSpPr>
          <p:cNvPr id="288" name="Google Shape;288;g102109795a9_0_202"/>
          <p:cNvSpPr txBox="1"/>
          <p:nvPr>
            <p:ph idx="1" type="body"/>
          </p:nvPr>
        </p:nvSpPr>
        <p:spPr>
          <a:xfrm>
            <a:off x="761354" y="2027064"/>
            <a:ext cx="5162700" cy="4926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Select modelling techniques</a:t>
            </a:r>
            <a:endParaRPr b="0" i="0" sz="2000" u="none" cap="none" strike="noStrike">
              <a:solidFill>
                <a:schemeClr val="dk1"/>
              </a:solidFill>
              <a:latin typeface="Montserrat Medium"/>
              <a:ea typeface="Montserrat Medium"/>
              <a:cs typeface="Montserrat Medium"/>
              <a:sym typeface="Montserrat Medium"/>
            </a:endParaRPr>
          </a:p>
        </p:txBody>
      </p:sp>
      <p:sp>
        <p:nvSpPr>
          <p:cNvPr id="289" name="Google Shape;289;g102109795a9_0_202"/>
          <p:cNvSpPr txBox="1"/>
          <p:nvPr/>
        </p:nvSpPr>
        <p:spPr>
          <a:xfrm>
            <a:off x="761354" y="2961004"/>
            <a:ext cx="5162700" cy="4926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Generate test design</a:t>
            </a:r>
            <a:endParaRPr b="0" i="0" sz="1400" u="none" cap="none" strike="noStrike">
              <a:solidFill>
                <a:schemeClr val="dk1"/>
              </a:solidFill>
              <a:latin typeface="Arial"/>
              <a:ea typeface="Arial"/>
              <a:cs typeface="Arial"/>
              <a:sym typeface="Arial"/>
            </a:endParaRPr>
          </a:p>
        </p:txBody>
      </p:sp>
      <p:sp>
        <p:nvSpPr>
          <p:cNvPr id="290" name="Google Shape;290;g102109795a9_0_202"/>
          <p:cNvSpPr txBox="1"/>
          <p:nvPr/>
        </p:nvSpPr>
        <p:spPr>
          <a:xfrm>
            <a:off x="749632" y="3911773"/>
            <a:ext cx="5162700" cy="4926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Build model</a:t>
            </a:r>
            <a:endParaRPr b="0" i="0" sz="1400" u="none" cap="none" strike="noStrike">
              <a:solidFill>
                <a:schemeClr val="dk1"/>
              </a:solidFill>
              <a:latin typeface="Arial"/>
              <a:ea typeface="Arial"/>
              <a:cs typeface="Arial"/>
              <a:sym typeface="Arial"/>
            </a:endParaRPr>
          </a:p>
        </p:txBody>
      </p:sp>
      <p:sp>
        <p:nvSpPr>
          <p:cNvPr id="291" name="Google Shape;291;g102109795a9_0_202"/>
          <p:cNvSpPr txBox="1"/>
          <p:nvPr/>
        </p:nvSpPr>
        <p:spPr>
          <a:xfrm>
            <a:off x="761354" y="4889633"/>
            <a:ext cx="5162700" cy="492600"/>
          </a:xfrm>
          <a:prstGeom prst="rect">
            <a:avLst/>
          </a:prstGeom>
          <a:noFill/>
          <a:ln>
            <a:noFill/>
          </a:ln>
        </p:spPr>
        <p:txBody>
          <a:bodyPr anchorCtr="0" anchor="t" bIns="91425" lIns="91425" spcFirstLastPara="1" rIns="91425" wrap="square" tIns="91425">
            <a:spAutoFit/>
          </a:bodyPr>
          <a:lstStyle/>
          <a:p>
            <a:pPr indent="0" lvl="0" marL="57150" marR="0" rtl="0" algn="r">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Assess model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02109795a9_0_253"/>
          <p:cNvSpPr/>
          <p:nvPr/>
        </p:nvSpPr>
        <p:spPr>
          <a:xfrm>
            <a:off x="1595500" y="2316774"/>
            <a:ext cx="90009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rgbClr val="FFFFFF"/>
                </a:solidFill>
                <a:latin typeface="Montserrat SemiBold"/>
                <a:ea typeface="Montserrat SemiBold"/>
                <a:cs typeface="Montserrat SemiBold"/>
                <a:sym typeface="Montserrat SemiBold"/>
              </a:rPr>
              <a:t>Supervised </a:t>
            </a:r>
            <a:br>
              <a:rPr b="1" i="0" lang="en-GB" sz="4000" u="none" cap="none" strike="noStrike">
                <a:solidFill>
                  <a:srgbClr val="FFFFFF"/>
                </a:solidFill>
                <a:latin typeface="Montserrat SemiBold"/>
                <a:ea typeface="Montserrat SemiBold"/>
                <a:cs typeface="Montserrat SemiBold"/>
                <a:sym typeface="Montserrat SemiBold"/>
              </a:rPr>
            </a:br>
            <a:r>
              <a:rPr b="1" i="0" lang="en-GB" sz="4000" u="none" cap="none" strike="noStrike">
                <a:solidFill>
                  <a:srgbClr val="FFFFFF"/>
                </a:solidFill>
                <a:latin typeface="Montserrat SemiBold"/>
                <a:ea typeface="Montserrat SemiBold"/>
                <a:cs typeface="Montserrat SemiBold"/>
                <a:sym typeface="Montserrat SemiBold"/>
              </a:rPr>
              <a:t>vs </a:t>
            </a:r>
            <a:br>
              <a:rPr b="1" i="0" lang="en-GB" sz="4000" u="none" cap="none" strike="noStrike">
                <a:solidFill>
                  <a:srgbClr val="FFFFFF"/>
                </a:solidFill>
                <a:latin typeface="Montserrat SemiBold"/>
                <a:ea typeface="Montserrat SemiBold"/>
                <a:cs typeface="Montserrat SemiBold"/>
                <a:sym typeface="Montserrat SemiBold"/>
              </a:rPr>
            </a:br>
            <a:r>
              <a:rPr b="1" i="0" lang="en-GB" sz="4000" u="none" cap="none" strike="noStrike">
                <a:solidFill>
                  <a:srgbClr val="FFFFFF"/>
                </a:solidFill>
                <a:latin typeface="Montserrat SemiBold"/>
                <a:ea typeface="Montserrat SemiBold"/>
                <a:cs typeface="Montserrat SemiBold"/>
                <a:sym typeface="Montserrat SemiBold"/>
              </a:rPr>
              <a:t>Unsupervised Learning</a:t>
            </a:r>
            <a:endParaRPr b="1" i="0" sz="40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02109795a9_0_18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Watch &amp; Discuss Activity</a:t>
            </a:r>
            <a:endParaRPr/>
          </a:p>
        </p:txBody>
      </p:sp>
      <p:sp>
        <p:nvSpPr>
          <p:cNvPr id="303" name="Google Shape;303;g102109795a9_0_181"/>
          <p:cNvSpPr txBox="1"/>
          <p:nvPr>
            <p:ph idx="1" type="body"/>
          </p:nvPr>
        </p:nvSpPr>
        <p:spPr>
          <a:xfrm>
            <a:off x="473665" y="14880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Do you think the following utilises supervised or unsupervised learning? Why do you think so?</a:t>
            </a:r>
            <a:endParaRPr sz="2600">
              <a:solidFill>
                <a:schemeClr val="dk1"/>
              </a:solidFill>
            </a:endParaRPr>
          </a:p>
          <a:p>
            <a:pPr indent="-393700" lvl="1" marL="914400" rtl="0" algn="l">
              <a:lnSpc>
                <a:spcPct val="115000"/>
              </a:lnSpc>
              <a:spcBef>
                <a:spcPts val="500"/>
              </a:spcBef>
              <a:spcAft>
                <a:spcPts val="0"/>
              </a:spcAft>
              <a:buClr>
                <a:schemeClr val="dk1"/>
              </a:buClr>
              <a:buSzPts val="2600"/>
              <a:buChar char="❏"/>
            </a:pPr>
            <a:r>
              <a:rPr lang="en-GB" sz="2600">
                <a:solidFill>
                  <a:schemeClr val="dk1"/>
                </a:solidFill>
              </a:rPr>
              <a:t>Personalised marketing</a:t>
            </a:r>
            <a:endParaRPr sz="2600">
              <a:solidFill>
                <a:schemeClr val="dk1"/>
              </a:solidFill>
            </a:endParaRPr>
          </a:p>
          <a:p>
            <a:pPr indent="-393700" lvl="1" marL="914400" rtl="0" algn="l">
              <a:lnSpc>
                <a:spcPct val="115000"/>
              </a:lnSpc>
              <a:spcBef>
                <a:spcPts val="500"/>
              </a:spcBef>
              <a:spcAft>
                <a:spcPts val="0"/>
              </a:spcAft>
              <a:buClr>
                <a:schemeClr val="dk1"/>
              </a:buClr>
              <a:buSzPts val="2600"/>
              <a:buChar char="❏"/>
            </a:pPr>
            <a:r>
              <a:rPr lang="en-GB" sz="2600">
                <a:solidFill>
                  <a:schemeClr val="dk1"/>
                </a:solidFill>
              </a:rPr>
              <a:t>Anomaly detection</a:t>
            </a:r>
            <a:endParaRPr sz="2600">
              <a:solidFill>
                <a:schemeClr val="dk1"/>
              </a:solidFill>
            </a:endParaRPr>
          </a:p>
          <a:p>
            <a:pPr indent="-393700" lvl="1" marL="914400" rtl="0" algn="l">
              <a:lnSpc>
                <a:spcPct val="115000"/>
              </a:lnSpc>
              <a:spcBef>
                <a:spcPts val="500"/>
              </a:spcBef>
              <a:spcAft>
                <a:spcPts val="0"/>
              </a:spcAft>
              <a:buClr>
                <a:schemeClr val="dk1"/>
              </a:buClr>
              <a:buSzPts val="2600"/>
              <a:buChar char="❏"/>
            </a:pPr>
            <a:r>
              <a:rPr lang="en-GB" sz="2600">
                <a:solidFill>
                  <a:schemeClr val="dk1"/>
                </a:solidFill>
              </a:rPr>
              <a:t>Recommendation systems</a:t>
            </a:r>
            <a:endParaRPr sz="2600">
              <a:solidFill>
                <a:schemeClr val="dk1"/>
              </a:solidFill>
            </a:endParaRPr>
          </a:p>
          <a:p>
            <a:pPr indent="-393700" lvl="1" marL="914400" rtl="0" algn="l">
              <a:lnSpc>
                <a:spcPct val="115000"/>
              </a:lnSpc>
              <a:spcBef>
                <a:spcPts val="500"/>
              </a:spcBef>
              <a:spcAft>
                <a:spcPts val="0"/>
              </a:spcAft>
              <a:buClr>
                <a:schemeClr val="dk1"/>
              </a:buClr>
              <a:buSzPts val="2600"/>
              <a:buChar char="❏"/>
            </a:pPr>
            <a:r>
              <a:rPr lang="en-GB" sz="2600">
                <a:solidFill>
                  <a:schemeClr val="dk1"/>
                </a:solidFill>
              </a:rPr>
              <a:t>Sales performance prediction</a:t>
            </a:r>
            <a:endParaRPr sz="2600">
              <a:solidFill>
                <a:schemeClr val="dk1"/>
              </a:solidFill>
            </a:endParaRPr>
          </a:p>
          <a:p>
            <a:pPr indent="-393700" lvl="1" marL="914400" rtl="0" algn="l">
              <a:lnSpc>
                <a:spcPct val="115000"/>
              </a:lnSpc>
              <a:spcBef>
                <a:spcPts val="500"/>
              </a:spcBef>
              <a:spcAft>
                <a:spcPts val="0"/>
              </a:spcAft>
              <a:buClr>
                <a:schemeClr val="dk1"/>
              </a:buClr>
              <a:buSzPts val="2600"/>
              <a:buChar char="❏"/>
            </a:pPr>
            <a:r>
              <a:rPr lang="en-GB" sz="2600">
                <a:solidFill>
                  <a:schemeClr val="dk1"/>
                </a:solidFill>
              </a:rPr>
              <a:t>Customer segmentation</a:t>
            </a:r>
            <a:endParaRPr sz="2600">
              <a:solidFill>
                <a:schemeClr val="dk1"/>
              </a:solidFill>
            </a:endParaRPr>
          </a:p>
          <a:p>
            <a:pPr indent="0" lvl="0" marL="914400" rtl="0" algn="l">
              <a:lnSpc>
                <a:spcPct val="115000"/>
              </a:lnSpc>
              <a:spcBef>
                <a:spcPts val="1000"/>
              </a:spcBef>
              <a:spcAft>
                <a:spcPts val="0"/>
              </a:spcAft>
              <a:buSzPts val="2400"/>
              <a:buNone/>
            </a:pPr>
            <a:r>
              <a:t/>
            </a:r>
            <a:endParaRPr sz="2600">
              <a:solidFill>
                <a:schemeClr val="dk1"/>
              </a:solidFill>
            </a:endParaRPr>
          </a:p>
        </p:txBody>
      </p:sp>
      <p:pic>
        <p:nvPicPr>
          <p:cNvPr descr="The most common approaches to machine learning training are supervised and unsupervised learning -- but which is best for your purposes? Watch to learn more about the differences between supervised and unsupervised machine learning and how each approach is used.&#10;&#10;Machine learning is a type of artificial intelligence that allows software applications to become more accurate at predicting outcomes over time, without being explicitly programmed to do so. &#10;&#10;Supervised machine learning requires the data scientists to provide input and output data, with the goal of the algorithm eventually predicting the correct outputs based on the given input. This type of system is ideal for binary classification, multi-class identification, regression modeling, and ensembling. &#10;&#10;Unsupervised machine learning, on the other hand, does not require labels and corresponding outputs to be provided. The algorithm instead uses unlabeled input data and identifies patterns in order to group data.  Unsupervised learning is typically used for clustering, anomaly detection, association mining, and dimensionality reduction. &#10;&#10;Does your business use supervised or unsupervised learning? How has it worked out? Let us know in the comments and be sure to give this video a like.&#10;&#10;&#10;Read more about machine learning: https://searchenterpriseai.techtarget.com/definition/machine-learning-ML?_ga=2.224407123.852648059.1592831664-1400387709.1579793109/?utm_source=youtube&amp;utm_medium=description&amp;utm_campaign=rHeaoaiBM6Y&amp;offer=video-rHeaoaiBM6Y&#10;&#10;Subscribe to Eye on Tech for more videos covering the latest in business technology, including security, networking, AI, DevOps, enterprise strategy, storage, devices and more: &#10;https://www.youtube.com/EyeOnTech &#10;&#10;Stay up to date on the latest enterprise AI news: https://searchenterpriseai.techtarget.com/&#10;&#10;Follow us on Twitter: https://twitter.com/TTBusinessTech&#10;&#10;Like us on Facebook: https://www.facebook.com/TechTargetBusinessTechnology/&#10;&#10;#MachineLearning #SupervisedVsUnsupervisedLearning #EyeOnTech" id="304" name="Google Shape;304;g102109795a9_0_181" title="Supervised vs. Unsupervised Machine Learning: What's the Difference?">
            <a:hlinkClick r:id="rId3"/>
          </p:cNvPr>
          <p:cNvPicPr preferRelativeResize="0"/>
          <p:nvPr/>
        </p:nvPicPr>
        <p:blipFill rotWithShape="1">
          <a:blip r:embed="rId4">
            <a:alphaModFix/>
          </a:blip>
          <a:srcRect b="0" l="0" r="0" t="0"/>
          <a:stretch/>
        </p:blipFill>
        <p:spPr>
          <a:xfrm>
            <a:off x="6288975" y="2943075"/>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02109795a9_0_257"/>
          <p:cNvSpPr txBox="1"/>
          <p:nvPr>
            <p:ph type="title"/>
          </p:nvPr>
        </p:nvSpPr>
        <p:spPr>
          <a:xfrm>
            <a:off x="523798" y="607642"/>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latin typeface="Calibri"/>
                <a:ea typeface="Calibri"/>
                <a:cs typeface="Calibri"/>
                <a:sym typeface="Calibri"/>
              </a:rPr>
              <a:t>Supervised Learning</a:t>
            </a:r>
            <a:endParaRPr>
              <a:latin typeface="Calibri"/>
              <a:ea typeface="Calibri"/>
              <a:cs typeface="Calibri"/>
              <a:sym typeface="Calibri"/>
            </a:endParaRPr>
          </a:p>
        </p:txBody>
      </p:sp>
      <p:grpSp>
        <p:nvGrpSpPr>
          <p:cNvPr id="311" name="Google Shape;311;g102109795a9_0_257"/>
          <p:cNvGrpSpPr/>
          <p:nvPr/>
        </p:nvGrpSpPr>
        <p:grpSpPr>
          <a:xfrm>
            <a:off x="6957952" y="926528"/>
            <a:ext cx="4382517" cy="4887602"/>
            <a:chOff x="6661973" y="450322"/>
            <a:chExt cx="4756367" cy="5304539"/>
          </a:xfrm>
        </p:grpSpPr>
        <p:cxnSp>
          <p:nvCxnSpPr>
            <p:cNvPr id="312" name="Google Shape;312;g102109795a9_0_257"/>
            <p:cNvCxnSpPr/>
            <p:nvPr/>
          </p:nvCxnSpPr>
          <p:spPr>
            <a:xfrm>
              <a:off x="9061938" y="644769"/>
              <a:ext cx="0" cy="3048000"/>
            </a:xfrm>
            <a:prstGeom prst="straightConnector1">
              <a:avLst/>
            </a:prstGeom>
            <a:noFill/>
            <a:ln cap="flat" cmpd="sng" w="38100">
              <a:solidFill>
                <a:srgbClr val="0078B4"/>
              </a:solidFill>
              <a:prstDash val="solid"/>
              <a:round/>
              <a:headEnd len="sm" w="sm" type="none"/>
              <a:tailEnd len="sm" w="sm" type="none"/>
            </a:ln>
          </p:spPr>
        </p:cxnSp>
        <p:sp>
          <p:nvSpPr>
            <p:cNvPr id="313" name="Google Shape;313;g102109795a9_0_257"/>
            <p:cNvSpPr/>
            <p:nvPr/>
          </p:nvSpPr>
          <p:spPr>
            <a:xfrm>
              <a:off x="8578520" y="3153044"/>
              <a:ext cx="961200" cy="961200"/>
            </a:xfrm>
            <a:prstGeom prst="diamond">
              <a:avLst/>
            </a:prstGeom>
            <a:solidFill>
              <a:srgbClr val="0078B4"/>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g102109795a9_0_257"/>
            <p:cNvSpPr/>
            <p:nvPr/>
          </p:nvSpPr>
          <p:spPr>
            <a:xfrm rot="5400000">
              <a:off x="8827774" y="42922"/>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15" name="Google Shape;315;g102109795a9_0_257"/>
            <p:cNvSpPr/>
            <p:nvPr/>
          </p:nvSpPr>
          <p:spPr>
            <a:xfrm rot="5400000">
              <a:off x="8827774" y="869293"/>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16" name="Google Shape;316;g102109795a9_0_257"/>
            <p:cNvSpPr/>
            <p:nvPr/>
          </p:nvSpPr>
          <p:spPr>
            <a:xfrm rot="5400000">
              <a:off x="8827773" y="1695663"/>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317" name="Google Shape;317;g102109795a9_0_257"/>
            <p:cNvCxnSpPr/>
            <p:nvPr/>
          </p:nvCxnSpPr>
          <p:spPr>
            <a:xfrm>
              <a:off x="7280031" y="3622431"/>
              <a:ext cx="3499500" cy="0"/>
            </a:xfrm>
            <a:prstGeom prst="straightConnector1">
              <a:avLst/>
            </a:prstGeom>
            <a:noFill/>
            <a:ln cap="flat" cmpd="sng" w="38100">
              <a:solidFill>
                <a:srgbClr val="0078B4"/>
              </a:solidFill>
              <a:prstDash val="solid"/>
              <a:round/>
              <a:headEnd len="sm" w="sm" type="none"/>
              <a:tailEnd len="sm" w="sm" type="none"/>
            </a:ln>
          </p:spPr>
        </p:cxnSp>
        <p:cxnSp>
          <p:nvCxnSpPr>
            <p:cNvPr id="318" name="Google Shape;318;g102109795a9_0_257"/>
            <p:cNvCxnSpPr/>
            <p:nvPr/>
          </p:nvCxnSpPr>
          <p:spPr>
            <a:xfrm>
              <a:off x="7280031" y="3611280"/>
              <a:ext cx="0" cy="1852200"/>
            </a:xfrm>
            <a:prstGeom prst="straightConnector1">
              <a:avLst/>
            </a:prstGeom>
            <a:noFill/>
            <a:ln cap="flat" cmpd="sng" w="38100">
              <a:solidFill>
                <a:srgbClr val="0078B4"/>
              </a:solidFill>
              <a:prstDash val="solid"/>
              <a:round/>
              <a:headEnd len="sm" w="sm" type="none"/>
              <a:tailEnd len="sm" w="sm" type="none"/>
            </a:ln>
          </p:spPr>
        </p:cxnSp>
        <p:cxnSp>
          <p:nvCxnSpPr>
            <p:cNvPr id="319" name="Google Shape;319;g102109795a9_0_257"/>
            <p:cNvCxnSpPr/>
            <p:nvPr/>
          </p:nvCxnSpPr>
          <p:spPr>
            <a:xfrm>
              <a:off x="10779432" y="3611280"/>
              <a:ext cx="0" cy="1266000"/>
            </a:xfrm>
            <a:prstGeom prst="straightConnector1">
              <a:avLst/>
            </a:prstGeom>
            <a:noFill/>
            <a:ln cap="flat" cmpd="sng" w="38100">
              <a:solidFill>
                <a:srgbClr val="0078B4"/>
              </a:solidFill>
              <a:prstDash val="solid"/>
              <a:round/>
              <a:headEnd len="sm" w="sm" type="none"/>
              <a:tailEnd len="sm" w="sm" type="none"/>
            </a:ln>
          </p:spPr>
        </p:cxnSp>
        <p:sp>
          <p:nvSpPr>
            <p:cNvPr id="320" name="Google Shape;320;g102109795a9_0_257"/>
            <p:cNvSpPr/>
            <p:nvPr/>
          </p:nvSpPr>
          <p:spPr>
            <a:xfrm rot="5400000">
              <a:off x="7069376" y="4248056"/>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21" name="Google Shape;321;g102109795a9_0_257"/>
            <p:cNvSpPr/>
            <p:nvPr/>
          </p:nvSpPr>
          <p:spPr>
            <a:xfrm rot="5400000">
              <a:off x="7069373" y="4884561"/>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22" name="Google Shape;322;g102109795a9_0_257"/>
            <p:cNvSpPr/>
            <p:nvPr/>
          </p:nvSpPr>
          <p:spPr>
            <a:xfrm rot="5400000">
              <a:off x="10548040" y="4248056"/>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323" name="Google Shape;323;g102109795a9_0_257"/>
          <p:cNvSpPr txBox="1"/>
          <p:nvPr/>
        </p:nvSpPr>
        <p:spPr>
          <a:xfrm>
            <a:off x="652939" y="1512953"/>
            <a:ext cx="6526200" cy="2632200"/>
          </a:xfrm>
          <a:prstGeom prst="rect">
            <a:avLst/>
          </a:prstGeom>
          <a:noFill/>
          <a:ln>
            <a:noFill/>
          </a:ln>
        </p:spPr>
        <p:txBody>
          <a:bodyPr anchorCtr="0" anchor="t" bIns="45700" lIns="91425" spcFirstLastPara="1" rIns="91425" wrap="square" tIns="45700">
            <a:spAutoFit/>
          </a:bodyPr>
          <a:lstStyle/>
          <a:p>
            <a:pPr indent="0" lvl="0" marL="5715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The training data (observations, measurements, etc.) are accompanied by labels indicating the class of the observations. </a:t>
            </a:r>
            <a:endParaRPr b="0" i="0" sz="20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New data is classified based on the training set</a:t>
            </a:r>
            <a:endParaRPr b="0" i="0" sz="20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Labelled date:</a:t>
            </a:r>
            <a:endParaRPr b="0" i="0" sz="2000" u="none" cap="none" strike="noStrike">
              <a:solidFill>
                <a:schemeClr val="dk1"/>
              </a:solidFill>
              <a:latin typeface="Arial"/>
              <a:ea typeface="Arial"/>
              <a:cs typeface="Arial"/>
              <a:sym typeface="Arial"/>
            </a:endParaRPr>
          </a:p>
          <a:p>
            <a:pPr indent="0" lvl="0" marL="57150" marR="0" rtl="0" algn="l">
              <a:lnSpc>
                <a:spcPct val="100000"/>
              </a:lnSpc>
              <a:spcBef>
                <a:spcPts val="180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p:txBody>
      </p:sp>
      <p:sp>
        <p:nvSpPr>
          <p:cNvPr id="324" name="Google Shape;324;g102109795a9_0_257"/>
          <p:cNvSpPr/>
          <p:nvPr/>
        </p:nvSpPr>
        <p:spPr>
          <a:xfrm>
            <a:off x="811404" y="3700460"/>
            <a:ext cx="39924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25" name="Google Shape;325;g102109795a9_0_257"/>
          <p:cNvSpPr txBox="1"/>
          <p:nvPr/>
        </p:nvSpPr>
        <p:spPr>
          <a:xfrm>
            <a:off x="1145384" y="3787750"/>
            <a:ext cx="7122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Montserrat ExtraBold"/>
                <a:ea typeface="Montserrat ExtraBold"/>
                <a:cs typeface="Montserrat ExtraBold"/>
                <a:sym typeface="Montserrat ExtraBold"/>
              </a:rPr>
              <a:t>01.</a:t>
            </a:r>
            <a:endParaRPr b="0" i="0" sz="1400" u="none" cap="none" strike="noStrike">
              <a:solidFill>
                <a:srgbClr val="000000"/>
              </a:solidFill>
              <a:latin typeface="Arial"/>
              <a:ea typeface="Arial"/>
              <a:cs typeface="Arial"/>
              <a:sym typeface="Arial"/>
            </a:endParaRPr>
          </a:p>
        </p:txBody>
      </p:sp>
      <p:sp>
        <p:nvSpPr>
          <p:cNvPr id="326" name="Google Shape;326;g102109795a9_0_257"/>
          <p:cNvSpPr/>
          <p:nvPr/>
        </p:nvSpPr>
        <p:spPr>
          <a:xfrm>
            <a:off x="811405" y="3700460"/>
            <a:ext cx="119100" cy="72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27" name="Google Shape;327;g102109795a9_0_257"/>
          <p:cNvSpPr/>
          <p:nvPr/>
        </p:nvSpPr>
        <p:spPr>
          <a:xfrm>
            <a:off x="811404" y="4516328"/>
            <a:ext cx="3992400" cy="728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28" name="Google Shape;328;g102109795a9_0_257"/>
          <p:cNvSpPr txBox="1"/>
          <p:nvPr/>
        </p:nvSpPr>
        <p:spPr>
          <a:xfrm>
            <a:off x="1939526" y="4656858"/>
            <a:ext cx="3992400" cy="447600"/>
          </a:xfrm>
          <a:prstGeom prst="rect">
            <a:avLst/>
          </a:prstGeom>
          <a:noFill/>
          <a:ln>
            <a:noFill/>
          </a:ln>
        </p:spPr>
        <p:txBody>
          <a:bodyPr anchorCtr="0" anchor="t" bIns="91425" lIns="91425" spcFirstLastPara="1" rIns="91425" wrap="square" tIns="91425">
            <a:noAutofit/>
          </a:bodyPr>
          <a:lstStyle/>
          <a:p>
            <a:pPr indent="0" lvl="3" marL="0" marR="0" rtl="0" algn="l">
              <a:lnSpc>
                <a:spcPct val="100000"/>
              </a:lnSpc>
              <a:spcBef>
                <a:spcPts val="0"/>
              </a:spcBef>
              <a:spcAft>
                <a:spcPts val="1800"/>
              </a:spcAft>
              <a:buClr>
                <a:srgbClr val="000000"/>
              </a:buClr>
              <a:buSzPts val="2000"/>
              <a:buFont typeface="Arial"/>
              <a:buNone/>
            </a:pPr>
            <a:r>
              <a:rPr b="0" i="0" lang="en-GB" sz="2000" u="none" cap="none" strike="noStrike">
                <a:solidFill>
                  <a:srgbClr val="A805A8"/>
                </a:solidFill>
                <a:latin typeface="Montserrat Medium"/>
                <a:ea typeface="Montserrat Medium"/>
                <a:cs typeface="Montserrat Medium"/>
                <a:sym typeface="Montserrat Medium"/>
              </a:rPr>
              <a:t>Numerical data</a:t>
            </a:r>
            <a:endParaRPr b="0" i="0" sz="2000" u="none" cap="none" strike="noStrike">
              <a:solidFill>
                <a:srgbClr val="A805A8"/>
              </a:solidFill>
              <a:latin typeface="Montserrat Medium"/>
              <a:ea typeface="Montserrat Medium"/>
              <a:cs typeface="Montserrat Medium"/>
              <a:sym typeface="Montserrat Medium"/>
            </a:endParaRPr>
          </a:p>
        </p:txBody>
      </p:sp>
      <p:sp>
        <p:nvSpPr>
          <p:cNvPr id="329" name="Google Shape;329;g102109795a9_0_257"/>
          <p:cNvSpPr txBox="1"/>
          <p:nvPr/>
        </p:nvSpPr>
        <p:spPr>
          <a:xfrm>
            <a:off x="1107713" y="4603618"/>
            <a:ext cx="787500" cy="554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accent5"/>
                </a:solidFill>
                <a:latin typeface="Montserrat ExtraBold"/>
                <a:ea typeface="Montserrat ExtraBold"/>
                <a:cs typeface="Montserrat ExtraBold"/>
                <a:sym typeface="Montserrat ExtraBold"/>
              </a:rPr>
              <a:t>02.</a:t>
            </a:r>
            <a:endParaRPr b="0" i="0" sz="1400" u="none" cap="none" strike="noStrike">
              <a:solidFill>
                <a:srgbClr val="000000"/>
              </a:solidFill>
              <a:latin typeface="Arial"/>
              <a:ea typeface="Arial"/>
              <a:cs typeface="Arial"/>
              <a:sym typeface="Arial"/>
            </a:endParaRPr>
          </a:p>
        </p:txBody>
      </p:sp>
      <p:sp>
        <p:nvSpPr>
          <p:cNvPr id="330" name="Google Shape;330;g102109795a9_0_257"/>
          <p:cNvSpPr/>
          <p:nvPr/>
        </p:nvSpPr>
        <p:spPr>
          <a:xfrm>
            <a:off x="811405" y="4516328"/>
            <a:ext cx="119100" cy="72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31" name="Google Shape;331;g102109795a9_0_257"/>
          <p:cNvSpPr txBox="1"/>
          <p:nvPr/>
        </p:nvSpPr>
        <p:spPr>
          <a:xfrm>
            <a:off x="1939526" y="3828026"/>
            <a:ext cx="3992400" cy="447600"/>
          </a:xfrm>
          <a:prstGeom prst="rect">
            <a:avLst/>
          </a:prstGeom>
          <a:noFill/>
          <a:ln>
            <a:noFill/>
          </a:ln>
        </p:spPr>
        <p:txBody>
          <a:bodyPr anchorCtr="0" anchor="t" bIns="91425" lIns="91425" spcFirstLastPara="1" rIns="91425" wrap="square" tIns="91425">
            <a:noAutofit/>
          </a:bodyPr>
          <a:lstStyle/>
          <a:p>
            <a:pPr indent="0" lvl="4" marL="57150" marR="0" rtl="0" algn="l">
              <a:lnSpc>
                <a:spcPct val="100000"/>
              </a:lnSpc>
              <a:spcBef>
                <a:spcPts val="0"/>
              </a:spcBef>
              <a:spcAft>
                <a:spcPts val="600"/>
              </a:spcAft>
              <a:buClr>
                <a:srgbClr val="000000"/>
              </a:buClr>
              <a:buSzPts val="2000"/>
              <a:buFont typeface="Arial"/>
              <a:buNone/>
            </a:pPr>
            <a:r>
              <a:rPr b="0" i="0" lang="en-GB" sz="2000" u="none" cap="none" strike="noStrike">
                <a:solidFill>
                  <a:srgbClr val="00A0FF"/>
                </a:solidFill>
                <a:latin typeface="Montserrat Medium"/>
                <a:ea typeface="Montserrat Medium"/>
                <a:cs typeface="Montserrat Medium"/>
                <a:sym typeface="Montserrat Medium"/>
              </a:rPr>
              <a:t>Categorical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02109795a9_0_283"/>
          <p:cNvSpPr txBox="1"/>
          <p:nvPr/>
        </p:nvSpPr>
        <p:spPr>
          <a:xfrm>
            <a:off x="3942397" y="6106700"/>
            <a:ext cx="7374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none" cap="none" strike="noStrike">
                <a:solidFill>
                  <a:srgbClr val="000000"/>
                </a:solidFill>
                <a:latin typeface="Arial"/>
                <a:ea typeface="Arial"/>
                <a:cs typeface="Arial"/>
                <a:sym typeface="Arial"/>
              </a:rPr>
              <a:t> </a:t>
            </a:r>
            <a:r>
              <a:rPr b="0" i="0" lang="en-GB" sz="900" u="none" cap="none" strike="noStrike">
                <a:solidFill>
                  <a:srgbClr val="4E4E4E"/>
                </a:solidFill>
                <a:latin typeface="Montserrat Medium"/>
                <a:ea typeface="Montserrat Medium"/>
                <a:cs typeface="Montserrat Medium"/>
                <a:sym typeface="Montserrat Medium"/>
              </a:rPr>
              <a:t>https://bigdata-madesimple.com/wp-content/uploads/2018/02/Machine-Learning-Explained1.png</a:t>
            </a:r>
            <a:endParaRPr b="0" i="0" sz="900" u="none" cap="none" strike="noStrike">
              <a:solidFill>
                <a:srgbClr val="4E4E4E"/>
              </a:solidFill>
              <a:latin typeface="Montserrat Medium"/>
              <a:ea typeface="Montserrat Medium"/>
              <a:cs typeface="Montserrat Medium"/>
              <a:sym typeface="Montserrat Medium"/>
            </a:endParaRPr>
          </a:p>
        </p:txBody>
      </p:sp>
      <p:sp>
        <p:nvSpPr>
          <p:cNvPr id="338" name="Google Shape;338;g102109795a9_0_28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Supervised Learning</a:t>
            </a:r>
            <a:endParaRPr/>
          </a:p>
        </p:txBody>
      </p:sp>
      <p:pic>
        <p:nvPicPr>
          <p:cNvPr id="339" name="Google Shape;339;g102109795a9_0_283"/>
          <p:cNvPicPr preferRelativeResize="0"/>
          <p:nvPr/>
        </p:nvPicPr>
        <p:blipFill rotWithShape="1">
          <a:blip r:embed="rId3">
            <a:alphaModFix/>
          </a:blip>
          <a:srcRect b="0" l="0" r="0" t="0"/>
          <a:stretch/>
        </p:blipFill>
        <p:spPr>
          <a:xfrm>
            <a:off x="1118037" y="3266761"/>
            <a:ext cx="278790" cy="341239"/>
          </a:xfrm>
          <a:prstGeom prst="rect">
            <a:avLst/>
          </a:prstGeom>
          <a:noFill/>
          <a:ln>
            <a:noFill/>
          </a:ln>
        </p:spPr>
      </p:pic>
      <p:pic>
        <p:nvPicPr>
          <p:cNvPr id="340" name="Google Shape;340;g102109795a9_0_283"/>
          <p:cNvPicPr preferRelativeResize="0"/>
          <p:nvPr/>
        </p:nvPicPr>
        <p:blipFill rotWithShape="1">
          <a:blip r:embed="rId3">
            <a:alphaModFix/>
          </a:blip>
          <a:srcRect b="0" l="0" r="0" t="0"/>
          <a:stretch/>
        </p:blipFill>
        <p:spPr>
          <a:xfrm>
            <a:off x="795261" y="4101298"/>
            <a:ext cx="278790" cy="341239"/>
          </a:xfrm>
          <a:prstGeom prst="rect">
            <a:avLst/>
          </a:prstGeom>
          <a:noFill/>
          <a:ln>
            <a:noFill/>
          </a:ln>
        </p:spPr>
      </p:pic>
      <p:pic>
        <p:nvPicPr>
          <p:cNvPr id="341" name="Google Shape;341;g102109795a9_0_283"/>
          <p:cNvPicPr preferRelativeResize="0"/>
          <p:nvPr/>
        </p:nvPicPr>
        <p:blipFill rotWithShape="1">
          <a:blip r:embed="rId3">
            <a:alphaModFix/>
          </a:blip>
          <a:srcRect b="0" l="0" r="0" t="0"/>
          <a:stretch/>
        </p:blipFill>
        <p:spPr>
          <a:xfrm>
            <a:off x="1281360" y="2978236"/>
            <a:ext cx="278790" cy="341239"/>
          </a:xfrm>
          <a:prstGeom prst="rect">
            <a:avLst/>
          </a:prstGeom>
          <a:noFill/>
          <a:ln>
            <a:noFill/>
          </a:ln>
        </p:spPr>
      </p:pic>
      <p:pic>
        <p:nvPicPr>
          <p:cNvPr id="342" name="Google Shape;342;g102109795a9_0_283"/>
          <p:cNvPicPr preferRelativeResize="0"/>
          <p:nvPr/>
        </p:nvPicPr>
        <p:blipFill rotWithShape="1">
          <a:blip r:embed="rId4">
            <a:alphaModFix/>
          </a:blip>
          <a:srcRect b="0" l="0" r="0" t="0"/>
          <a:stretch/>
        </p:blipFill>
        <p:spPr>
          <a:xfrm>
            <a:off x="795408" y="3355854"/>
            <a:ext cx="327941" cy="348438"/>
          </a:xfrm>
          <a:prstGeom prst="rect">
            <a:avLst/>
          </a:prstGeom>
          <a:noFill/>
          <a:ln>
            <a:noFill/>
          </a:ln>
        </p:spPr>
      </p:pic>
      <p:pic>
        <p:nvPicPr>
          <p:cNvPr id="343" name="Google Shape;343;g102109795a9_0_283"/>
          <p:cNvPicPr preferRelativeResize="0"/>
          <p:nvPr/>
        </p:nvPicPr>
        <p:blipFill rotWithShape="1">
          <a:blip r:embed="rId4">
            <a:alphaModFix/>
          </a:blip>
          <a:srcRect b="0" l="0" r="0" t="0"/>
          <a:stretch/>
        </p:blipFill>
        <p:spPr>
          <a:xfrm>
            <a:off x="1303430" y="4017795"/>
            <a:ext cx="327941" cy="348438"/>
          </a:xfrm>
          <a:prstGeom prst="rect">
            <a:avLst/>
          </a:prstGeom>
          <a:noFill/>
          <a:ln>
            <a:noFill/>
          </a:ln>
        </p:spPr>
      </p:pic>
      <p:pic>
        <p:nvPicPr>
          <p:cNvPr id="344" name="Google Shape;344;g102109795a9_0_283"/>
          <p:cNvPicPr preferRelativeResize="0"/>
          <p:nvPr/>
        </p:nvPicPr>
        <p:blipFill rotWithShape="1">
          <a:blip r:embed="rId4">
            <a:alphaModFix/>
          </a:blip>
          <a:srcRect b="0" l="0" r="0" t="0"/>
          <a:stretch/>
        </p:blipFill>
        <p:spPr>
          <a:xfrm>
            <a:off x="1398638" y="3533545"/>
            <a:ext cx="327941" cy="348438"/>
          </a:xfrm>
          <a:prstGeom prst="rect">
            <a:avLst/>
          </a:prstGeom>
          <a:noFill/>
          <a:ln>
            <a:noFill/>
          </a:ln>
        </p:spPr>
      </p:pic>
      <p:pic>
        <p:nvPicPr>
          <p:cNvPr id="345" name="Google Shape;345;g102109795a9_0_283"/>
          <p:cNvPicPr preferRelativeResize="0"/>
          <p:nvPr/>
        </p:nvPicPr>
        <p:blipFill rotWithShape="1">
          <a:blip r:embed="rId5">
            <a:alphaModFix/>
          </a:blip>
          <a:srcRect b="0" l="0" r="0" t="0"/>
          <a:stretch/>
        </p:blipFill>
        <p:spPr>
          <a:xfrm>
            <a:off x="939524" y="3607697"/>
            <a:ext cx="459113" cy="424743"/>
          </a:xfrm>
          <a:prstGeom prst="rect">
            <a:avLst/>
          </a:prstGeom>
          <a:noFill/>
          <a:ln>
            <a:noFill/>
          </a:ln>
        </p:spPr>
      </p:pic>
      <p:pic>
        <p:nvPicPr>
          <p:cNvPr id="346" name="Google Shape;346;g102109795a9_0_283"/>
          <p:cNvPicPr preferRelativeResize="0"/>
          <p:nvPr/>
        </p:nvPicPr>
        <p:blipFill rotWithShape="1">
          <a:blip r:embed="rId5">
            <a:alphaModFix/>
          </a:blip>
          <a:srcRect b="0" l="0" r="0" t="0"/>
          <a:stretch/>
        </p:blipFill>
        <p:spPr>
          <a:xfrm>
            <a:off x="776553" y="2820335"/>
            <a:ext cx="459113" cy="424743"/>
          </a:xfrm>
          <a:prstGeom prst="rect">
            <a:avLst/>
          </a:prstGeom>
          <a:noFill/>
          <a:ln>
            <a:noFill/>
          </a:ln>
        </p:spPr>
      </p:pic>
      <p:pic>
        <p:nvPicPr>
          <p:cNvPr id="347" name="Google Shape;347;g102109795a9_0_283"/>
          <p:cNvPicPr preferRelativeResize="0"/>
          <p:nvPr/>
        </p:nvPicPr>
        <p:blipFill rotWithShape="1">
          <a:blip r:embed="rId5">
            <a:alphaModFix/>
          </a:blip>
          <a:srcRect b="0" l="0" r="0" t="0"/>
          <a:stretch/>
        </p:blipFill>
        <p:spPr>
          <a:xfrm>
            <a:off x="1008286" y="4279634"/>
            <a:ext cx="459113" cy="424743"/>
          </a:xfrm>
          <a:prstGeom prst="rect">
            <a:avLst/>
          </a:prstGeom>
          <a:noFill/>
          <a:ln>
            <a:noFill/>
          </a:ln>
        </p:spPr>
      </p:pic>
      <p:sp>
        <p:nvSpPr>
          <p:cNvPr id="348" name="Google Shape;348;g102109795a9_0_283"/>
          <p:cNvSpPr txBox="1"/>
          <p:nvPr/>
        </p:nvSpPr>
        <p:spPr>
          <a:xfrm>
            <a:off x="429196" y="2254104"/>
            <a:ext cx="1612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Input Raw Data</a:t>
            </a:r>
            <a:endParaRPr b="0" i="0" sz="1400" u="none" cap="none" strike="noStrike">
              <a:solidFill>
                <a:srgbClr val="4E4E4E"/>
              </a:solidFill>
              <a:latin typeface="Montserrat Medium"/>
              <a:ea typeface="Montserrat Medium"/>
              <a:cs typeface="Montserrat Medium"/>
              <a:sym typeface="Montserrat Medium"/>
            </a:endParaRPr>
          </a:p>
        </p:txBody>
      </p:sp>
      <p:sp>
        <p:nvSpPr>
          <p:cNvPr id="349" name="Google Shape;349;g102109795a9_0_283"/>
          <p:cNvSpPr txBox="1"/>
          <p:nvPr/>
        </p:nvSpPr>
        <p:spPr>
          <a:xfrm>
            <a:off x="9963561" y="1416235"/>
            <a:ext cx="848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Output</a:t>
            </a:r>
            <a:endParaRPr b="0" i="0" sz="1400" u="none" cap="none" strike="noStrike">
              <a:solidFill>
                <a:srgbClr val="4E4E4E"/>
              </a:solidFill>
              <a:latin typeface="Montserrat Medium"/>
              <a:ea typeface="Montserrat Medium"/>
              <a:cs typeface="Montserrat Medium"/>
              <a:sym typeface="Montserrat Medium"/>
            </a:endParaRPr>
          </a:p>
        </p:txBody>
      </p:sp>
      <p:grpSp>
        <p:nvGrpSpPr>
          <p:cNvPr id="350" name="Google Shape;350;g102109795a9_0_283"/>
          <p:cNvGrpSpPr/>
          <p:nvPr/>
        </p:nvGrpSpPr>
        <p:grpSpPr>
          <a:xfrm>
            <a:off x="10102095" y="3529246"/>
            <a:ext cx="575381" cy="599371"/>
            <a:chOff x="10108926" y="3561964"/>
            <a:chExt cx="575381" cy="599371"/>
          </a:xfrm>
        </p:grpSpPr>
        <p:pic>
          <p:nvPicPr>
            <p:cNvPr id="351" name="Google Shape;351;g102109795a9_0_283"/>
            <p:cNvPicPr preferRelativeResize="0"/>
            <p:nvPr/>
          </p:nvPicPr>
          <p:blipFill rotWithShape="1">
            <a:blip r:embed="rId3">
              <a:alphaModFix/>
            </a:blip>
            <a:srcRect b="0" l="0" r="0" t="0"/>
            <a:stretch/>
          </p:blipFill>
          <p:spPr>
            <a:xfrm>
              <a:off x="10405517" y="3820096"/>
              <a:ext cx="278790" cy="341239"/>
            </a:xfrm>
            <a:prstGeom prst="rect">
              <a:avLst/>
            </a:prstGeom>
            <a:noFill/>
            <a:ln>
              <a:noFill/>
            </a:ln>
          </p:spPr>
        </p:pic>
        <p:pic>
          <p:nvPicPr>
            <p:cNvPr id="352" name="Google Shape;352;g102109795a9_0_283"/>
            <p:cNvPicPr preferRelativeResize="0"/>
            <p:nvPr/>
          </p:nvPicPr>
          <p:blipFill rotWithShape="1">
            <a:blip r:embed="rId3">
              <a:alphaModFix/>
            </a:blip>
            <a:srcRect b="0" l="0" r="0" t="0"/>
            <a:stretch/>
          </p:blipFill>
          <p:spPr>
            <a:xfrm>
              <a:off x="10338483" y="3561964"/>
              <a:ext cx="278790" cy="341239"/>
            </a:xfrm>
            <a:prstGeom prst="rect">
              <a:avLst/>
            </a:prstGeom>
            <a:noFill/>
            <a:ln>
              <a:noFill/>
            </a:ln>
          </p:spPr>
        </p:pic>
        <p:pic>
          <p:nvPicPr>
            <p:cNvPr id="353" name="Google Shape;353;g102109795a9_0_283"/>
            <p:cNvPicPr preferRelativeResize="0"/>
            <p:nvPr/>
          </p:nvPicPr>
          <p:blipFill rotWithShape="1">
            <a:blip r:embed="rId3">
              <a:alphaModFix/>
            </a:blip>
            <a:srcRect b="0" l="0" r="0" t="0"/>
            <a:stretch/>
          </p:blipFill>
          <p:spPr>
            <a:xfrm>
              <a:off x="10108926" y="3778522"/>
              <a:ext cx="278790" cy="341239"/>
            </a:xfrm>
            <a:prstGeom prst="rect">
              <a:avLst/>
            </a:prstGeom>
            <a:noFill/>
            <a:ln>
              <a:noFill/>
            </a:ln>
          </p:spPr>
        </p:pic>
      </p:grpSp>
      <p:grpSp>
        <p:nvGrpSpPr>
          <p:cNvPr id="354" name="Google Shape;354;g102109795a9_0_283"/>
          <p:cNvGrpSpPr/>
          <p:nvPr/>
        </p:nvGrpSpPr>
        <p:grpSpPr>
          <a:xfrm>
            <a:off x="10019386" y="4996528"/>
            <a:ext cx="665302" cy="599413"/>
            <a:chOff x="10019386" y="4956705"/>
            <a:chExt cx="665302" cy="599413"/>
          </a:xfrm>
        </p:grpSpPr>
        <p:pic>
          <p:nvPicPr>
            <p:cNvPr id="355" name="Google Shape;355;g102109795a9_0_283"/>
            <p:cNvPicPr preferRelativeResize="0"/>
            <p:nvPr/>
          </p:nvPicPr>
          <p:blipFill rotWithShape="1">
            <a:blip r:embed="rId4">
              <a:alphaModFix/>
            </a:blip>
            <a:srcRect b="0" l="0" r="0" t="0"/>
            <a:stretch/>
          </p:blipFill>
          <p:spPr>
            <a:xfrm>
              <a:off x="10019386" y="5085750"/>
              <a:ext cx="327941" cy="348438"/>
            </a:xfrm>
            <a:prstGeom prst="rect">
              <a:avLst/>
            </a:prstGeom>
            <a:noFill/>
            <a:ln>
              <a:noFill/>
            </a:ln>
          </p:spPr>
        </p:pic>
        <p:pic>
          <p:nvPicPr>
            <p:cNvPr id="356" name="Google Shape;356;g102109795a9_0_283"/>
            <p:cNvPicPr preferRelativeResize="0"/>
            <p:nvPr/>
          </p:nvPicPr>
          <p:blipFill rotWithShape="1">
            <a:blip r:embed="rId4">
              <a:alphaModFix/>
            </a:blip>
            <a:srcRect b="0" l="0" r="0" t="0"/>
            <a:stretch/>
          </p:blipFill>
          <p:spPr>
            <a:xfrm>
              <a:off x="10356747" y="4956705"/>
              <a:ext cx="327941" cy="348438"/>
            </a:xfrm>
            <a:prstGeom prst="rect">
              <a:avLst/>
            </a:prstGeom>
            <a:noFill/>
            <a:ln>
              <a:noFill/>
            </a:ln>
          </p:spPr>
        </p:pic>
        <p:pic>
          <p:nvPicPr>
            <p:cNvPr id="357" name="Google Shape;357;g102109795a9_0_283"/>
            <p:cNvPicPr preferRelativeResize="0"/>
            <p:nvPr/>
          </p:nvPicPr>
          <p:blipFill rotWithShape="1">
            <a:blip r:embed="rId4">
              <a:alphaModFix/>
            </a:blip>
            <a:srcRect b="0" l="0" r="0" t="0"/>
            <a:stretch/>
          </p:blipFill>
          <p:spPr>
            <a:xfrm>
              <a:off x="10322751" y="5207680"/>
              <a:ext cx="327941" cy="348438"/>
            </a:xfrm>
            <a:prstGeom prst="rect">
              <a:avLst/>
            </a:prstGeom>
            <a:noFill/>
            <a:ln>
              <a:noFill/>
            </a:ln>
          </p:spPr>
        </p:pic>
      </p:grpSp>
      <p:grpSp>
        <p:nvGrpSpPr>
          <p:cNvPr id="358" name="Google Shape;358;g102109795a9_0_283"/>
          <p:cNvGrpSpPr/>
          <p:nvPr/>
        </p:nvGrpSpPr>
        <p:grpSpPr>
          <a:xfrm>
            <a:off x="9973398" y="2021547"/>
            <a:ext cx="832773" cy="706841"/>
            <a:chOff x="10014056" y="2266138"/>
            <a:chExt cx="832773" cy="706841"/>
          </a:xfrm>
        </p:grpSpPr>
        <p:pic>
          <p:nvPicPr>
            <p:cNvPr id="359" name="Google Shape;359;g102109795a9_0_283"/>
            <p:cNvPicPr preferRelativeResize="0"/>
            <p:nvPr/>
          </p:nvPicPr>
          <p:blipFill rotWithShape="1">
            <a:blip r:embed="rId5">
              <a:alphaModFix/>
            </a:blip>
            <a:srcRect b="0" l="0" r="0" t="0"/>
            <a:stretch/>
          </p:blipFill>
          <p:spPr>
            <a:xfrm>
              <a:off x="10014056" y="2266138"/>
              <a:ext cx="459113" cy="424743"/>
            </a:xfrm>
            <a:prstGeom prst="rect">
              <a:avLst/>
            </a:prstGeom>
            <a:noFill/>
            <a:ln>
              <a:noFill/>
            </a:ln>
          </p:spPr>
        </p:pic>
        <p:pic>
          <p:nvPicPr>
            <p:cNvPr id="360" name="Google Shape;360;g102109795a9_0_283"/>
            <p:cNvPicPr preferRelativeResize="0"/>
            <p:nvPr/>
          </p:nvPicPr>
          <p:blipFill rotWithShape="1">
            <a:blip r:embed="rId5">
              <a:alphaModFix/>
            </a:blip>
            <a:srcRect b="0" l="0" r="0" t="0"/>
            <a:stretch/>
          </p:blipFill>
          <p:spPr>
            <a:xfrm>
              <a:off x="10387716" y="2307712"/>
              <a:ext cx="459113" cy="424743"/>
            </a:xfrm>
            <a:prstGeom prst="rect">
              <a:avLst/>
            </a:prstGeom>
            <a:noFill/>
            <a:ln>
              <a:noFill/>
            </a:ln>
          </p:spPr>
        </p:pic>
        <p:pic>
          <p:nvPicPr>
            <p:cNvPr id="361" name="Google Shape;361;g102109795a9_0_283"/>
            <p:cNvPicPr preferRelativeResize="0"/>
            <p:nvPr/>
          </p:nvPicPr>
          <p:blipFill rotWithShape="1">
            <a:blip r:embed="rId5">
              <a:alphaModFix/>
            </a:blip>
            <a:srcRect b="0" l="0" r="0" t="0"/>
            <a:stretch/>
          </p:blipFill>
          <p:spPr>
            <a:xfrm>
              <a:off x="10094798" y="2548236"/>
              <a:ext cx="459113" cy="424743"/>
            </a:xfrm>
            <a:prstGeom prst="rect">
              <a:avLst/>
            </a:prstGeom>
            <a:noFill/>
            <a:ln>
              <a:noFill/>
            </a:ln>
          </p:spPr>
        </p:pic>
      </p:grpSp>
      <p:sp>
        <p:nvSpPr>
          <p:cNvPr id="362" name="Google Shape;362;g102109795a9_0_283"/>
          <p:cNvSpPr/>
          <p:nvPr/>
        </p:nvSpPr>
        <p:spPr>
          <a:xfrm>
            <a:off x="9797094" y="1782276"/>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g102109795a9_0_283"/>
          <p:cNvSpPr/>
          <p:nvPr/>
        </p:nvSpPr>
        <p:spPr>
          <a:xfrm>
            <a:off x="9797094" y="3236240"/>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4" name="Google Shape;364;g102109795a9_0_283"/>
          <p:cNvSpPr/>
          <p:nvPr/>
        </p:nvSpPr>
        <p:spPr>
          <a:xfrm>
            <a:off x="9797094" y="4655452"/>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g102109795a9_0_283"/>
          <p:cNvSpPr txBox="1"/>
          <p:nvPr/>
        </p:nvSpPr>
        <p:spPr>
          <a:xfrm>
            <a:off x="4201084" y="4899652"/>
            <a:ext cx="111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Algorithm</a:t>
            </a:r>
            <a:endParaRPr b="0" i="0" sz="1400" u="none" cap="none" strike="noStrike">
              <a:solidFill>
                <a:srgbClr val="4E4E4E"/>
              </a:solidFill>
              <a:latin typeface="Montserrat Medium"/>
              <a:ea typeface="Montserrat Medium"/>
              <a:cs typeface="Montserrat Medium"/>
              <a:sym typeface="Montserrat Medium"/>
            </a:endParaRPr>
          </a:p>
        </p:txBody>
      </p:sp>
      <p:sp>
        <p:nvSpPr>
          <p:cNvPr id="366" name="Google Shape;366;g102109795a9_0_283"/>
          <p:cNvSpPr txBox="1"/>
          <p:nvPr/>
        </p:nvSpPr>
        <p:spPr>
          <a:xfrm>
            <a:off x="7402071" y="4899652"/>
            <a:ext cx="118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Processing</a:t>
            </a:r>
            <a:endParaRPr b="0" i="0" sz="1400" u="none" cap="none" strike="noStrike">
              <a:solidFill>
                <a:srgbClr val="4E4E4E"/>
              </a:solidFill>
              <a:latin typeface="Montserrat Medium"/>
              <a:ea typeface="Montserrat Medium"/>
              <a:cs typeface="Montserrat Medium"/>
              <a:sym typeface="Montserrat Medium"/>
            </a:endParaRPr>
          </a:p>
        </p:txBody>
      </p:sp>
      <p:sp>
        <p:nvSpPr>
          <p:cNvPr id="367" name="Google Shape;367;g102109795a9_0_283"/>
          <p:cNvSpPr txBox="1"/>
          <p:nvPr/>
        </p:nvSpPr>
        <p:spPr>
          <a:xfrm>
            <a:off x="4201084" y="1187571"/>
            <a:ext cx="1152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Supervisor</a:t>
            </a:r>
            <a:endParaRPr b="0" i="0" sz="1400" u="none" cap="none" strike="noStrike">
              <a:solidFill>
                <a:srgbClr val="4E4E4E"/>
              </a:solidFill>
              <a:latin typeface="Montserrat Medium"/>
              <a:ea typeface="Montserrat Medium"/>
              <a:cs typeface="Montserrat Medium"/>
              <a:sym typeface="Montserrat Medium"/>
            </a:endParaRPr>
          </a:p>
        </p:txBody>
      </p:sp>
      <p:sp>
        <p:nvSpPr>
          <p:cNvPr id="368" name="Google Shape;368;g102109795a9_0_283"/>
          <p:cNvSpPr txBox="1"/>
          <p:nvPr/>
        </p:nvSpPr>
        <p:spPr>
          <a:xfrm>
            <a:off x="5376762" y="2142029"/>
            <a:ext cx="160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Desired Output</a:t>
            </a:r>
            <a:endParaRPr b="0" i="0" sz="1400" u="none" cap="none" strike="noStrike">
              <a:solidFill>
                <a:srgbClr val="4E4E4E"/>
              </a:solidFill>
              <a:latin typeface="Montserrat Medium"/>
              <a:ea typeface="Montserrat Medium"/>
              <a:cs typeface="Montserrat Medium"/>
              <a:sym typeface="Montserrat Medium"/>
            </a:endParaRPr>
          </a:p>
        </p:txBody>
      </p:sp>
      <p:sp>
        <p:nvSpPr>
          <p:cNvPr id="369" name="Google Shape;369;g102109795a9_0_283"/>
          <p:cNvSpPr txBox="1"/>
          <p:nvPr/>
        </p:nvSpPr>
        <p:spPr>
          <a:xfrm>
            <a:off x="2516993" y="2109064"/>
            <a:ext cx="1768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4E4E4E"/>
                </a:solidFill>
                <a:latin typeface="Montserrat Medium"/>
                <a:ea typeface="Montserrat Medium"/>
                <a:cs typeface="Montserrat Medium"/>
                <a:sym typeface="Montserrat Medium"/>
              </a:rPr>
              <a:t>Training Data Set</a:t>
            </a:r>
            <a:endParaRPr b="0" i="0" sz="1400" u="none" cap="none" strike="noStrike">
              <a:solidFill>
                <a:srgbClr val="4E4E4E"/>
              </a:solidFill>
              <a:latin typeface="Montserrat Medium"/>
              <a:ea typeface="Montserrat Medium"/>
              <a:cs typeface="Montserrat Medium"/>
              <a:sym typeface="Montserrat Medium"/>
            </a:endParaRPr>
          </a:p>
        </p:txBody>
      </p:sp>
      <p:sp>
        <p:nvSpPr>
          <p:cNvPr id="370" name="Google Shape;370;g102109795a9_0_283"/>
          <p:cNvSpPr/>
          <p:nvPr/>
        </p:nvSpPr>
        <p:spPr>
          <a:xfrm>
            <a:off x="4184833" y="3230549"/>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1" name="Google Shape;371;g102109795a9_0_283"/>
          <p:cNvSpPr/>
          <p:nvPr/>
        </p:nvSpPr>
        <p:spPr>
          <a:xfrm>
            <a:off x="7402071" y="3230549"/>
            <a:ext cx="1185300" cy="1185300"/>
          </a:xfrm>
          <a:prstGeom prst="ellipse">
            <a:avLst/>
          </a:prstGeom>
          <a:noFill/>
          <a:ln cap="flat" cmpd="sng" w="57150">
            <a:solidFill>
              <a:srgbClr val="0078B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72" name="Google Shape;372;g102109795a9_0_283"/>
          <p:cNvGrpSpPr/>
          <p:nvPr/>
        </p:nvGrpSpPr>
        <p:grpSpPr>
          <a:xfrm>
            <a:off x="4329143" y="3392826"/>
            <a:ext cx="894196" cy="716229"/>
            <a:chOff x="6661976" y="1276693"/>
            <a:chExt cx="4756364" cy="3809729"/>
          </a:xfrm>
        </p:grpSpPr>
        <p:cxnSp>
          <p:nvCxnSpPr>
            <p:cNvPr id="373" name="Google Shape;373;g102109795a9_0_283"/>
            <p:cNvCxnSpPr>
              <a:stCxn id="374" idx="1"/>
            </p:cNvCxnSpPr>
            <p:nvPr/>
          </p:nvCxnSpPr>
          <p:spPr>
            <a:xfrm>
              <a:off x="9059224" y="1276693"/>
              <a:ext cx="0" cy="2298300"/>
            </a:xfrm>
            <a:prstGeom prst="straightConnector1">
              <a:avLst/>
            </a:prstGeom>
            <a:noFill/>
            <a:ln cap="flat" cmpd="sng" w="19050">
              <a:solidFill>
                <a:srgbClr val="0078B4"/>
              </a:solidFill>
              <a:prstDash val="solid"/>
              <a:round/>
              <a:headEnd len="sm" w="sm" type="none"/>
              <a:tailEnd len="sm" w="sm" type="none"/>
            </a:ln>
          </p:spPr>
        </p:cxnSp>
        <p:sp>
          <p:nvSpPr>
            <p:cNvPr id="375" name="Google Shape;375;g102109795a9_0_283"/>
            <p:cNvSpPr/>
            <p:nvPr/>
          </p:nvSpPr>
          <p:spPr>
            <a:xfrm>
              <a:off x="8578520" y="3153044"/>
              <a:ext cx="961200" cy="961200"/>
            </a:xfrm>
            <a:prstGeom prst="diamond">
              <a:avLst/>
            </a:prstGeom>
            <a:solidFill>
              <a:srgbClr val="0078B4"/>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4" name="Google Shape;374;g102109795a9_0_283"/>
            <p:cNvSpPr/>
            <p:nvPr/>
          </p:nvSpPr>
          <p:spPr>
            <a:xfrm rot="5400000">
              <a:off x="8827774" y="869293"/>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76" name="Google Shape;376;g102109795a9_0_283"/>
            <p:cNvSpPr/>
            <p:nvPr/>
          </p:nvSpPr>
          <p:spPr>
            <a:xfrm rot="5400000">
              <a:off x="8827773" y="1695663"/>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cxnSp>
          <p:nvCxnSpPr>
            <p:cNvPr id="377" name="Google Shape;377;g102109795a9_0_283"/>
            <p:cNvCxnSpPr/>
            <p:nvPr/>
          </p:nvCxnSpPr>
          <p:spPr>
            <a:xfrm>
              <a:off x="7280031" y="3622431"/>
              <a:ext cx="3499500" cy="0"/>
            </a:xfrm>
            <a:prstGeom prst="straightConnector1">
              <a:avLst/>
            </a:prstGeom>
            <a:noFill/>
            <a:ln cap="flat" cmpd="sng" w="19050">
              <a:solidFill>
                <a:srgbClr val="0078B4"/>
              </a:solidFill>
              <a:prstDash val="solid"/>
              <a:round/>
              <a:headEnd len="sm" w="sm" type="none"/>
              <a:tailEnd len="sm" w="sm" type="none"/>
            </a:ln>
          </p:spPr>
        </p:cxnSp>
        <p:cxnSp>
          <p:nvCxnSpPr>
            <p:cNvPr id="378" name="Google Shape;378;g102109795a9_0_283"/>
            <p:cNvCxnSpPr/>
            <p:nvPr/>
          </p:nvCxnSpPr>
          <p:spPr>
            <a:xfrm>
              <a:off x="7280031" y="3570638"/>
              <a:ext cx="0" cy="1340700"/>
            </a:xfrm>
            <a:prstGeom prst="straightConnector1">
              <a:avLst/>
            </a:prstGeom>
            <a:noFill/>
            <a:ln cap="flat" cmpd="sng" w="19050">
              <a:solidFill>
                <a:srgbClr val="0078B4"/>
              </a:solidFill>
              <a:prstDash val="solid"/>
              <a:round/>
              <a:headEnd len="sm" w="sm" type="none"/>
              <a:tailEnd len="sm" w="sm" type="none"/>
            </a:ln>
          </p:spPr>
        </p:cxnSp>
        <p:cxnSp>
          <p:nvCxnSpPr>
            <p:cNvPr id="379" name="Google Shape;379;g102109795a9_0_283"/>
            <p:cNvCxnSpPr/>
            <p:nvPr/>
          </p:nvCxnSpPr>
          <p:spPr>
            <a:xfrm>
              <a:off x="10779432" y="3570638"/>
              <a:ext cx="0" cy="1266000"/>
            </a:xfrm>
            <a:prstGeom prst="straightConnector1">
              <a:avLst/>
            </a:prstGeom>
            <a:noFill/>
            <a:ln cap="flat" cmpd="sng" w="19050">
              <a:solidFill>
                <a:srgbClr val="0078B4"/>
              </a:solidFill>
              <a:prstDash val="solid"/>
              <a:round/>
              <a:headEnd len="sm" w="sm" type="none"/>
              <a:tailEnd len="sm" w="sm" type="none"/>
            </a:ln>
          </p:spPr>
        </p:cxnSp>
        <p:sp>
          <p:nvSpPr>
            <p:cNvPr id="380" name="Google Shape;380;g102109795a9_0_283"/>
            <p:cNvSpPr/>
            <p:nvPr/>
          </p:nvSpPr>
          <p:spPr>
            <a:xfrm rot="5400000">
              <a:off x="7069376" y="4216122"/>
              <a:ext cx="462900" cy="127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381" name="Google Shape;381;g102109795a9_0_283"/>
            <p:cNvSpPr/>
            <p:nvPr/>
          </p:nvSpPr>
          <p:spPr>
            <a:xfrm rot="5400000">
              <a:off x="10548040" y="4216122"/>
              <a:ext cx="462900" cy="1277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cxnSp>
        <p:nvCxnSpPr>
          <p:cNvPr id="382" name="Google Shape;382;g102109795a9_0_283"/>
          <p:cNvCxnSpPr/>
          <p:nvPr/>
        </p:nvCxnSpPr>
        <p:spPr>
          <a:xfrm>
            <a:off x="1898602" y="3820310"/>
            <a:ext cx="1944000" cy="0"/>
          </a:xfrm>
          <a:prstGeom prst="straightConnector1">
            <a:avLst/>
          </a:prstGeom>
          <a:noFill/>
          <a:ln cap="flat" cmpd="sng" w="28575">
            <a:solidFill>
              <a:srgbClr val="0078B4"/>
            </a:solidFill>
            <a:prstDash val="solid"/>
            <a:round/>
            <a:headEnd len="sm" w="sm" type="none"/>
            <a:tailEnd len="sm" w="sm" type="none"/>
          </a:ln>
        </p:spPr>
      </p:cxnSp>
      <p:cxnSp>
        <p:nvCxnSpPr>
          <p:cNvPr id="383" name="Google Shape;383;g102109795a9_0_283"/>
          <p:cNvCxnSpPr/>
          <p:nvPr/>
        </p:nvCxnSpPr>
        <p:spPr>
          <a:xfrm>
            <a:off x="5458138" y="3820310"/>
            <a:ext cx="1723500" cy="0"/>
          </a:xfrm>
          <a:prstGeom prst="straightConnector1">
            <a:avLst/>
          </a:prstGeom>
          <a:noFill/>
          <a:ln cap="flat" cmpd="sng" w="28575">
            <a:solidFill>
              <a:srgbClr val="0078B4"/>
            </a:solidFill>
            <a:prstDash val="solid"/>
            <a:round/>
            <a:headEnd len="sm" w="sm" type="none"/>
            <a:tailEnd len="sm" w="sm" type="none"/>
          </a:ln>
        </p:spPr>
      </p:cxnSp>
      <p:cxnSp>
        <p:nvCxnSpPr>
          <p:cNvPr id="384" name="Google Shape;384;g102109795a9_0_283"/>
          <p:cNvCxnSpPr/>
          <p:nvPr/>
        </p:nvCxnSpPr>
        <p:spPr>
          <a:xfrm>
            <a:off x="8682019" y="3820310"/>
            <a:ext cx="975600" cy="0"/>
          </a:xfrm>
          <a:prstGeom prst="straightConnector1">
            <a:avLst/>
          </a:prstGeom>
          <a:noFill/>
          <a:ln cap="flat" cmpd="sng" w="28575">
            <a:solidFill>
              <a:srgbClr val="0078B4"/>
            </a:solidFill>
            <a:prstDash val="solid"/>
            <a:round/>
            <a:headEnd len="sm" w="sm" type="none"/>
            <a:tailEnd len="sm" w="sm" type="none"/>
          </a:ln>
        </p:spPr>
      </p:cxnSp>
      <p:cxnSp>
        <p:nvCxnSpPr>
          <p:cNvPr id="385" name="Google Shape;385;g102109795a9_0_283"/>
          <p:cNvCxnSpPr/>
          <p:nvPr/>
        </p:nvCxnSpPr>
        <p:spPr>
          <a:xfrm>
            <a:off x="9020710" y="2382921"/>
            <a:ext cx="0" cy="2859000"/>
          </a:xfrm>
          <a:prstGeom prst="straightConnector1">
            <a:avLst/>
          </a:prstGeom>
          <a:noFill/>
          <a:ln cap="flat" cmpd="sng" w="28575">
            <a:solidFill>
              <a:srgbClr val="0078B4"/>
            </a:solidFill>
            <a:prstDash val="solid"/>
            <a:round/>
            <a:headEnd len="sm" w="sm" type="none"/>
            <a:tailEnd len="sm" w="sm" type="none"/>
          </a:ln>
        </p:spPr>
      </p:cxnSp>
      <p:cxnSp>
        <p:nvCxnSpPr>
          <p:cNvPr id="386" name="Google Shape;386;g102109795a9_0_283"/>
          <p:cNvCxnSpPr>
            <a:stCxn id="371" idx="4"/>
            <a:endCxn id="366" idx="0"/>
          </p:cNvCxnSpPr>
          <p:nvPr/>
        </p:nvCxnSpPr>
        <p:spPr>
          <a:xfrm>
            <a:off x="7994721" y="4415849"/>
            <a:ext cx="2400" cy="483900"/>
          </a:xfrm>
          <a:prstGeom prst="straightConnector1">
            <a:avLst/>
          </a:prstGeom>
          <a:noFill/>
          <a:ln cap="flat" cmpd="sng" w="28575">
            <a:solidFill>
              <a:srgbClr val="0078B4"/>
            </a:solidFill>
            <a:prstDash val="solid"/>
            <a:round/>
            <a:headEnd len="sm" w="sm" type="none"/>
            <a:tailEnd len="sm" w="sm" type="none"/>
          </a:ln>
        </p:spPr>
      </p:cxnSp>
      <p:cxnSp>
        <p:nvCxnSpPr>
          <p:cNvPr id="387" name="Google Shape;387;g102109795a9_0_283"/>
          <p:cNvCxnSpPr/>
          <p:nvPr/>
        </p:nvCxnSpPr>
        <p:spPr>
          <a:xfrm>
            <a:off x="4780377" y="4452143"/>
            <a:ext cx="0" cy="447600"/>
          </a:xfrm>
          <a:prstGeom prst="straightConnector1">
            <a:avLst/>
          </a:prstGeom>
          <a:noFill/>
          <a:ln cap="flat" cmpd="sng" w="28575">
            <a:solidFill>
              <a:srgbClr val="0078B4"/>
            </a:solidFill>
            <a:prstDash val="solid"/>
            <a:round/>
            <a:headEnd len="sm" w="sm" type="none"/>
            <a:tailEnd len="sm" w="sm" type="none"/>
          </a:ln>
        </p:spPr>
      </p:cxnSp>
      <p:pic>
        <p:nvPicPr>
          <p:cNvPr id="388" name="Google Shape;388;g102109795a9_0_283"/>
          <p:cNvPicPr preferRelativeResize="0"/>
          <p:nvPr/>
        </p:nvPicPr>
        <p:blipFill rotWithShape="1">
          <a:blip r:embed="rId6">
            <a:alphaModFix/>
          </a:blip>
          <a:srcRect b="0" l="0" r="0" t="0"/>
          <a:stretch/>
        </p:blipFill>
        <p:spPr>
          <a:xfrm>
            <a:off x="4586850" y="1468005"/>
            <a:ext cx="414088" cy="570770"/>
          </a:xfrm>
          <a:prstGeom prst="rect">
            <a:avLst/>
          </a:prstGeom>
          <a:noFill/>
          <a:ln>
            <a:noFill/>
          </a:ln>
        </p:spPr>
      </p:pic>
      <p:grpSp>
        <p:nvGrpSpPr>
          <p:cNvPr id="389" name="Google Shape;389;g102109795a9_0_283"/>
          <p:cNvGrpSpPr/>
          <p:nvPr/>
        </p:nvGrpSpPr>
        <p:grpSpPr>
          <a:xfrm>
            <a:off x="3387423" y="1723864"/>
            <a:ext cx="885000" cy="385200"/>
            <a:chOff x="3387423" y="1723864"/>
            <a:chExt cx="885000" cy="385200"/>
          </a:xfrm>
        </p:grpSpPr>
        <p:cxnSp>
          <p:nvCxnSpPr>
            <p:cNvPr id="390" name="Google Shape;390;g102109795a9_0_283"/>
            <p:cNvCxnSpPr>
              <a:stCxn id="369" idx="0"/>
            </p:cNvCxnSpPr>
            <p:nvPr/>
          </p:nvCxnSpPr>
          <p:spPr>
            <a:xfrm rot="10800000">
              <a:off x="3401243" y="1723864"/>
              <a:ext cx="0" cy="385200"/>
            </a:xfrm>
            <a:prstGeom prst="straightConnector1">
              <a:avLst/>
            </a:prstGeom>
            <a:noFill/>
            <a:ln cap="flat" cmpd="sng" w="28575">
              <a:solidFill>
                <a:srgbClr val="0078B4"/>
              </a:solidFill>
              <a:prstDash val="solid"/>
              <a:round/>
              <a:headEnd len="sm" w="sm" type="none"/>
              <a:tailEnd len="sm" w="sm" type="none"/>
            </a:ln>
          </p:spPr>
        </p:cxnSp>
        <p:cxnSp>
          <p:nvCxnSpPr>
            <p:cNvPr id="391" name="Google Shape;391;g102109795a9_0_283"/>
            <p:cNvCxnSpPr/>
            <p:nvPr/>
          </p:nvCxnSpPr>
          <p:spPr>
            <a:xfrm>
              <a:off x="3387423" y="1724012"/>
              <a:ext cx="885000" cy="0"/>
            </a:xfrm>
            <a:prstGeom prst="straightConnector1">
              <a:avLst/>
            </a:prstGeom>
            <a:noFill/>
            <a:ln cap="flat" cmpd="sng" w="28575">
              <a:solidFill>
                <a:srgbClr val="0078B4"/>
              </a:solidFill>
              <a:prstDash val="solid"/>
              <a:round/>
              <a:headEnd len="sm" w="sm" type="none"/>
              <a:tailEnd len="sm" w="sm" type="none"/>
            </a:ln>
          </p:spPr>
        </p:cxnSp>
      </p:grpSp>
      <p:grpSp>
        <p:nvGrpSpPr>
          <p:cNvPr id="392" name="Google Shape;392;g102109795a9_0_283"/>
          <p:cNvGrpSpPr/>
          <p:nvPr/>
        </p:nvGrpSpPr>
        <p:grpSpPr>
          <a:xfrm flipH="1">
            <a:off x="5334821" y="1724012"/>
            <a:ext cx="885000" cy="385200"/>
            <a:chOff x="3387423" y="1724012"/>
            <a:chExt cx="885000" cy="385200"/>
          </a:xfrm>
        </p:grpSpPr>
        <p:cxnSp>
          <p:nvCxnSpPr>
            <p:cNvPr id="393" name="Google Shape;393;g102109795a9_0_283"/>
            <p:cNvCxnSpPr/>
            <p:nvPr/>
          </p:nvCxnSpPr>
          <p:spPr>
            <a:xfrm rot="10800000">
              <a:off x="3400310" y="1724012"/>
              <a:ext cx="900" cy="385200"/>
            </a:xfrm>
            <a:prstGeom prst="straightConnector1">
              <a:avLst/>
            </a:prstGeom>
            <a:noFill/>
            <a:ln cap="flat" cmpd="sng" w="28575">
              <a:solidFill>
                <a:srgbClr val="0078B4"/>
              </a:solidFill>
              <a:prstDash val="solid"/>
              <a:round/>
              <a:headEnd len="sm" w="sm" type="none"/>
              <a:tailEnd len="sm" w="sm" type="none"/>
            </a:ln>
          </p:spPr>
        </p:cxnSp>
        <p:cxnSp>
          <p:nvCxnSpPr>
            <p:cNvPr id="394" name="Google Shape;394;g102109795a9_0_283"/>
            <p:cNvCxnSpPr/>
            <p:nvPr/>
          </p:nvCxnSpPr>
          <p:spPr>
            <a:xfrm>
              <a:off x="3387423" y="1724012"/>
              <a:ext cx="885000" cy="0"/>
            </a:xfrm>
            <a:prstGeom prst="straightConnector1">
              <a:avLst/>
            </a:prstGeom>
            <a:noFill/>
            <a:ln cap="flat" cmpd="sng" w="28575">
              <a:solidFill>
                <a:srgbClr val="0078B4"/>
              </a:solidFill>
              <a:prstDash val="solid"/>
              <a:round/>
              <a:headEnd len="sm" w="sm" type="none"/>
              <a:tailEnd len="sm" w="sm" type="none"/>
            </a:ln>
          </p:spPr>
        </p:cxnSp>
      </p:grpSp>
      <p:cxnSp>
        <p:nvCxnSpPr>
          <p:cNvPr id="395" name="Google Shape;395;g102109795a9_0_283"/>
          <p:cNvCxnSpPr/>
          <p:nvPr/>
        </p:nvCxnSpPr>
        <p:spPr>
          <a:xfrm>
            <a:off x="3410433" y="2461757"/>
            <a:ext cx="0" cy="385200"/>
          </a:xfrm>
          <a:prstGeom prst="straightConnector1">
            <a:avLst/>
          </a:prstGeom>
          <a:noFill/>
          <a:ln cap="flat" cmpd="sng" w="28575">
            <a:solidFill>
              <a:srgbClr val="0078B4"/>
            </a:solidFill>
            <a:prstDash val="solid"/>
            <a:round/>
            <a:headEnd len="sm" w="sm" type="none"/>
            <a:tailEnd len="sm" w="sm" type="none"/>
          </a:ln>
        </p:spPr>
      </p:cxnSp>
      <p:cxnSp>
        <p:nvCxnSpPr>
          <p:cNvPr id="396" name="Google Shape;396;g102109795a9_0_283"/>
          <p:cNvCxnSpPr/>
          <p:nvPr/>
        </p:nvCxnSpPr>
        <p:spPr>
          <a:xfrm>
            <a:off x="6219821" y="2463681"/>
            <a:ext cx="0" cy="385200"/>
          </a:xfrm>
          <a:prstGeom prst="straightConnector1">
            <a:avLst/>
          </a:prstGeom>
          <a:noFill/>
          <a:ln cap="flat" cmpd="sng" w="28575">
            <a:solidFill>
              <a:srgbClr val="0078B4"/>
            </a:solidFill>
            <a:prstDash val="solid"/>
            <a:round/>
            <a:headEnd len="sm" w="sm" type="none"/>
            <a:tailEnd len="sm" w="sm" type="none"/>
          </a:ln>
        </p:spPr>
      </p:cxnSp>
      <p:cxnSp>
        <p:nvCxnSpPr>
          <p:cNvPr id="397" name="Google Shape;397;g102109795a9_0_283"/>
          <p:cNvCxnSpPr/>
          <p:nvPr/>
        </p:nvCxnSpPr>
        <p:spPr>
          <a:xfrm rot="10800000">
            <a:off x="3400419" y="2846957"/>
            <a:ext cx="2822400" cy="0"/>
          </a:xfrm>
          <a:prstGeom prst="straightConnector1">
            <a:avLst/>
          </a:prstGeom>
          <a:noFill/>
          <a:ln cap="flat" cmpd="sng" w="28575">
            <a:solidFill>
              <a:srgbClr val="0078B4"/>
            </a:solidFill>
            <a:prstDash val="solid"/>
            <a:round/>
            <a:headEnd len="sm" w="sm" type="none"/>
            <a:tailEnd len="sm" w="sm" type="none"/>
          </a:ln>
        </p:spPr>
      </p:cxnSp>
      <p:sp>
        <p:nvSpPr>
          <p:cNvPr id="398" name="Google Shape;398;g102109795a9_0_283"/>
          <p:cNvSpPr/>
          <p:nvPr/>
        </p:nvSpPr>
        <p:spPr>
          <a:xfrm rot="5400000">
            <a:off x="3746346" y="3729855"/>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9" name="Google Shape;399;g102109795a9_0_283"/>
          <p:cNvSpPr/>
          <p:nvPr/>
        </p:nvSpPr>
        <p:spPr>
          <a:xfrm rot="5400000">
            <a:off x="7068444"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g102109795a9_0_283"/>
          <p:cNvSpPr/>
          <p:nvPr/>
        </p:nvSpPr>
        <p:spPr>
          <a:xfrm rot="5400000">
            <a:off x="9495175" y="372985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01" name="Google Shape;401;g102109795a9_0_283"/>
          <p:cNvGrpSpPr/>
          <p:nvPr/>
        </p:nvGrpSpPr>
        <p:grpSpPr>
          <a:xfrm>
            <a:off x="9020710" y="2278874"/>
            <a:ext cx="670515" cy="208200"/>
            <a:chOff x="9020710" y="2432781"/>
            <a:chExt cx="670515" cy="208200"/>
          </a:xfrm>
        </p:grpSpPr>
        <p:cxnSp>
          <p:nvCxnSpPr>
            <p:cNvPr id="402" name="Google Shape;402;g102109795a9_0_283"/>
            <p:cNvCxnSpPr/>
            <p:nvPr/>
          </p:nvCxnSpPr>
          <p:spPr>
            <a:xfrm>
              <a:off x="9020710" y="2534181"/>
              <a:ext cx="636900" cy="0"/>
            </a:xfrm>
            <a:prstGeom prst="straightConnector1">
              <a:avLst/>
            </a:prstGeom>
            <a:noFill/>
            <a:ln cap="flat" cmpd="sng" w="28575">
              <a:solidFill>
                <a:srgbClr val="0078B4"/>
              </a:solidFill>
              <a:prstDash val="solid"/>
              <a:round/>
              <a:headEnd len="sm" w="sm" type="none"/>
              <a:tailEnd len="sm" w="sm" type="none"/>
            </a:ln>
          </p:spPr>
        </p:cxnSp>
        <p:sp>
          <p:nvSpPr>
            <p:cNvPr id="403" name="Google Shape;403;g102109795a9_0_283"/>
            <p:cNvSpPr/>
            <p:nvPr/>
          </p:nvSpPr>
          <p:spPr>
            <a:xfrm rot="5400000">
              <a:off x="9495175" y="2444931"/>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404" name="Google Shape;404;g102109795a9_0_283"/>
          <p:cNvGrpSpPr/>
          <p:nvPr/>
        </p:nvGrpSpPr>
        <p:grpSpPr>
          <a:xfrm>
            <a:off x="9020710" y="5139162"/>
            <a:ext cx="670515" cy="208200"/>
            <a:chOff x="9020710" y="5184427"/>
            <a:chExt cx="670515" cy="208200"/>
          </a:xfrm>
        </p:grpSpPr>
        <p:cxnSp>
          <p:nvCxnSpPr>
            <p:cNvPr id="405" name="Google Shape;405;g102109795a9_0_283"/>
            <p:cNvCxnSpPr/>
            <p:nvPr/>
          </p:nvCxnSpPr>
          <p:spPr>
            <a:xfrm>
              <a:off x="9020710" y="5291333"/>
              <a:ext cx="636900" cy="0"/>
            </a:xfrm>
            <a:prstGeom prst="straightConnector1">
              <a:avLst/>
            </a:prstGeom>
            <a:noFill/>
            <a:ln cap="flat" cmpd="sng" w="28575">
              <a:solidFill>
                <a:srgbClr val="0078B4"/>
              </a:solidFill>
              <a:prstDash val="solid"/>
              <a:round/>
              <a:headEnd len="sm" w="sm" type="none"/>
              <a:tailEnd len="sm" w="sm" type="none"/>
            </a:ln>
          </p:spPr>
        </p:cxnSp>
        <p:sp>
          <p:nvSpPr>
            <p:cNvPr id="406" name="Google Shape;406;g102109795a9_0_283"/>
            <p:cNvSpPr/>
            <p:nvPr/>
          </p:nvSpPr>
          <p:spPr>
            <a:xfrm rot="5400000">
              <a:off x="9495175" y="5196577"/>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07" name="Google Shape;407;g102109795a9_0_283"/>
          <p:cNvSpPr/>
          <p:nvPr/>
        </p:nvSpPr>
        <p:spPr>
          <a:xfrm rot="5400000">
            <a:off x="4186153" y="2752441"/>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8" name="Google Shape;408;g102109795a9_0_283"/>
          <p:cNvSpPr/>
          <p:nvPr/>
        </p:nvSpPr>
        <p:spPr>
          <a:xfrm flipH="1" rot="-5400000">
            <a:off x="5242508" y="2752441"/>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09" name="Google Shape;409;g102109795a9_0_283"/>
          <p:cNvGrpSpPr/>
          <p:nvPr/>
        </p:nvGrpSpPr>
        <p:grpSpPr>
          <a:xfrm>
            <a:off x="4682990" y="2834911"/>
            <a:ext cx="208200" cy="386323"/>
            <a:chOff x="4682990" y="2834911"/>
            <a:chExt cx="208200" cy="386323"/>
          </a:xfrm>
        </p:grpSpPr>
        <p:cxnSp>
          <p:nvCxnSpPr>
            <p:cNvPr id="410" name="Google Shape;410;g102109795a9_0_283"/>
            <p:cNvCxnSpPr/>
            <p:nvPr/>
          </p:nvCxnSpPr>
          <p:spPr>
            <a:xfrm>
              <a:off x="4780377" y="2834911"/>
              <a:ext cx="0" cy="335700"/>
            </a:xfrm>
            <a:prstGeom prst="straightConnector1">
              <a:avLst/>
            </a:prstGeom>
            <a:noFill/>
            <a:ln cap="flat" cmpd="sng" w="28575">
              <a:solidFill>
                <a:srgbClr val="0078B4"/>
              </a:solidFill>
              <a:prstDash val="solid"/>
              <a:round/>
              <a:headEnd len="sm" w="sm" type="none"/>
              <a:tailEnd len="sm" w="sm" type="none"/>
            </a:ln>
          </p:spPr>
        </p:cxnSp>
        <p:sp>
          <p:nvSpPr>
            <p:cNvPr id="411" name="Google Shape;411;g102109795a9_0_283"/>
            <p:cNvSpPr/>
            <p:nvPr/>
          </p:nvSpPr>
          <p:spPr>
            <a:xfrm rot="10800000">
              <a:off x="4682990" y="3037334"/>
              <a:ext cx="208200" cy="183900"/>
            </a:xfrm>
            <a:prstGeom prst="triangle">
              <a:avLst>
                <a:gd fmla="val 50000" name="adj"/>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412" name="Google Shape;412;g102109795a9_0_283"/>
          <p:cNvPicPr preferRelativeResize="0"/>
          <p:nvPr/>
        </p:nvPicPr>
        <p:blipFill rotWithShape="1">
          <a:blip r:embed="rId7">
            <a:alphaModFix/>
          </a:blip>
          <a:srcRect b="0" l="0" r="0" t="0"/>
          <a:stretch/>
        </p:blipFill>
        <p:spPr>
          <a:xfrm>
            <a:off x="7565393" y="3393071"/>
            <a:ext cx="922392" cy="9223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P master">
  <a:themeElements>
    <a:clrScheme name="UoP Masterbrand">
      <a:dk1>
        <a:srgbClr val="000000"/>
      </a:dk1>
      <a:lt1>
        <a:srgbClr val="FFFFFF"/>
      </a:lt1>
      <a:dk2>
        <a:srgbClr val="621360"/>
      </a:dk2>
      <a:lt2>
        <a:srgbClr val="FFFFFF"/>
      </a:lt2>
      <a:accent1>
        <a:srgbClr val="00A0FF"/>
      </a:accent1>
      <a:accent2>
        <a:srgbClr val="621360"/>
      </a:accent2>
      <a:accent3>
        <a:srgbClr val="D1D1D1"/>
      </a:accent3>
      <a:accent4>
        <a:srgbClr val="621360"/>
      </a:accent4>
      <a:accent5>
        <a:srgbClr val="ABAAAA"/>
      </a:accent5>
      <a:accent6>
        <a:srgbClr val="3C023C"/>
      </a:accent6>
      <a:hlink>
        <a:srgbClr val="00A0FF"/>
      </a:hlink>
      <a:folHlink>
        <a:srgbClr val="0078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2018-09-04T14:20:15Z</dcterms:created>
  <dc:creator>Natalie Thompson</dc:creator>
</cp:coreProperties>
</file>