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12192000"/>
  <p:notesSz cx="6797675" cy="9926625"/>
  <p:embeddedFontLst>
    <p:embeddedFont>
      <p:font typeface="Montserrat SemiBold"/>
      <p:regular r:id="rId35"/>
      <p:bold r:id="rId36"/>
      <p:italic r:id="rId37"/>
      <p:boldItalic r:id="rId38"/>
    </p:embeddedFont>
    <p:embeddedFont>
      <p:font typeface="Roboto"/>
      <p:regular r:id="rId39"/>
      <p:bold r:id="rId40"/>
      <p:italic r:id="rId41"/>
      <p:boldItalic r:id="rId42"/>
    </p:embeddedFont>
    <p:embeddedFont>
      <p:font typeface="Lato"/>
      <p:regular r:id="rId43"/>
      <p:bold r:id="rId44"/>
      <p:italic r:id="rId45"/>
      <p:boldItalic r:id="rId46"/>
    </p:embeddedFont>
    <p:embeddedFont>
      <p:font typeface="Montserrat Medium"/>
      <p:regular r:id="rId47"/>
      <p:bold r:id="rId48"/>
      <p:italic r:id="rId49"/>
      <p:boldItalic r:id="rId50"/>
    </p:embeddedFont>
    <p:embeddedFont>
      <p:font typeface="Montserrat Light"/>
      <p:regular r:id="rId51"/>
      <p:bold r:id="rId52"/>
      <p:italic r:id="rId53"/>
      <p:boldItalic r:id="rId54"/>
    </p:embeddedFont>
    <p:embeddedFont>
      <p:font typeface="Montserrat ExtraBold"/>
      <p:bold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57" roundtripDataSignature="AMtx7mhOPYcMaNcS8Voa3tWhXeTb4MgM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A42F25-E5B1-4AAC-88E8-7F56E3BE8693}">
  <a:tblStyle styleId="{86A42F25-E5B1-4AAC-88E8-7F56E3BE869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3A5EA2C4-3E04-4BD7-B5A2-F14476671CC5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44" Type="http://schemas.openxmlformats.org/officeDocument/2006/relationships/font" Target="fonts/Lato-bold.fntdata"/><Relationship Id="rId43" Type="http://schemas.openxmlformats.org/officeDocument/2006/relationships/font" Target="fonts/Lato-regular.fntdata"/><Relationship Id="rId46" Type="http://schemas.openxmlformats.org/officeDocument/2006/relationships/font" Target="fonts/Lato-boldItalic.fntdata"/><Relationship Id="rId45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MontserratMedium-bold.fntdata"/><Relationship Id="rId47" Type="http://schemas.openxmlformats.org/officeDocument/2006/relationships/font" Target="fonts/MontserratMedium-regular.fntdata"/><Relationship Id="rId49" Type="http://schemas.openxmlformats.org/officeDocument/2006/relationships/font" Target="fonts/MontserratMedium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font" Target="fonts/MontserratSemiBold-regular.fntdata"/><Relationship Id="rId34" Type="http://schemas.openxmlformats.org/officeDocument/2006/relationships/slide" Target="slides/slide28.xml"/><Relationship Id="rId37" Type="http://schemas.openxmlformats.org/officeDocument/2006/relationships/font" Target="fonts/MontserratSemiBold-italic.fntdata"/><Relationship Id="rId36" Type="http://schemas.openxmlformats.org/officeDocument/2006/relationships/font" Target="fonts/MontserratSemiBold-bold.fntdata"/><Relationship Id="rId39" Type="http://schemas.openxmlformats.org/officeDocument/2006/relationships/font" Target="fonts/Roboto-regular.fntdata"/><Relationship Id="rId38" Type="http://schemas.openxmlformats.org/officeDocument/2006/relationships/font" Target="fonts/MontserratSemiBold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ontserratLight-regular.fntdata"/><Relationship Id="rId50" Type="http://schemas.openxmlformats.org/officeDocument/2006/relationships/font" Target="fonts/MontserratMedium-boldItalic.fntdata"/><Relationship Id="rId53" Type="http://schemas.openxmlformats.org/officeDocument/2006/relationships/font" Target="fonts/MontserratLight-italic.fntdata"/><Relationship Id="rId52" Type="http://schemas.openxmlformats.org/officeDocument/2006/relationships/font" Target="fonts/MontserratLight-bold.fntdata"/><Relationship Id="rId11" Type="http://schemas.openxmlformats.org/officeDocument/2006/relationships/slide" Target="slides/slide5.xml"/><Relationship Id="rId55" Type="http://schemas.openxmlformats.org/officeDocument/2006/relationships/font" Target="fonts/MontserratExtraBold-bold.fntdata"/><Relationship Id="rId10" Type="http://schemas.openxmlformats.org/officeDocument/2006/relationships/slide" Target="slides/slide4.xml"/><Relationship Id="rId54" Type="http://schemas.openxmlformats.org/officeDocument/2006/relationships/font" Target="fonts/MontserratLight-boldItalic.fntdata"/><Relationship Id="rId13" Type="http://schemas.openxmlformats.org/officeDocument/2006/relationships/slide" Target="slides/slide7.xml"/><Relationship Id="rId57" Type="http://customschemas.google.com/relationships/presentationmetadata" Target="metadata"/><Relationship Id="rId12" Type="http://schemas.openxmlformats.org/officeDocument/2006/relationships/slide" Target="slides/slide6.xml"/><Relationship Id="rId56" Type="http://schemas.openxmlformats.org/officeDocument/2006/relationships/font" Target="fonts/MontserratExtraBold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72cb10f56_0_0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7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 dataset can come in different formats, such as a spreadsheet, a table, a list, or even a collection of files.</a:t>
            </a:r>
            <a:endParaRPr sz="17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7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Data Frame:</a:t>
            </a:r>
            <a:endParaRPr sz="17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●"/>
            </a:pPr>
            <a:r>
              <a:rPr lang="en-GB" sz="17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 data frame is a specific way to organize data, like a table or a spreadsheet.</a:t>
            </a:r>
            <a:endParaRPr sz="17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●"/>
            </a:pPr>
            <a:r>
              <a:rPr lang="en-GB" sz="17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Think of a data frame as a neat and structured way to present your data, like a well-arranged chart or a table with rows and columns.</a:t>
            </a:r>
            <a:endParaRPr sz="17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●"/>
            </a:pPr>
            <a:r>
              <a:rPr lang="en-GB" sz="17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Data frames are commonly used in computer programming, especially with data analysis tools like Pandas in Python</a:t>
            </a:r>
            <a:endParaRPr sz="17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7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gf72cb10f56_0_0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72cb10f56_0_362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f72cb10f56_0_362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gf72cb10f56_0_362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a4af6bc1f2_0_0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a4af6bc1f2_0_0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7" name="Google Shape;367;ga4af6bc1f2_0_0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f72cb10f56_0_443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f72cb10f56_0_443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gf72cb10f56_0_443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f72cb10f56_0_617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6" name="Google Shape;506;gf72cb10f56_0_617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9e98a019e7_0_218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g9e98a019e7_0_218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2" name="Google Shape;512;g9e98a019e7_0_218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9e98a019e7_0_228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g9e98a019e7_0_228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1" name="Google Shape;551;g9e98a019e7_0_228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f72cb10f56_0_799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9" name="Google Shape;589;gf72cb10f56_0_799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f72cb10f56_0_803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4" name="Google Shape;594;gf72cb10f56_0_803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5" name="Google Shape;595;gf72cb10f56_0_803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f72cb10f56_0_828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3" name="Google Shape;613;gf72cb10f56_0_828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4" name="Google Shape;614;gf72cb10f56_0_828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f72cb10f56_0_888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5" name="Google Shape;635;gf72cb10f56_0_888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6" name="Google Shape;636;gf72cb10f56_0_888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56d74f906_0_8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956d74f906_0_8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956d74f906_0_8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f72cb10f56_0_868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8" name="Google Shape;658;gf72cb10f56_0_868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9" name="Google Shape;659;gf72cb10f56_0_868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f72cb10f56_0_917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2" name="Google Shape;672;gf72cb10f56_0_917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f72cb10f56_0_921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7" name="Google Shape;677;gf72cb10f56_0_921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/>
              <a:t>**FLEA – animation on slide**</a:t>
            </a:r>
            <a:endParaRPr b="1"/>
          </a:p>
        </p:txBody>
      </p:sp>
      <p:sp>
        <p:nvSpPr>
          <p:cNvPr id="678" name="Google Shape;678;gf72cb10f56_0_921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f72cb10f56_0_939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6" name="Google Shape;696;gf72cb10f56_0_939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/>
              <a:t>**FLEA – animation on slide**</a:t>
            </a:r>
            <a:endParaRPr b="1"/>
          </a:p>
        </p:txBody>
      </p:sp>
      <p:sp>
        <p:nvSpPr>
          <p:cNvPr id="697" name="Google Shape;697;gf72cb10f56_0_939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f72cb10f56_0_949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7" name="Google Shape;707;gf72cb10f56_0_949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708" name="Google Shape;708;gf72cb10f56_0_949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faeb773970_0_6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0" name="Google Shape;730;gfaeb773970_0_6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f9d4d19381_0_0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5" name="Google Shape;735;gf9d4d19381_0_0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736" name="Google Shape;736;gf9d4d19381_0_0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e98a019e7_0_296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6" name="Google Shape;806;g9e98a019e7_0_296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7" name="Google Shape;807;g9e98a019e7_0_296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9e98a019e7_0_290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4" name="Google Shape;814;g9e98a019e7_0_290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5" name="Google Shape;815;g9e98a019e7_0_290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9bf2e402f_1_0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f9bf2e402f_1_0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9e98a019e7_0_20:notes"/>
          <p:cNvSpPr/>
          <p:nvPr>
            <p:ph idx="2" type="sldImg"/>
          </p:nvPr>
        </p:nvSpPr>
        <p:spPr>
          <a:xfrm>
            <a:off x="377946" y="744497"/>
            <a:ext cx="6042300" cy="372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9e98a019e7_0_20:notes"/>
          <p:cNvSpPr txBox="1"/>
          <p:nvPr>
            <p:ph idx="1" type="body"/>
          </p:nvPr>
        </p:nvSpPr>
        <p:spPr>
          <a:xfrm>
            <a:off x="679768" y="4715147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72cb10f56_0_105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gf72cb10f56_0_105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72cb10f56_0_228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f72cb10f56_0_228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gf72cb10f56_0_228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aeb773970_0_0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faeb773970_0_0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gfaeb773970_0_0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e98a019e7_0_195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9e98a019e7_0_195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g9e98a019e7_0_195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f72cb10f56_0_309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f72cb10f56_0_309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gf72cb10f56_0_309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a_Content slide 1">
  <p:cSld name="4a_Content slide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f72cb10f56_0_99"/>
          <p:cNvSpPr txBox="1"/>
          <p:nvPr>
            <p:ph type="title"/>
          </p:nvPr>
        </p:nvSpPr>
        <p:spPr>
          <a:xfrm>
            <a:off x="483873" y="560367"/>
            <a:ext cx="111444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Google Shape;12;gf72cb10f56_0_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1" y="6225043"/>
            <a:ext cx="1296848" cy="46137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gf72cb10f56_0_99"/>
          <p:cNvSpPr/>
          <p:nvPr/>
        </p:nvSpPr>
        <p:spPr>
          <a:xfrm>
            <a:off x="11747499" y="3415144"/>
            <a:ext cx="444600" cy="3442800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f72cb10f56_0_99"/>
          <p:cNvSpPr/>
          <p:nvPr/>
        </p:nvSpPr>
        <p:spPr>
          <a:xfrm>
            <a:off x="11747499" y="1"/>
            <a:ext cx="449100" cy="342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gf72cb10f56_0_99"/>
          <p:cNvSpPr txBox="1"/>
          <p:nvPr>
            <p:ph idx="1" type="body"/>
          </p:nvPr>
        </p:nvSpPr>
        <p:spPr>
          <a:xfrm>
            <a:off x="491615" y="1708353"/>
            <a:ext cx="11164800" cy="44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b_Title slide">
  <p:cSld name="1b_Title slid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11747499" y="3415144"/>
            <a:ext cx="444501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7"/>
          <p:cNvSpPr/>
          <p:nvPr/>
        </p:nvSpPr>
        <p:spPr>
          <a:xfrm>
            <a:off x="11747499" y="1"/>
            <a:ext cx="449172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9774" y="546282"/>
            <a:ext cx="4325121" cy="153924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7"/>
          <p:cNvSpPr txBox="1"/>
          <p:nvPr>
            <p:ph type="ctrTitle"/>
          </p:nvPr>
        </p:nvSpPr>
        <p:spPr>
          <a:xfrm>
            <a:off x="939977" y="3991480"/>
            <a:ext cx="5575123" cy="1167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7"/>
          <p:cNvSpPr txBox="1"/>
          <p:nvPr>
            <p:ph idx="1" type="subTitle"/>
          </p:nvPr>
        </p:nvSpPr>
        <p:spPr>
          <a:xfrm>
            <a:off x="951129" y="5228106"/>
            <a:ext cx="5563972" cy="351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7"/>
          <p:cNvSpPr txBox="1"/>
          <p:nvPr>
            <p:ph idx="2" type="body"/>
          </p:nvPr>
        </p:nvSpPr>
        <p:spPr>
          <a:xfrm>
            <a:off x="939979" y="5788552"/>
            <a:ext cx="5575123" cy="681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7"/>
          <p:cNvSpPr/>
          <p:nvPr>
            <p:ph idx="3" type="pic"/>
          </p:nvPr>
        </p:nvSpPr>
        <p:spPr>
          <a:xfrm>
            <a:off x="6515100" y="546100"/>
            <a:ext cx="5223854" cy="549577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c_Title slide">
  <p:cSld name="1c_Title slid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/>
          <p:nvPr/>
        </p:nvSpPr>
        <p:spPr>
          <a:xfrm>
            <a:off x="11747499" y="3415144"/>
            <a:ext cx="444501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8"/>
          <p:cNvSpPr/>
          <p:nvPr/>
        </p:nvSpPr>
        <p:spPr>
          <a:xfrm>
            <a:off x="11747499" y="1"/>
            <a:ext cx="449172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Google Shape;7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9774" y="546282"/>
            <a:ext cx="4325121" cy="153924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8"/>
          <p:cNvSpPr txBox="1"/>
          <p:nvPr>
            <p:ph type="ctrTitle"/>
          </p:nvPr>
        </p:nvSpPr>
        <p:spPr>
          <a:xfrm>
            <a:off x="939977" y="3991480"/>
            <a:ext cx="5575123" cy="1167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8"/>
          <p:cNvSpPr txBox="1"/>
          <p:nvPr>
            <p:ph idx="1" type="subTitle"/>
          </p:nvPr>
        </p:nvSpPr>
        <p:spPr>
          <a:xfrm>
            <a:off x="951129" y="5228106"/>
            <a:ext cx="5563972" cy="351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8"/>
          <p:cNvSpPr txBox="1"/>
          <p:nvPr>
            <p:ph idx="2" type="body"/>
          </p:nvPr>
        </p:nvSpPr>
        <p:spPr>
          <a:xfrm>
            <a:off x="939979" y="5788552"/>
            <a:ext cx="5575123" cy="681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8"/>
          <p:cNvSpPr/>
          <p:nvPr>
            <p:ph idx="3" type="pic"/>
          </p:nvPr>
        </p:nvSpPr>
        <p:spPr>
          <a:xfrm>
            <a:off x="6358071" y="566738"/>
            <a:ext cx="5389429" cy="2714847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8"/>
          <p:cNvSpPr/>
          <p:nvPr>
            <p:ph idx="4" type="pic"/>
          </p:nvPr>
        </p:nvSpPr>
        <p:spPr>
          <a:xfrm>
            <a:off x="6648628" y="2931207"/>
            <a:ext cx="5548043" cy="354475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a_Title slide">
  <p:cSld name="2a_Title slid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/>
          <p:nvPr/>
        </p:nvSpPr>
        <p:spPr>
          <a:xfrm>
            <a:off x="7913406" y="556624"/>
            <a:ext cx="4278594" cy="41165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9"/>
          <p:cNvSpPr/>
          <p:nvPr/>
        </p:nvSpPr>
        <p:spPr>
          <a:xfrm>
            <a:off x="0" y="3415144"/>
            <a:ext cx="11904293" cy="34428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9"/>
          <p:cNvSpPr txBox="1"/>
          <p:nvPr>
            <p:ph type="ctrTitle"/>
          </p:nvPr>
        </p:nvSpPr>
        <p:spPr>
          <a:xfrm>
            <a:off x="939978" y="4127618"/>
            <a:ext cx="10177029" cy="1031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9"/>
          <p:cNvSpPr txBox="1"/>
          <p:nvPr>
            <p:ph idx="1" type="subTitle"/>
          </p:nvPr>
        </p:nvSpPr>
        <p:spPr>
          <a:xfrm>
            <a:off x="951129" y="5228106"/>
            <a:ext cx="5563972" cy="351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9"/>
          <p:cNvSpPr txBox="1"/>
          <p:nvPr>
            <p:ph idx="2" type="body"/>
          </p:nvPr>
        </p:nvSpPr>
        <p:spPr>
          <a:xfrm>
            <a:off x="939978" y="5788552"/>
            <a:ext cx="5575123" cy="681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5" name="Google Shape;8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9774" y="546282"/>
            <a:ext cx="4325121" cy="153924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9"/>
          <p:cNvSpPr/>
          <p:nvPr>
            <p:ph idx="3" type="pic"/>
          </p:nvPr>
        </p:nvSpPr>
        <p:spPr>
          <a:xfrm>
            <a:off x="7397551" y="847142"/>
            <a:ext cx="4153375" cy="3163857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c_Title slide">
  <p:cSld name="2c_Title slid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/>
          <p:nvPr/>
        </p:nvSpPr>
        <p:spPr>
          <a:xfrm>
            <a:off x="7795856" y="556624"/>
            <a:ext cx="4396144" cy="41165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0"/>
          <p:cNvSpPr/>
          <p:nvPr/>
        </p:nvSpPr>
        <p:spPr>
          <a:xfrm>
            <a:off x="0" y="3415144"/>
            <a:ext cx="11972657" cy="34428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0"/>
          <p:cNvSpPr txBox="1"/>
          <p:nvPr>
            <p:ph idx="1" type="subTitle"/>
          </p:nvPr>
        </p:nvSpPr>
        <p:spPr>
          <a:xfrm>
            <a:off x="951129" y="5228106"/>
            <a:ext cx="5563972" cy="351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2" type="body"/>
          </p:nvPr>
        </p:nvSpPr>
        <p:spPr>
          <a:xfrm>
            <a:off x="939979" y="5788552"/>
            <a:ext cx="5575123" cy="681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92" name="Google Shape;9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9774" y="546282"/>
            <a:ext cx="4325121" cy="153924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0"/>
          <p:cNvSpPr txBox="1"/>
          <p:nvPr>
            <p:ph idx="3" type="body"/>
          </p:nvPr>
        </p:nvSpPr>
        <p:spPr>
          <a:xfrm>
            <a:off x="951129" y="4124887"/>
            <a:ext cx="6398135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Char char="•"/>
              <a:defRPr b="1" i="0" sz="4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08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Char char="•"/>
              <a:defRPr b="1" i="0" sz="4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080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Char char="•"/>
              <a:defRPr b="1" i="0" sz="4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80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Char char="•"/>
              <a:defRPr b="1" i="0" sz="4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0"/>
          <p:cNvSpPr/>
          <p:nvPr>
            <p:ph idx="4" type="pic"/>
          </p:nvPr>
        </p:nvSpPr>
        <p:spPr>
          <a:xfrm>
            <a:off x="7397551" y="847142"/>
            <a:ext cx="4153375" cy="3163857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95" name="Google Shape;95;p10"/>
          <p:cNvSpPr/>
          <p:nvPr>
            <p:ph idx="5" type="pic"/>
          </p:nvPr>
        </p:nvSpPr>
        <p:spPr>
          <a:xfrm>
            <a:off x="8178325" y="3091273"/>
            <a:ext cx="4013675" cy="337835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Successes">
  <p:cSld name="3 Successe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/>
          <p:nvPr/>
        </p:nvSpPr>
        <p:spPr>
          <a:xfrm>
            <a:off x="11747499" y="3415144"/>
            <a:ext cx="444501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1"/>
          <p:cNvSpPr/>
          <p:nvPr/>
        </p:nvSpPr>
        <p:spPr>
          <a:xfrm>
            <a:off x="11747499" y="1"/>
            <a:ext cx="449172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1"/>
          <p:cNvSpPr txBox="1"/>
          <p:nvPr>
            <p:ph type="title"/>
          </p:nvPr>
        </p:nvSpPr>
        <p:spPr>
          <a:xfrm>
            <a:off x="483873" y="560367"/>
            <a:ext cx="11144412" cy="1136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0" name="Google Shape;10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1440" y="1482811"/>
            <a:ext cx="970075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b_Content slide">
  <p:cSld name="4b_Content slid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/>
          <p:nvPr>
            <p:ph type="title"/>
          </p:nvPr>
        </p:nvSpPr>
        <p:spPr>
          <a:xfrm>
            <a:off x="483873" y="560367"/>
            <a:ext cx="11263628" cy="1136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3" name="Google Shape;10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1" y="6225043"/>
            <a:ext cx="1296848" cy="46137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2"/>
          <p:cNvSpPr/>
          <p:nvPr/>
        </p:nvSpPr>
        <p:spPr>
          <a:xfrm>
            <a:off x="11747499" y="3415144"/>
            <a:ext cx="444501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2"/>
          <p:cNvSpPr/>
          <p:nvPr/>
        </p:nvSpPr>
        <p:spPr>
          <a:xfrm>
            <a:off x="11747499" y="1"/>
            <a:ext cx="449172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2"/>
          <p:cNvSpPr txBox="1"/>
          <p:nvPr>
            <p:ph idx="1" type="body"/>
          </p:nvPr>
        </p:nvSpPr>
        <p:spPr>
          <a:xfrm>
            <a:off x="491616" y="1708353"/>
            <a:ext cx="5384800" cy="4425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idx="2" type="body"/>
          </p:nvPr>
        </p:nvSpPr>
        <p:spPr>
          <a:xfrm>
            <a:off x="6354912" y="1708353"/>
            <a:ext cx="5384800" cy="4425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c_Content slide">
  <p:cSld name="4c_Content slid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type="title"/>
          </p:nvPr>
        </p:nvSpPr>
        <p:spPr>
          <a:xfrm>
            <a:off x="483872" y="560367"/>
            <a:ext cx="6592045" cy="1136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1" y="6225043"/>
            <a:ext cx="1296848" cy="46137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11747499" y="3415144"/>
            <a:ext cx="444501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11747499" y="1"/>
            <a:ext cx="449172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3"/>
          <p:cNvSpPr txBox="1"/>
          <p:nvPr>
            <p:ph idx="1" type="body"/>
          </p:nvPr>
        </p:nvSpPr>
        <p:spPr>
          <a:xfrm>
            <a:off x="491616" y="1708353"/>
            <a:ext cx="6584302" cy="4425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3"/>
          <p:cNvSpPr/>
          <p:nvPr>
            <p:ph idx="2" type="pic"/>
          </p:nvPr>
        </p:nvSpPr>
        <p:spPr>
          <a:xfrm>
            <a:off x="7819402" y="560367"/>
            <a:ext cx="3928096" cy="286561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5" name="Google Shape;115;p13"/>
          <p:cNvSpPr/>
          <p:nvPr>
            <p:ph idx="3" type="pic"/>
          </p:nvPr>
        </p:nvSpPr>
        <p:spPr>
          <a:xfrm>
            <a:off x="8272329" y="3016665"/>
            <a:ext cx="3919671" cy="311743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a_Content slide">
  <p:cSld name="5a_Content slid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/>
          <p:nvPr/>
        </p:nvSpPr>
        <p:spPr>
          <a:xfrm>
            <a:off x="7913406" y="556624"/>
            <a:ext cx="4278594" cy="41165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7118647" y="3415144"/>
            <a:ext cx="4628852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4"/>
          <p:cNvSpPr txBox="1"/>
          <p:nvPr>
            <p:ph type="title"/>
          </p:nvPr>
        </p:nvSpPr>
        <p:spPr>
          <a:xfrm>
            <a:off x="483873" y="560367"/>
            <a:ext cx="6913677" cy="1136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0" name="Google Shape;12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1" y="6225043"/>
            <a:ext cx="1296848" cy="46137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4"/>
          <p:cNvSpPr txBox="1"/>
          <p:nvPr>
            <p:ph idx="1" type="body"/>
          </p:nvPr>
        </p:nvSpPr>
        <p:spPr>
          <a:xfrm>
            <a:off x="491616" y="1708353"/>
            <a:ext cx="6627031" cy="4425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14"/>
          <p:cNvSpPr/>
          <p:nvPr>
            <p:ph idx="2" type="pic"/>
          </p:nvPr>
        </p:nvSpPr>
        <p:spPr>
          <a:xfrm>
            <a:off x="7397551" y="847142"/>
            <a:ext cx="4153375" cy="3163857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23" name="Google Shape;123;p14"/>
          <p:cNvSpPr/>
          <p:nvPr>
            <p:ph idx="3" type="pic"/>
          </p:nvPr>
        </p:nvSpPr>
        <p:spPr>
          <a:xfrm>
            <a:off x="8178325" y="3091273"/>
            <a:ext cx="4013675" cy="337835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b_Content slide">
  <p:cSld name="5b_Content slid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/>
          <p:nvPr/>
        </p:nvSpPr>
        <p:spPr>
          <a:xfrm>
            <a:off x="7913406" y="556624"/>
            <a:ext cx="4278594" cy="41165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7118647" y="3415144"/>
            <a:ext cx="4628852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5"/>
          <p:cNvSpPr txBox="1"/>
          <p:nvPr>
            <p:ph type="title"/>
          </p:nvPr>
        </p:nvSpPr>
        <p:spPr>
          <a:xfrm>
            <a:off x="483872" y="560367"/>
            <a:ext cx="7429533" cy="1136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1" y="6225043"/>
            <a:ext cx="1296848" cy="46137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/>
          <p:nvPr>
            <p:ph idx="1" type="body"/>
          </p:nvPr>
        </p:nvSpPr>
        <p:spPr>
          <a:xfrm>
            <a:off x="491616" y="1708353"/>
            <a:ext cx="6627030" cy="4425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15"/>
          <p:cNvSpPr txBox="1"/>
          <p:nvPr>
            <p:ph idx="2" type="body"/>
          </p:nvPr>
        </p:nvSpPr>
        <p:spPr>
          <a:xfrm>
            <a:off x="8707406" y="1560520"/>
            <a:ext cx="3040093" cy="1393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15"/>
          <p:cNvSpPr/>
          <p:nvPr>
            <p:ph idx="3" type="pic"/>
          </p:nvPr>
        </p:nvSpPr>
        <p:spPr>
          <a:xfrm>
            <a:off x="7494663" y="3091273"/>
            <a:ext cx="4697338" cy="337835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End slide">
  <p:cSld name="6_End slide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/>
          <p:nvPr/>
        </p:nvSpPr>
        <p:spPr>
          <a:xfrm>
            <a:off x="7204105" y="566738"/>
            <a:ext cx="4987896" cy="3885622"/>
          </a:xfrm>
          <a:prstGeom prst="rect">
            <a:avLst/>
          </a:prstGeom>
          <a:solidFill>
            <a:srgbClr val="621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1" y="3746090"/>
            <a:ext cx="11451363" cy="3099091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6"/>
          <p:cNvSpPr txBox="1"/>
          <p:nvPr>
            <p:ph idx="1" type="body"/>
          </p:nvPr>
        </p:nvSpPr>
        <p:spPr>
          <a:xfrm>
            <a:off x="929411" y="5486762"/>
            <a:ext cx="5585691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833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36" name="Google Shape;13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9775" y="546282"/>
            <a:ext cx="4325121" cy="153924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/>
          <p:nvPr>
            <p:ph idx="2" type="body"/>
          </p:nvPr>
        </p:nvSpPr>
        <p:spPr>
          <a:xfrm>
            <a:off x="933897" y="4171746"/>
            <a:ext cx="5581204" cy="1304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16"/>
          <p:cNvSpPr/>
          <p:nvPr>
            <p:ph idx="3" type="pic"/>
          </p:nvPr>
        </p:nvSpPr>
        <p:spPr>
          <a:xfrm>
            <a:off x="6589283" y="953046"/>
            <a:ext cx="5232400" cy="515987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a_Content slide">
  <p:cSld name="4a_Content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83873" y="560367"/>
            <a:ext cx="11144412" cy="1136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8" name="Google Shape;1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1" y="6225043"/>
            <a:ext cx="1296848" cy="46137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5"/>
          <p:cNvSpPr/>
          <p:nvPr/>
        </p:nvSpPr>
        <p:spPr>
          <a:xfrm>
            <a:off x="11747499" y="3415144"/>
            <a:ext cx="444501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5"/>
          <p:cNvSpPr/>
          <p:nvPr/>
        </p:nvSpPr>
        <p:spPr>
          <a:xfrm>
            <a:off x="11747499" y="1"/>
            <a:ext cx="449172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491615" y="1708353"/>
            <a:ext cx="11164868" cy="4425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53b794893_0_118"/>
          <p:cNvSpPr txBox="1"/>
          <p:nvPr>
            <p:ph type="title"/>
          </p:nvPr>
        </p:nvSpPr>
        <p:spPr>
          <a:xfrm>
            <a:off x="404400" y="548767"/>
            <a:ext cx="113607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g953b794893_0_118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oogle Shape;143;g953b794893_0_252"/>
          <p:cNvCxnSpPr/>
          <p:nvPr/>
        </p:nvCxnSpPr>
        <p:spPr>
          <a:xfrm>
            <a:off x="3303633" y="554200"/>
            <a:ext cx="8325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g953b794893_0_252"/>
          <p:cNvCxnSpPr/>
          <p:nvPr/>
        </p:nvCxnSpPr>
        <p:spPr>
          <a:xfrm>
            <a:off x="3303633" y="6320000"/>
            <a:ext cx="8325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" name="Google Shape;145;g953b794893_0_252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" name="Google Shape;146;g953b794893_0_252"/>
          <p:cNvSpPr txBox="1"/>
          <p:nvPr>
            <p:ph type="title"/>
          </p:nvPr>
        </p:nvSpPr>
        <p:spPr>
          <a:xfrm>
            <a:off x="3200333" y="767933"/>
            <a:ext cx="84288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g953b794893_0_252"/>
          <p:cNvSpPr txBox="1"/>
          <p:nvPr>
            <p:ph idx="1" type="body"/>
          </p:nvPr>
        </p:nvSpPr>
        <p:spPr>
          <a:xfrm>
            <a:off x="3213483" y="2127701"/>
            <a:ext cx="8428800" cy="40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g953b794893_0_252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53b794893_1_170"/>
          <p:cNvSpPr/>
          <p:nvPr/>
        </p:nvSpPr>
        <p:spPr>
          <a:xfrm>
            <a:off x="440286" y="614407"/>
            <a:ext cx="11309400" cy="118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953b794893_1_170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g953b794893_1_170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3756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656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3756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56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3756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56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756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56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3756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56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3756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56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3756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56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3756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56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3756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656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Google Shape;153;g953b794893_1_170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g953b794893_1_170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g953b794893_1_170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e98a019e7_0_167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a_Content slide 2">
  <p:cSld name="4a_Content slide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72cb10f56_0_221"/>
          <p:cNvSpPr txBox="1"/>
          <p:nvPr>
            <p:ph type="title"/>
          </p:nvPr>
        </p:nvSpPr>
        <p:spPr>
          <a:xfrm>
            <a:off x="483873" y="560366"/>
            <a:ext cx="108162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0" name="Google Shape;160;gf72cb10f56_0_2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1" y="6225043"/>
            <a:ext cx="1296848" cy="46137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f72cb10f56_0_221"/>
          <p:cNvSpPr/>
          <p:nvPr/>
        </p:nvSpPr>
        <p:spPr>
          <a:xfrm>
            <a:off x="11747499" y="3415144"/>
            <a:ext cx="444600" cy="3442800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f72cb10f56_0_221"/>
          <p:cNvSpPr/>
          <p:nvPr/>
        </p:nvSpPr>
        <p:spPr>
          <a:xfrm>
            <a:off x="11747499" y="1"/>
            <a:ext cx="449100" cy="342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63" name="Google Shape;163;gf72cb10f56_0_221"/>
          <p:cNvCxnSpPr/>
          <p:nvPr/>
        </p:nvCxnSpPr>
        <p:spPr>
          <a:xfrm>
            <a:off x="483873" y="6035489"/>
            <a:ext cx="10847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a_Content slide 3">
  <p:cSld name="4a_Content slide_3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72cb10f56_0_302"/>
          <p:cNvSpPr txBox="1"/>
          <p:nvPr>
            <p:ph type="title"/>
          </p:nvPr>
        </p:nvSpPr>
        <p:spPr>
          <a:xfrm>
            <a:off x="483873" y="560366"/>
            <a:ext cx="108162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6" name="Google Shape;166;gf72cb10f56_0_3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1" y="6225043"/>
            <a:ext cx="1296848" cy="46137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f72cb10f56_0_302"/>
          <p:cNvSpPr/>
          <p:nvPr/>
        </p:nvSpPr>
        <p:spPr>
          <a:xfrm>
            <a:off x="11747499" y="3415144"/>
            <a:ext cx="444600" cy="3442800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f72cb10f56_0_302"/>
          <p:cNvSpPr/>
          <p:nvPr/>
        </p:nvSpPr>
        <p:spPr>
          <a:xfrm>
            <a:off x="11747499" y="1"/>
            <a:ext cx="449100" cy="342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69" name="Google Shape;169;gf72cb10f56_0_302"/>
          <p:cNvCxnSpPr/>
          <p:nvPr/>
        </p:nvCxnSpPr>
        <p:spPr>
          <a:xfrm>
            <a:off x="483873" y="6035489"/>
            <a:ext cx="10847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a_Content slide 4">
  <p:cSld name="4a_Content slide_4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72cb10f56_0_437"/>
          <p:cNvSpPr txBox="1"/>
          <p:nvPr>
            <p:ph type="title"/>
          </p:nvPr>
        </p:nvSpPr>
        <p:spPr>
          <a:xfrm>
            <a:off x="483873" y="560366"/>
            <a:ext cx="108162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72" name="Google Shape;172;gf72cb10f56_0_4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1" y="6225043"/>
            <a:ext cx="1296848" cy="46137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f72cb10f56_0_437"/>
          <p:cNvSpPr/>
          <p:nvPr/>
        </p:nvSpPr>
        <p:spPr>
          <a:xfrm>
            <a:off x="11747499" y="3415144"/>
            <a:ext cx="444600" cy="3442800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f72cb10f56_0_437"/>
          <p:cNvSpPr/>
          <p:nvPr/>
        </p:nvSpPr>
        <p:spPr>
          <a:xfrm>
            <a:off x="11747499" y="1"/>
            <a:ext cx="449100" cy="342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75" name="Google Shape;175;gf72cb10f56_0_437"/>
          <p:cNvCxnSpPr/>
          <p:nvPr/>
        </p:nvCxnSpPr>
        <p:spPr>
          <a:xfrm>
            <a:off x="483873" y="6035489"/>
            <a:ext cx="10847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a_Content slide 5">
  <p:cSld name="4a_Content slide_5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72cb10f56_0_611"/>
          <p:cNvSpPr txBox="1"/>
          <p:nvPr>
            <p:ph type="title"/>
          </p:nvPr>
        </p:nvSpPr>
        <p:spPr>
          <a:xfrm>
            <a:off x="483873" y="560366"/>
            <a:ext cx="108162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78" name="Google Shape;178;gf72cb10f56_0_6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1" y="6225043"/>
            <a:ext cx="1296848" cy="46137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f72cb10f56_0_611"/>
          <p:cNvSpPr/>
          <p:nvPr/>
        </p:nvSpPr>
        <p:spPr>
          <a:xfrm>
            <a:off x="11747499" y="3415144"/>
            <a:ext cx="444600" cy="3442800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f72cb10f56_0_611"/>
          <p:cNvSpPr/>
          <p:nvPr/>
        </p:nvSpPr>
        <p:spPr>
          <a:xfrm>
            <a:off x="11747499" y="1"/>
            <a:ext cx="449100" cy="342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81" name="Google Shape;181;gf72cb10f56_0_611"/>
          <p:cNvCxnSpPr/>
          <p:nvPr/>
        </p:nvCxnSpPr>
        <p:spPr>
          <a:xfrm>
            <a:off x="483873" y="6035489"/>
            <a:ext cx="10847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a_Content slide 6">
  <p:cSld name="4a_Content slide_6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72cb10f56_0_793"/>
          <p:cNvSpPr txBox="1"/>
          <p:nvPr>
            <p:ph type="title"/>
          </p:nvPr>
        </p:nvSpPr>
        <p:spPr>
          <a:xfrm>
            <a:off x="483873" y="560366"/>
            <a:ext cx="108162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84" name="Google Shape;184;gf72cb10f56_0_7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1" y="6225043"/>
            <a:ext cx="1296848" cy="46137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f72cb10f56_0_793"/>
          <p:cNvSpPr/>
          <p:nvPr/>
        </p:nvSpPr>
        <p:spPr>
          <a:xfrm>
            <a:off x="11747499" y="3415144"/>
            <a:ext cx="444600" cy="3442800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f72cb10f56_0_793"/>
          <p:cNvSpPr/>
          <p:nvPr/>
        </p:nvSpPr>
        <p:spPr>
          <a:xfrm>
            <a:off x="11747499" y="1"/>
            <a:ext cx="449100" cy="342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87" name="Google Shape;187;gf72cb10f56_0_793"/>
          <p:cNvCxnSpPr/>
          <p:nvPr/>
        </p:nvCxnSpPr>
        <p:spPr>
          <a:xfrm>
            <a:off x="483873" y="6035489"/>
            <a:ext cx="10847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a_Content slide 8">
  <p:cSld name="4a_Content slide_8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9d4d19381_0_105"/>
          <p:cNvSpPr txBox="1"/>
          <p:nvPr>
            <p:ph type="title"/>
          </p:nvPr>
        </p:nvSpPr>
        <p:spPr>
          <a:xfrm>
            <a:off x="483873" y="560366"/>
            <a:ext cx="108162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90" name="Google Shape;190;gf9d4d19381_0_1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1" y="6225043"/>
            <a:ext cx="1296848" cy="46137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f9d4d19381_0_105"/>
          <p:cNvSpPr/>
          <p:nvPr/>
        </p:nvSpPr>
        <p:spPr>
          <a:xfrm>
            <a:off x="11747499" y="3415144"/>
            <a:ext cx="444600" cy="3442800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f9d4d19381_0_105"/>
          <p:cNvSpPr/>
          <p:nvPr/>
        </p:nvSpPr>
        <p:spPr>
          <a:xfrm>
            <a:off x="11747499" y="1"/>
            <a:ext cx="449100" cy="342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93" name="Google Shape;193;gf9d4d19381_0_105"/>
          <p:cNvCxnSpPr/>
          <p:nvPr/>
        </p:nvCxnSpPr>
        <p:spPr>
          <a:xfrm>
            <a:off x="483873" y="6035489"/>
            <a:ext cx="10847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a_Content slide 4 1">
  <p:cSld name="4a_Content slide_4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f9bf2e402f_1_97"/>
          <p:cNvSpPr txBox="1"/>
          <p:nvPr>
            <p:ph type="title"/>
          </p:nvPr>
        </p:nvSpPr>
        <p:spPr>
          <a:xfrm>
            <a:off x="483873" y="560367"/>
            <a:ext cx="111444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4" name="Google Shape;24;gf9bf2e402f_1_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1" y="6225043"/>
            <a:ext cx="1296848" cy="46137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gf9bf2e402f_1_97"/>
          <p:cNvSpPr/>
          <p:nvPr/>
        </p:nvSpPr>
        <p:spPr>
          <a:xfrm>
            <a:off x="11747499" y="3415144"/>
            <a:ext cx="444600" cy="3442800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gf9bf2e402f_1_97"/>
          <p:cNvSpPr/>
          <p:nvPr/>
        </p:nvSpPr>
        <p:spPr>
          <a:xfrm>
            <a:off x="11747499" y="1"/>
            <a:ext cx="449100" cy="342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gf9bf2e402f_1_97"/>
          <p:cNvSpPr txBox="1"/>
          <p:nvPr>
            <p:ph idx="1" type="body"/>
          </p:nvPr>
        </p:nvSpPr>
        <p:spPr>
          <a:xfrm>
            <a:off x="491615" y="1708353"/>
            <a:ext cx="11164800" cy="44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d Slide / DARK B">
  <p:cSld name="1_End Slide / DARK B">
    <p:bg>
      <p:bgPr>
        <a:solidFill>
          <a:schemeClr val="accent6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a_Content slide 7">
  <p:cSld name="4a_Content slide_7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f72cb10f56_0_1046"/>
          <p:cNvSpPr txBox="1"/>
          <p:nvPr>
            <p:ph type="title"/>
          </p:nvPr>
        </p:nvSpPr>
        <p:spPr>
          <a:xfrm>
            <a:off x="483873" y="560366"/>
            <a:ext cx="108162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1" name="Google Shape;31;gf72cb10f56_0_10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1" y="6225043"/>
            <a:ext cx="1296848" cy="46137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gf72cb10f56_0_1046"/>
          <p:cNvSpPr/>
          <p:nvPr/>
        </p:nvSpPr>
        <p:spPr>
          <a:xfrm>
            <a:off x="11747499" y="3415144"/>
            <a:ext cx="444600" cy="3442800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gf72cb10f56_0_1046"/>
          <p:cNvSpPr/>
          <p:nvPr/>
        </p:nvSpPr>
        <p:spPr>
          <a:xfrm>
            <a:off x="11747499" y="1"/>
            <a:ext cx="449100" cy="342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4" name="Google Shape;34;gf72cb10f56_0_1046"/>
          <p:cNvCxnSpPr/>
          <p:nvPr/>
        </p:nvCxnSpPr>
        <p:spPr>
          <a:xfrm>
            <a:off x="483873" y="6035489"/>
            <a:ext cx="10847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a_Title slide">
  <p:cSld name="1a_Title slid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>
            <a:off x="11747499" y="3415144"/>
            <a:ext cx="444501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6"/>
          <p:cNvSpPr/>
          <p:nvPr/>
        </p:nvSpPr>
        <p:spPr>
          <a:xfrm>
            <a:off x="11747499" y="1"/>
            <a:ext cx="449172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Google Shape;3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9774" y="546282"/>
            <a:ext cx="4325121" cy="153924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/>
          <p:nvPr>
            <p:ph type="ctrTitle"/>
          </p:nvPr>
        </p:nvSpPr>
        <p:spPr>
          <a:xfrm>
            <a:off x="939978" y="3991480"/>
            <a:ext cx="10177029" cy="1167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" type="subTitle"/>
          </p:nvPr>
        </p:nvSpPr>
        <p:spPr>
          <a:xfrm>
            <a:off x="951129" y="5228106"/>
            <a:ext cx="5563972" cy="351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939978" y="5788552"/>
            <a:ext cx="7764847" cy="681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/>
          <p:nvPr>
            <p:ph idx="3" type="pic"/>
          </p:nvPr>
        </p:nvSpPr>
        <p:spPr>
          <a:xfrm>
            <a:off x="6229884" y="546282"/>
            <a:ext cx="5517616" cy="336128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g9e98a019e7_0_169"/>
          <p:cNvCxnSpPr/>
          <p:nvPr/>
        </p:nvCxnSpPr>
        <p:spPr>
          <a:xfrm>
            <a:off x="566934" y="6320000"/>
            <a:ext cx="11062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" name="Google Shape;45;g9e98a019e7_0_169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9e98a019e7_0_169"/>
          <p:cNvSpPr txBox="1"/>
          <p:nvPr>
            <p:ph idx="1" type="body"/>
          </p:nvPr>
        </p:nvSpPr>
        <p:spPr>
          <a:xfrm>
            <a:off x="437356" y="5634700"/>
            <a:ext cx="11184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7" name="Google Shape;47;g9e98a019e7_0_169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oogle Shape;49;g953b794893_0_259"/>
          <p:cNvCxnSpPr/>
          <p:nvPr/>
        </p:nvCxnSpPr>
        <p:spPr>
          <a:xfrm>
            <a:off x="566934" y="6320000"/>
            <a:ext cx="11062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" name="Google Shape;50;g953b794893_0_259"/>
          <p:cNvCxnSpPr/>
          <p:nvPr/>
        </p:nvCxnSpPr>
        <p:spPr>
          <a:xfrm>
            <a:off x="566934" y="554200"/>
            <a:ext cx="11062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g953b794893_0_259"/>
          <p:cNvSpPr txBox="1"/>
          <p:nvPr>
            <p:ph hasCustomPrompt="1" type="title"/>
          </p:nvPr>
        </p:nvSpPr>
        <p:spPr>
          <a:xfrm>
            <a:off x="1138600" y="1739800"/>
            <a:ext cx="9914700" cy="20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Char char="●"/>
              <a:defRPr b="0" i="0" sz="1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Char char="○"/>
              <a:defRPr b="0" i="0" sz="1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Char char="■"/>
              <a:defRPr b="0" i="0" sz="1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Char char="●"/>
              <a:defRPr b="0" i="0" sz="1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Char char="○"/>
              <a:defRPr b="0" i="0" sz="1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Char char="■"/>
              <a:defRPr b="0" i="0" sz="1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Char char="●"/>
              <a:defRPr b="0" i="0" sz="1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Char char="○"/>
              <a:defRPr b="0" i="0" sz="1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Char char="■"/>
              <a:defRPr b="0" i="0" sz="1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g953b794893_0_259"/>
          <p:cNvSpPr txBox="1"/>
          <p:nvPr>
            <p:ph idx="1" type="body"/>
          </p:nvPr>
        </p:nvSpPr>
        <p:spPr>
          <a:xfrm>
            <a:off x="1138600" y="3892600"/>
            <a:ext cx="99147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925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g953b794893_0_259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b_Title slide">
  <p:cSld name="2b_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7913406" y="556624"/>
            <a:ext cx="4278594" cy="41165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0" y="3415144"/>
            <a:ext cx="11887200" cy="34428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4"/>
          <p:cNvSpPr txBox="1"/>
          <p:nvPr>
            <p:ph type="ctrTitle"/>
          </p:nvPr>
        </p:nvSpPr>
        <p:spPr>
          <a:xfrm>
            <a:off x="939977" y="4119073"/>
            <a:ext cx="6417952" cy="1040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4"/>
          <p:cNvSpPr txBox="1"/>
          <p:nvPr>
            <p:ph idx="1" type="subTitle"/>
          </p:nvPr>
        </p:nvSpPr>
        <p:spPr>
          <a:xfrm>
            <a:off x="951128" y="5228106"/>
            <a:ext cx="6405115" cy="351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4"/>
          <p:cNvSpPr txBox="1"/>
          <p:nvPr>
            <p:ph idx="2" type="body"/>
          </p:nvPr>
        </p:nvSpPr>
        <p:spPr>
          <a:xfrm>
            <a:off x="939979" y="5788552"/>
            <a:ext cx="6417952" cy="602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0" name="Google Shape;6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9774" y="546282"/>
            <a:ext cx="4325121" cy="153924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4"/>
          <p:cNvSpPr/>
          <p:nvPr>
            <p:ph idx="3" type="pic"/>
          </p:nvPr>
        </p:nvSpPr>
        <p:spPr>
          <a:xfrm>
            <a:off x="7397551" y="847142"/>
            <a:ext cx="4153375" cy="5543827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m-files.com/blog/wp-content/uploads/2019/09/structured-vs-unstructured-data.p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miro.medium.com/max/425/1*GkhP_fliGHcijoiyp0I4Wg.png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dfs.semanticscholar.org/48b9/293cfd4297f855867ca278f7069abc6a9c24.pdf" TargetMode="External"/><Relationship Id="rId4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moodle.port.ac.uk/pluginfile.php/4200202/mod_folder/content/0/Twitter%20dataset.csv?forcedownload=1" TargetMode="External"/><Relationship Id="rId4" Type="http://schemas.openxmlformats.org/officeDocument/2006/relationships/hyperlink" Target="https://moodle.port.ac.uk/pluginfile.php/4200202/mod_folder/content/0/Headline%20news%20dataset.csv?forcedownload=1" TargetMode="External"/><Relationship Id="rId5" Type="http://schemas.openxmlformats.org/officeDocument/2006/relationships/hyperlink" Target="https://moodle.port.ac.uk/pluginfile.php/4200202/mod_folder/content/0/amazon%20dataset.xlsx?forcedownload=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72cb10f56_0_0"/>
          <p:cNvSpPr txBox="1"/>
          <p:nvPr>
            <p:ph type="title"/>
          </p:nvPr>
        </p:nvSpPr>
        <p:spPr>
          <a:xfrm>
            <a:off x="415600" y="1665502"/>
            <a:ext cx="10332300" cy="14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alibri"/>
              <a:buNone/>
            </a:pPr>
            <a:r>
              <a:rPr lang="en-GB" sz="5400"/>
              <a:t>Applied Machine Learning and Data Mining</a:t>
            </a:r>
            <a:endParaRPr sz="5400"/>
          </a:p>
        </p:txBody>
      </p:sp>
      <p:sp>
        <p:nvSpPr>
          <p:cNvPr id="199" name="Google Shape;199;gf72cb10f56_0_0"/>
          <p:cNvSpPr txBox="1"/>
          <p:nvPr>
            <p:ph idx="1" type="body"/>
          </p:nvPr>
        </p:nvSpPr>
        <p:spPr>
          <a:xfrm>
            <a:off x="501717" y="4545228"/>
            <a:ext cx="27609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GB" sz="2100">
                <a:solidFill>
                  <a:srgbClr val="000000"/>
                </a:solidFill>
              </a:rPr>
              <a:t>Dr. Alaa Mohasseb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200" name="Google Shape;200;gf72cb10f56_0_0"/>
          <p:cNvSpPr txBox="1"/>
          <p:nvPr>
            <p:ph idx="1" type="subTitle"/>
          </p:nvPr>
        </p:nvSpPr>
        <p:spPr>
          <a:xfrm>
            <a:off x="415600" y="3778829"/>
            <a:ext cx="86364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None/>
            </a:pPr>
            <a:r>
              <a:rPr b="1" i="0" lang="en-GB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b="1" i="0" lang="en-GB" sz="25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i="0" lang="en-GB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GB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GB" sz="25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rPr>
              <a:t>Data Understanding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1" name="Google Shape;201;gf72cb10f56_0_0"/>
          <p:cNvCxnSpPr/>
          <p:nvPr/>
        </p:nvCxnSpPr>
        <p:spPr>
          <a:xfrm>
            <a:off x="501725" y="4375900"/>
            <a:ext cx="957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f72cb10f56_0_362"/>
          <p:cNvSpPr txBox="1"/>
          <p:nvPr>
            <p:ph type="title"/>
          </p:nvPr>
        </p:nvSpPr>
        <p:spPr>
          <a:xfrm>
            <a:off x="483873" y="560367"/>
            <a:ext cx="111444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/>
              <a:t>Data Understanding</a:t>
            </a:r>
            <a:endParaRPr/>
          </a:p>
        </p:txBody>
      </p:sp>
      <p:sp>
        <p:nvSpPr>
          <p:cNvPr id="356" name="Google Shape;356;gf72cb10f56_0_362"/>
          <p:cNvSpPr txBox="1"/>
          <p:nvPr/>
        </p:nvSpPr>
        <p:spPr>
          <a:xfrm>
            <a:off x="6096000" y="2239949"/>
            <a:ext cx="2113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Explore data</a:t>
            </a:r>
            <a:endParaRPr b="0" i="0" sz="24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7" name="Google Shape;357;gf72cb10f56_0_362"/>
          <p:cNvSpPr txBox="1"/>
          <p:nvPr/>
        </p:nvSpPr>
        <p:spPr>
          <a:xfrm>
            <a:off x="6096000" y="3188650"/>
            <a:ext cx="3207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Verify data quality</a:t>
            </a:r>
            <a:endParaRPr b="0" i="0" sz="24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8" name="Google Shape;358;gf72cb10f56_0_362"/>
          <p:cNvSpPr txBox="1"/>
          <p:nvPr/>
        </p:nvSpPr>
        <p:spPr>
          <a:xfrm>
            <a:off x="1354550" y="2191825"/>
            <a:ext cx="3094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Collect initial data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f72cb10f56_0_362"/>
          <p:cNvSpPr txBox="1"/>
          <p:nvPr/>
        </p:nvSpPr>
        <p:spPr>
          <a:xfrm>
            <a:off x="1354550" y="3155450"/>
            <a:ext cx="2494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Describe data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f72cb10f56_0_362"/>
          <p:cNvSpPr/>
          <p:nvPr/>
        </p:nvSpPr>
        <p:spPr>
          <a:xfrm>
            <a:off x="589798" y="3062208"/>
            <a:ext cx="576000" cy="576000"/>
          </a:xfrm>
          <a:prstGeom prst="ellipse">
            <a:avLst/>
          </a:prstGeom>
          <a:solidFill>
            <a:srgbClr val="621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1" name="Google Shape;361;gf72cb10f56_0_362"/>
          <p:cNvSpPr/>
          <p:nvPr/>
        </p:nvSpPr>
        <p:spPr>
          <a:xfrm>
            <a:off x="589798" y="2018244"/>
            <a:ext cx="576000" cy="576000"/>
          </a:xfrm>
          <a:prstGeom prst="ellipse">
            <a:avLst/>
          </a:prstGeom>
          <a:solidFill>
            <a:srgbClr val="00A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2" name="Google Shape;362;gf72cb10f56_0_362"/>
          <p:cNvSpPr/>
          <p:nvPr/>
        </p:nvSpPr>
        <p:spPr>
          <a:xfrm>
            <a:off x="5152398" y="3040565"/>
            <a:ext cx="576000" cy="576000"/>
          </a:xfrm>
          <a:prstGeom prst="ellipse">
            <a:avLst/>
          </a:prstGeom>
          <a:solidFill>
            <a:srgbClr val="66C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3" name="Google Shape;363;gf72cb10f56_0_362"/>
          <p:cNvSpPr/>
          <p:nvPr/>
        </p:nvSpPr>
        <p:spPr>
          <a:xfrm>
            <a:off x="5152398" y="2080815"/>
            <a:ext cx="576000" cy="576000"/>
          </a:xfrm>
          <a:prstGeom prst="ellipse">
            <a:avLst/>
          </a:prstGeom>
          <a:solidFill>
            <a:srgbClr val="0078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a4af6bc1f2_0_0"/>
          <p:cNvSpPr txBox="1"/>
          <p:nvPr>
            <p:ph type="title"/>
          </p:nvPr>
        </p:nvSpPr>
        <p:spPr>
          <a:xfrm>
            <a:off x="1323800" y="2410850"/>
            <a:ext cx="92298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en-GB">
                <a:latin typeface="Montserrat Medium"/>
                <a:ea typeface="Montserrat Medium"/>
                <a:cs typeface="Montserrat Medium"/>
                <a:sym typeface="Montserrat Medium"/>
              </a:rPr>
              <a:t>What are the characteristics of your Data?</a:t>
            </a:r>
            <a:endParaRPr b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f72cb10f56_0_443"/>
          <p:cNvSpPr txBox="1"/>
          <p:nvPr>
            <p:ph type="title"/>
          </p:nvPr>
        </p:nvSpPr>
        <p:spPr>
          <a:xfrm>
            <a:off x="483873" y="560367"/>
            <a:ext cx="111444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/>
              <a:t>Data Understanding</a:t>
            </a:r>
            <a:endParaRPr/>
          </a:p>
        </p:txBody>
      </p:sp>
      <p:sp>
        <p:nvSpPr>
          <p:cNvPr id="376" name="Google Shape;376;gf72cb10f56_0_443"/>
          <p:cNvSpPr/>
          <p:nvPr/>
        </p:nvSpPr>
        <p:spPr>
          <a:xfrm>
            <a:off x="6881359" y="6078963"/>
            <a:ext cx="45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4E4E4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Adapted from sources: </a:t>
            </a:r>
            <a:r>
              <a:rPr b="0" i="0" lang="en-GB" sz="1000" u="none" cap="none" strike="noStrike">
                <a:solidFill>
                  <a:srgbClr val="4E4E4E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structured-vs-unstructured-data.png</a:t>
            </a:r>
            <a:endParaRPr b="0" i="0" sz="1000" u="none" cap="none" strike="noStrike">
              <a:solidFill>
                <a:srgbClr val="4E4E4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4E4E4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1*D8B5_HlEfwSQURgQkymoBA.jpeg</a:t>
            </a:r>
            <a:endParaRPr b="0" i="0" sz="1000" u="none" cap="none" strike="noStrike">
              <a:solidFill>
                <a:srgbClr val="4E4E4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377" name="Google Shape;377;gf72cb10f56_0_443"/>
          <p:cNvGrpSpPr/>
          <p:nvPr/>
        </p:nvGrpSpPr>
        <p:grpSpPr>
          <a:xfrm>
            <a:off x="5597577" y="526771"/>
            <a:ext cx="6095958" cy="6145703"/>
            <a:chOff x="3177291" y="709134"/>
            <a:chExt cx="5533731" cy="5527706"/>
          </a:xfrm>
        </p:grpSpPr>
        <p:sp>
          <p:nvSpPr>
            <p:cNvPr id="378" name="Google Shape;378;gf72cb10f56_0_443"/>
            <p:cNvSpPr/>
            <p:nvPr/>
          </p:nvSpPr>
          <p:spPr>
            <a:xfrm rot="-2700000">
              <a:off x="3713354" y="3155206"/>
              <a:ext cx="2552907" cy="2552910"/>
            </a:xfrm>
            <a:custGeom>
              <a:rect b="b" l="l" r="r" t="t"/>
              <a:pathLst>
                <a:path extrusionOk="0" h="3730" w="3732">
                  <a:moveTo>
                    <a:pt x="2685" y="3019"/>
                  </a:moveTo>
                  <a:lnTo>
                    <a:pt x="2685" y="3019"/>
                  </a:lnTo>
                  <a:cubicBezTo>
                    <a:pt x="2666" y="2998"/>
                    <a:pt x="2642" y="2980"/>
                    <a:pt x="2618" y="2971"/>
                  </a:cubicBezTo>
                  <a:lnTo>
                    <a:pt x="2618" y="2971"/>
                  </a:lnTo>
                  <a:cubicBezTo>
                    <a:pt x="2506" y="2933"/>
                    <a:pt x="2407" y="2878"/>
                    <a:pt x="2354" y="2824"/>
                  </a:cubicBezTo>
                  <a:lnTo>
                    <a:pt x="2354" y="2824"/>
                  </a:lnTo>
                  <a:cubicBezTo>
                    <a:pt x="2292" y="2763"/>
                    <a:pt x="2263" y="2687"/>
                    <a:pt x="2272" y="2608"/>
                  </a:cubicBezTo>
                  <a:lnTo>
                    <a:pt x="2272" y="2608"/>
                  </a:lnTo>
                  <a:cubicBezTo>
                    <a:pt x="2279" y="2533"/>
                    <a:pt x="2320" y="2454"/>
                    <a:pt x="2386" y="2388"/>
                  </a:cubicBezTo>
                  <a:lnTo>
                    <a:pt x="2386" y="2388"/>
                  </a:lnTo>
                  <a:cubicBezTo>
                    <a:pt x="2453" y="2322"/>
                    <a:pt x="2530" y="2281"/>
                    <a:pt x="2606" y="2274"/>
                  </a:cubicBezTo>
                  <a:lnTo>
                    <a:pt x="2606" y="2274"/>
                  </a:lnTo>
                  <a:cubicBezTo>
                    <a:pt x="2685" y="2265"/>
                    <a:pt x="2760" y="2294"/>
                    <a:pt x="2823" y="2356"/>
                  </a:cubicBezTo>
                  <a:lnTo>
                    <a:pt x="2823" y="2356"/>
                  </a:lnTo>
                  <a:cubicBezTo>
                    <a:pt x="2868" y="2401"/>
                    <a:pt x="2914" y="2484"/>
                    <a:pt x="2951" y="2580"/>
                  </a:cubicBezTo>
                  <a:lnTo>
                    <a:pt x="2951" y="2580"/>
                  </a:lnTo>
                  <a:cubicBezTo>
                    <a:pt x="2956" y="2594"/>
                    <a:pt x="2960" y="2608"/>
                    <a:pt x="2965" y="2623"/>
                  </a:cubicBezTo>
                  <a:lnTo>
                    <a:pt x="2965" y="2623"/>
                  </a:lnTo>
                  <a:cubicBezTo>
                    <a:pt x="2967" y="2629"/>
                    <a:pt x="2969" y="2633"/>
                    <a:pt x="2972" y="2639"/>
                  </a:cubicBezTo>
                  <a:lnTo>
                    <a:pt x="2972" y="2639"/>
                  </a:lnTo>
                  <a:cubicBezTo>
                    <a:pt x="2981" y="2659"/>
                    <a:pt x="2995" y="2678"/>
                    <a:pt x="3013" y="2692"/>
                  </a:cubicBezTo>
                  <a:lnTo>
                    <a:pt x="3589" y="2115"/>
                  </a:lnTo>
                  <a:lnTo>
                    <a:pt x="3589" y="2115"/>
                  </a:lnTo>
                  <a:cubicBezTo>
                    <a:pt x="3597" y="2108"/>
                    <a:pt x="3605" y="2100"/>
                    <a:pt x="3613" y="2093"/>
                  </a:cubicBezTo>
                  <a:lnTo>
                    <a:pt x="3613" y="2093"/>
                  </a:lnTo>
                  <a:cubicBezTo>
                    <a:pt x="3731" y="1954"/>
                    <a:pt x="3724" y="1745"/>
                    <a:pt x="3593" y="1613"/>
                  </a:cubicBezTo>
                  <a:lnTo>
                    <a:pt x="3016" y="1038"/>
                  </a:lnTo>
                  <a:lnTo>
                    <a:pt x="3016" y="1038"/>
                  </a:lnTo>
                  <a:cubicBezTo>
                    <a:pt x="3030" y="1020"/>
                    <a:pt x="3050" y="1006"/>
                    <a:pt x="3070" y="996"/>
                  </a:cubicBezTo>
                  <a:lnTo>
                    <a:pt x="3070" y="996"/>
                  </a:lnTo>
                  <a:cubicBezTo>
                    <a:pt x="3075" y="994"/>
                    <a:pt x="3080" y="992"/>
                    <a:pt x="3086" y="990"/>
                  </a:cubicBezTo>
                  <a:lnTo>
                    <a:pt x="3086" y="990"/>
                  </a:lnTo>
                  <a:cubicBezTo>
                    <a:pt x="3100" y="985"/>
                    <a:pt x="3114" y="980"/>
                    <a:pt x="3128" y="975"/>
                  </a:cubicBezTo>
                  <a:lnTo>
                    <a:pt x="3128" y="975"/>
                  </a:lnTo>
                  <a:cubicBezTo>
                    <a:pt x="3225" y="939"/>
                    <a:pt x="3307" y="892"/>
                    <a:pt x="3352" y="847"/>
                  </a:cubicBezTo>
                  <a:lnTo>
                    <a:pt x="3352" y="847"/>
                  </a:lnTo>
                  <a:cubicBezTo>
                    <a:pt x="3415" y="785"/>
                    <a:pt x="3443" y="710"/>
                    <a:pt x="3435" y="631"/>
                  </a:cubicBezTo>
                  <a:lnTo>
                    <a:pt x="3435" y="631"/>
                  </a:lnTo>
                  <a:cubicBezTo>
                    <a:pt x="3427" y="555"/>
                    <a:pt x="3387" y="477"/>
                    <a:pt x="3320" y="411"/>
                  </a:cubicBezTo>
                  <a:lnTo>
                    <a:pt x="3320" y="411"/>
                  </a:lnTo>
                  <a:cubicBezTo>
                    <a:pt x="3254" y="345"/>
                    <a:pt x="3176" y="304"/>
                    <a:pt x="3101" y="297"/>
                  </a:cubicBezTo>
                  <a:lnTo>
                    <a:pt x="3101" y="297"/>
                  </a:lnTo>
                  <a:cubicBezTo>
                    <a:pt x="3021" y="288"/>
                    <a:pt x="2946" y="317"/>
                    <a:pt x="2884" y="379"/>
                  </a:cubicBezTo>
                  <a:lnTo>
                    <a:pt x="2884" y="379"/>
                  </a:lnTo>
                  <a:cubicBezTo>
                    <a:pt x="2831" y="432"/>
                    <a:pt x="2776" y="530"/>
                    <a:pt x="2737" y="643"/>
                  </a:cubicBezTo>
                  <a:lnTo>
                    <a:pt x="2737" y="643"/>
                  </a:lnTo>
                  <a:cubicBezTo>
                    <a:pt x="2729" y="667"/>
                    <a:pt x="2711" y="691"/>
                    <a:pt x="2689" y="709"/>
                  </a:cubicBezTo>
                  <a:lnTo>
                    <a:pt x="2118" y="138"/>
                  </a:lnTo>
                  <a:lnTo>
                    <a:pt x="2118" y="138"/>
                  </a:lnTo>
                  <a:cubicBezTo>
                    <a:pt x="1979" y="0"/>
                    <a:pt x="1752" y="0"/>
                    <a:pt x="1614" y="138"/>
                  </a:cubicBezTo>
                  <a:lnTo>
                    <a:pt x="139" y="1613"/>
                  </a:lnTo>
                  <a:lnTo>
                    <a:pt x="139" y="1613"/>
                  </a:lnTo>
                  <a:cubicBezTo>
                    <a:pt x="0" y="1752"/>
                    <a:pt x="0" y="1979"/>
                    <a:pt x="139" y="2116"/>
                  </a:cubicBezTo>
                  <a:lnTo>
                    <a:pt x="1614" y="3591"/>
                  </a:lnTo>
                  <a:lnTo>
                    <a:pt x="1614" y="3591"/>
                  </a:lnTo>
                  <a:cubicBezTo>
                    <a:pt x="1745" y="3722"/>
                    <a:pt x="1953" y="3729"/>
                    <a:pt x="2092" y="3614"/>
                  </a:cubicBezTo>
                  <a:lnTo>
                    <a:pt x="2092" y="3614"/>
                  </a:lnTo>
                  <a:cubicBezTo>
                    <a:pt x="2099" y="3606"/>
                    <a:pt x="2107" y="3599"/>
                    <a:pt x="2114" y="3591"/>
                  </a:cubicBezTo>
                  <a:lnTo>
                    <a:pt x="2685" y="3019"/>
                  </a:lnTo>
                </a:path>
              </a:pathLst>
            </a:custGeom>
            <a:solidFill>
              <a:schemeClr val="accen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65"/>
                <a:buFont typeface="Arial"/>
                <a:buNone/>
              </a:pPr>
              <a:r>
                <a:t/>
              </a:r>
              <a:endParaRPr b="0" i="0" sz="326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gf72cb10f56_0_443"/>
            <p:cNvSpPr/>
            <p:nvPr/>
          </p:nvSpPr>
          <p:spPr>
            <a:xfrm rot="-2700000">
              <a:off x="5629387" y="3153492"/>
              <a:ext cx="2552910" cy="2552909"/>
            </a:xfrm>
            <a:custGeom>
              <a:rect b="b" l="l" r="r" t="t"/>
              <a:pathLst>
                <a:path extrusionOk="0" h="3731" w="3730">
                  <a:moveTo>
                    <a:pt x="2976" y="1108"/>
                  </a:moveTo>
                  <a:lnTo>
                    <a:pt x="2976" y="1108"/>
                  </a:lnTo>
                  <a:cubicBezTo>
                    <a:pt x="2938" y="1220"/>
                    <a:pt x="2882" y="1319"/>
                    <a:pt x="2830" y="1371"/>
                  </a:cubicBezTo>
                  <a:lnTo>
                    <a:pt x="2830" y="1371"/>
                  </a:lnTo>
                  <a:cubicBezTo>
                    <a:pt x="2768" y="1434"/>
                    <a:pt x="2692" y="1462"/>
                    <a:pt x="2613" y="1454"/>
                  </a:cubicBezTo>
                  <a:lnTo>
                    <a:pt x="2613" y="1454"/>
                  </a:lnTo>
                  <a:cubicBezTo>
                    <a:pt x="2538" y="1446"/>
                    <a:pt x="2460" y="1405"/>
                    <a:pt x="2393" y="1340"/>
                  </a:cubicBezTo>
                  <a:lnTo>
                    <a:pt x="2393" y="1340"/>
                  </a:lnTo>
                  <a:cubicBezTo>
                    <a:pt x="2327" y="1273"/>
                    <a:pt x="2286" y="1195"/>
                    <a:pt x="2279" y="1120"/>
                  </a:cubicBezTo>
                  <a:lnTo>
                    <a:pt x="2279" y="1120"/>
                  </a:lnTo>
                  <a:cubicBezTo>
                    <a:pt x="2270" y="1040"/>
                    <a:pt x="2299" y="965"/>
                    <a:pt x="2361" y="903"/>
                  </a:cubicBezTo>
                  <a:lnTo>
                    <a:pt x="2361" y="903"/>
                  </a:lnTo>
                  <a:cubicBezTo>
                    <a:pt x="2406" y="858"/>
                    <a:pt x="2489" y="811"/>
                    <a:pt x="2586" y="775"/>
                  </a:cubicBezTo>
                  <a:lnTo>
                    <a:pt x="2586" y="775"/>
                  </a:lnTo>
                  <a:cubicBezTo>
                    <a:pt x="2600" y="769"/>
                    <a:pt x="2613" y="765"/>
                    <a:pt x="2628" y="760"/>
                  </a:cubicBezTo>
                  <a:lnTo>
                    <a:pt x="2628" y="760"/>
                  </a:lnTo>
                  <a:cubicBezTo>
                    <a:pt x="2634" y="759"/>
                    <a:pt x="2639" y="756"/>
                    <a:pt x="2644" y="754"/>
                  </a:cubicBezTo>
                  <a:lnTo>
                    <a:pt x="2644" y="754"/>
                  </a:lnTo>
                  <a:cubicBezTo>
                    <a:pt x="2663" y="744"/>
                    <a:pt x="2681" y="732"/>
                    <a:pt x="2695" y="715"/>
                  </a:cubicBezTo>
                  <a:lnTo>
                    <a:pt x="2116" y="136"/>
                  </a:lnTo>
                  <a:lnTo>
                    <a:pt x="2116" y="136"/>
                  </a:lnTo>
                  <a:cubicBezTo>
                    <a:pt x="1986" y="7"/>
                    <a:pt x="1778" y="0"/>
                    <a:pt x="1637" y="114"/>
                  </a:cubicBezTo>
                  <a:lnTo>
                    <a:pt x="1637" y="114"/>
                  </a:lnTo>
                  <a:cubicBezTo>
                    <a:pt x="1629" y="121"/>
                    <a:pt x="1621" y="129"/>
                    <a:pt x="1613" y="136"/>
                  </a:cubicBezTo>
                  <a:lnTo>
                    <a:pt x="1037" y="713"/>
                  </a:lnTo>
                  <a:lnTo>
                    <a:pt x="1037" y="713"/>
                  </a:lnTo>
                  <a:cubicBezTo>
                    <a:pt x="1019" y="699"/>
                    <a:pt x="1005" y="680"/>
                    <a:pt x="996" y="660"/>
                  </a:cubicBezTo>
                  <a:lnTo>
                    <a:pt x="996" y="660"/>
                  </a:lnTo>
                  <a:cubicBezTo>
                    <a:pt x="993" y="654"/>
                    <a:pt x="991" y="650"/>
                    <a:pt x="989" y="644"/>
                  </a:cubicBezTo>
                  <a:lnTo>
                    <a:pt x="989" y="644"/>
                  </a:lnTo>
                  <a:cubicBezTo>
                    <a:pt x="984" y="629"/>
                    <a:pt x="980" y="615"/>
                    <a:pt x="975" y="601"/>
                  </a:cubicBezTo>
                  <a:lnTo>
                    <a:pt x="975" y="601"/>
                  </a:lnTo>
                  <a:cubicBezTo>
                    <a:pt x="938" y="504"/>
                    <a:pt x="892" y="422"/>
                    <a:pt x="847" y="377"/>
                  </a:cubicBezTo>
                  <a:lnTo>
                    <a:pt x="847" y="377"/>
                  </a:lnTo>
                  <a:cubicBezTo>
                    <a:pt x="784" y="315"/>
                    <a:pt x="709" y="286"/>
                    <a:pt x="630" y="295"/>
                  </a:cubicBezTo>
                  <a:lnTo>
                    <a:pt x="630" y="295"/>
                  </a:lnTo>
                  <a:cubicBezTo>
                    <a:pt x="554" y="302"/>
                    <a:pt x="477" y="343"/>
                    <a:pt x="410" y="409"/>
                  </a:cubicBezTo>
                  <a:lnTo>
                    <a:pt x="410" y="409"/>
                  </a:lnTo>
                  <a:cubicBezTo>
                    <a:pt x="344" y="475"/>
                    <a:pt x="303" y="554"/>
                    <a:pt x="296" y="629"/>
                  </a:cubicBezTo>
                  <a:lnTo>
                    <a:pt x="296" y="629"/>
                  </a:lnTo>
                  <a:cubicBezTo>
                    <a:pt x="287" y="708"/>
                    <a:pt x="316" y="784"/>
                    <a:pt x="378" y="845"/>
                  </a:cubicBezTo>
                  <a:lnTo>
                    <a:pt x="378" y="845"/>
                  </a:lnTo>
                  <a:cubicBezTo>
                    <a:pt x="431" y="899"/>
                    <a:pt x="530" y="954"/>
                    <a:pt x="642" y="992"/>
                  </a:cubicBezTo>
                  <a:lnTo>
                    <a:pt x="642" y="992"/>
                  </a:lnTo>
                  <a:cubicBezTo>
                    <a:pt x="666" y="1001"/>
                    <a:pt x="690" y="1019"/>
                    <a:pt x="709" y="1040"/>
                  </a:cubicBezTo>
                  <a:lnTo>
                    <a:pt x="138" y="1612"/>
                  </a:lnTo>
                  <a:lnTo>
                    <a:pt x="138" y="1612"/>
                  </a:lnTo>
                  <a:cubicBezTo>
                    <a:pt x="131" y="1620"/>
                    <a:pt x="123" y="1627"/>
                    <a:pt x="116" y="1635"/>
                  </a:cubicBezTo>
                  <a:lnTo>
                    <a:pt x="116" y="1635"/>
                  </a:lnTo>
                  <a:cubicBezTo>
                    <a:pt x="0" y="1774"/>
                    <a:pt x="6" y="1985"/>
                    <a:pt x="138" y="2116"/>
                  </a:cubicBezTo>
                  <a:lnTo>
                    <a:pt x="1613" y="3591"/>
                  </a:lnTo>
                  <a:lnTo>
                    <a:pt x="1613" y="3591"/>
                  </a:lnTo>
                  <a:cubicBezTo>
                    <a:pt x="1751" y="3730"/>
                    <a:pt x="1978" y="3730"/>
                    <a:pt x="2116" y="3591"/>
                  </a:cubicBezTo>
                  <a:lnTo>
                    <a:pt x="3591" y="2116"/>
                  </a:lnTo>
                  <a:lnTo>
                    <a:pt x="3591" y="2116"/>
                  </a:lnTo>
                  <a:cubicBezTo>
                    <a:pt x="3729" y="1977"/>
                    <a:pt x="3729" y="1750"/>
                    <a:pt x="3591" y="1612"/>
                  </a:cubicBezTo>
                  <a:lnTo>
                    <a:pt x="3022" y="1043"/>
                  </a:lnTo>
                  <a:lnTo>
                    <a:pt x="3022" y="1043"/>
                  </a:lnTo>
                  <a:cubicBezTo>
                    <a:pt x="3000" y="1061"/>
                    <a:pt x="2983" y="1084"/>
                    <a:pt x="2976" y="1108"/>
                  </a:cubicBezTo>
                </a:path>
              </a:pathLst>
            </a:custGeom>
            <a:solidFill>
              <a:schemeClr val="accent2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65"/>
                <a:buFont typeface="Arial"/>
                <a:buNone/>
              </a:pPr>
              <a:r>
                <a:t/>
              </a:r>
              <a:endParaRPr b="0" i="0" sz="326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gf72cb10f56_0_443"/>
            <p:cNvSpPr/>
            <p:nvPr/>
          </p:nvSpPr>
          <p:spPr>
            <a:xfrm rot="2700000">
              <a:off x="3706016" y="1237858"/>
              <a:ext cx="2552907" cy="2552910"/>
            </a:xfrm>
            <a:custGeom>
              <a:rect b="b" l="l" r="r" t="t"/>
              <a:pathLst>
                <a:path extrusionOk="0" h="3730" w="3732">
                  <a:moveTo>
                    <a:pt x="2685" y="3019"/>
                  </a:moveTo>
                  <a:lnTo>
                    <a:pt x="2685" y="3019"/>
                  </a:lnTo>
                  <a:cubicBezTo>
                    <a:pt x="2666" y="2998"/>
                    <a:pt x="2642" y="2980"/>
                    <a:pt x="2618" y="2971"/>
                  </a:cubicBezTo>
                  <a:lnTo>
                    <a:pt x="2618" y="2971"/>
                  </a:lnTo>
                  <a:cubicBezTo>
                    <a:pt x="2506" y="2933"/>
                    <a:pt x="2407" y="2878"/>
                    <a:pt x="2354" y="2824"/>
                  </a:cubicBezTo>
                  <a:lnTo>
                    <a:pt x="2354" y="2824"/>
                  </a:lnTo>
                  <a:cubicBezTo>
                    <a:pt x="2292" y="2763"/>
                    <a:pt x="2263" y="2687"/>
                    <a:pt x="2272" y="2608"/>
                  </a:cubicBezTo>
                  <a:lnTo>
                    <a:pt x="2272" y="2608"/>
                  </a:lnTo>
                  <a:cubicBezTo>
                    <a:pt x="2279" y="2533"/>
                    <a:pt x="2320" y="2454"/>
                    <a:pt x="2386" y="2388"/>
                  </a:cubicBezTo>
                  <a:lnTo>
                    <a:pt x="2386" y="2388"/>
                  </a:lnTo>
                  <a:cubicBezTo>
                    <a:pt x="2453" y="2322"/>
                    <a:pt x="2530" y="2281"/>
                    <a:pt x="2606" y="2274"/>
                  </a:cubicBezTo>
                  <a:lnTo>
                    <a:pt x="2606" y="2274"/>
                  </a:lnTo>
                  <a:cubicBezTo>
                    <a:pt x="2685" y="2265"/>
                    <a:pt x="2760" y="2294"/>
                    <a:pt x="2823" y="2356"/>
                  </a:cubicBezTo>
                  <a:lnTo>
                    <a:pt x="2823" y="2356"/>
                  </a:lnTo>
                  <a:cubicBezTo>
                    <a:pt x="2868" y="2401"/>
                    <a:pt x="2914" y="2484"/>
                    <a:pt x="2951" y="2580"/>
                  </a:cubicBezTo>
                  <a:lnTo>
                    <a:pt x="2951" y="2580"/>
                  </a:lnTo>
                  <a:cubicBezTo>
                    <a:pt x="2956" y="2594"/>
                    <a:pt x="2960" y="2608"/>
                    <a:pt x="2965" y="2623"/>
                  </a:cubicBezTo>
                  <a:lnTo>
                    <a:pt x="2965" y="2623"/>
                  </a:lnTo>
                  <a:cubicBezTo>
                    <a:pt x="2967" y="2629"/>
                    <a:pt x="2969" y="2633"/>
                    <a:pt x="2972" y="2639"/>
                  </a:cubicBezTo>
                  <a:lnTo>
                    <a:pt x="2972" y="2639"/>
                  </a:lnTo>
                  <a:cubicBezTo>
                    <a:pt x="2981" y="2659"/>
                    <a:pt x="2995" y="2678"/>
                    <a:pt x="3013" y="2692"/>
                  </a:cubicBezTo>
                  <a:lnTo>
                    <a:pt x="3589" y="2115"/>
                  </a:lnTo>
                  <a:lnTo>
                    <a:pt x="3589" y="2115"/>
                  </a:lnTo>
                  <a:cubicBezTo>
                    <a:pt x="3597" y="2108"/>
                    <a:pt x="3605" y="2100"/>
                    <a:pt x="3613" y="2093"/>
                  </a:cubicBezTo>
                  <a:lnTo>
                    <a:pt x="3613" y="2093"/>
                  </a:lnTo>
                  <a:cubicBezTo>
                    <a:pt x="3731" y="1954"/>
                    <a:pt x="3724" y="1745"/>
                    <a:pt x="3593" y="1613"/>
                  </a:cubicBezTo>
                  <a:lnTo>
                    <a:pt x="3016" y="1038"/>
                  </a:lnTo>
                  <a:lnTo>
                    <a:pt x="3016" y="1038"/>
                  </a:lnTo>
                  <a:cubicBezTo>
                    <a:pt x="3030" y="1020"/>
                    <a:pt x="3050" y="1006"/>
                    <a:pt x="3070" y="996"/>
                  </a:cubicBezTo>
                  <a:lnTo>
                    <a:pt x="3070" y="996"/>
                  </a:lnTo>
                  <a:cubicBezTo>
                    <a:pt x="3075" y="994"/>
                    <a:pt x="3080" y="992"/>
                    <a:pt x="3086" y="990"/>
                  </a:cubicBezTo>
                  <a:lnTo>
                    <a:pt x="3086" y="990"/>
                  </a:lnTo>
                  <a:cubicBezTo>
                    <a:pt x="3100" y="985"/>
                    <a:pt x="3114" y="980"/>
                    <a:pt x="3128" y="975"/>
                  </a:cubicBezTo>
                  <a:lnTo>
                    <a:pt x="3128" y="975"/>
                  </a:lnTo>
                  <a:cubicBezTo>
                    <a:pt x="3225" y="939"/>
                    <a:pt x="3307" y="892"/>
                    <a:pt x="3352" y="847"/>
                  </a:cubicBezTo>
                  <a:lnTo>
                    <a:pt x="3352" y="847"/>
                  </a:lnTo>
                  <a:cubicBezTo>
                    <a:pt x="3415" y="785"/>
                    <a:pt x="3443" y="710"/>
                    <a:pt x="3435" y="631"/>
                  </a:cubicBezTo>
                  <a:lnTo>
                    <a:pt x="3435" y="631"/>
                  </a:lnTo>
                  <a:cubicBezTo>
                    <a:pt x="3427" y="555"/>
                    <a:pt x="3387" y="477"/>
                    <a:pt x="3320" y="411"/>
                  </a:cubicBezTo>
                  <a:lnTo>
                    <a:pt x="3320" y="411"/>
                  </a:lnTo>
                  <a:cubicBezTo>
                    <a:pt x="3254" y="345"/>
                    <a:pt x="3176" y="304"/>
                    <a:pt x="3101" y="297"/>
                  </a:cubicBezTo>
                  <a:lnTo>
                    <a:pt x="3101" y="297"/>
                  </a:lnTo>
                  <a:cubicBezTo>
                    <a:pt x="3021" y="288"/>
                    <a:pt x="2946" y="317"/>
                    <a:pt x="2884" y="379"/>
                  </a:cubicBezTo>
                  <a:lnTo>
                    <a:pt x="2884" y="379"/>
                  </a:lnTo>
                  <a:cubicBezTo>
                    <a:pt x="2831" y="432"/>
                    <a:pt x="2776" y="530"/>
                    <a:pt x="2737" y="643"/>
                  </a:cubicBezTo>
                  <a:lnTo>
                    <a:pt x="2737" y="643"/>
                  </a:lnTo>
                  <a:cubicBezTo>
                    <a:pt x="2729" y="667"/>
                    <a:pt x="2711" y="691"/>
                    <a:pt x="2689" y="709"/>
                  </a:cubicBezTo>
                  <a:lnTo>
                    <a:pt x="2118" y="138"/>
                  </a:lnTo>
                  <a:lnTo>
                    <a:pt x="2118" y="138"/>
                  </a:lnTo>
                  <a:cubicBezTo>
                    <a:pt x="1979" y="0"/>
                    <a:pt x="1752" y="0"/>
                    <a:pt x="1614" y="138"/>
                  </a:cubicBezTo>
                  <a:lnTo>
                    <a:pt x="139" y="1613"/>
                  </a:lnTo>
                  <a:lnTo>
                    <a:pt x="139" y="1613"/>
                  </a:lnTo>
                  <a:cubicBezTo>
                    <a:pt x="0" y="1752"/>
                    <a:pt x="0" y="1979"/>
                    <a:pt x="139" y="2116"/>
                  </a:cubicBezTo>
                  <a:lnTo>
                    <a:pt x="1614" y="3591"/>
                  </a:lnTo>
                  <a:lnTo>
                    <a:pt x="1614" y="3591"/>
                  </a:lnTo>
                  <a:cubicBezTo>
                    <a:pt x="1745" y="3722"/>
                    <a:pt x="1953" y="3729"/>
                    <a:pt x="2092" y="3614"/>
                  </a:cubicBezTo>
                  <a:lnTo>
                    <a:pt x="2092" y="3614"/>
                  </a:lnTo>
                  <a:cubicBezTo>
                    <a:pt x="2099" y="3606"/>
                    <a:pt x="2107" y="3599"/>
                    <a:pt x="2114" y="3591"/>
                  </a:cubicBezTo>
                  <a:lnTo>
                    <a:pt x="2685" y="3019"/>
                  </a:lnTo>
                </a:path>
              </a:pathLst>
            </a:custGeom>
            <a:solidFill>
              <a:srgbClr val="A805A8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65"/>
                <a:buFont typeface="Arial"/>
                <a:buNone/>
              </a:pPr>
              <a:r>
                <a:t/>
              </a:r>
              <a:endParaRPr b="0" i="0" sz="326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gf72cb10f56_0_443"/>
            <p:cNvSpPr/>
            <p:nvPr/>
          </p:nvSpPr>
          <p:spPr>
            <a:xfrm rot="-8100000">
              <a:off x="5629385" y="1242838"/>
              <a:ext cx="2552910" cy="2552909"/>
            </a:xfrm>
            <a:custGeom>
              <a:rect b="b" l="l" r="r" t="t"/>
              <a:pathLst>
                <a:path extrusionOk="0" h="3731" w="3730">
                  <a:moveTo>
                    <a:pt x="2976" y="1108"/>
                  </a:moveTo>
                  <a:lnTo>
                    <a:pt x="2976" y="1108"/>
                  </a:lnTo>
                  <a:cubicBezTo>
                    <a:pt x="2938" y="1220"/>
                    <a:pt x="2882" y="1319"/>
                    <a:pt x="2830" y="1371"/>
                  </a:cubicBezTo>
                  <a:lnTo>
                    <a:pt x="2830" y="1371"/>
                  </a:lnTo>
                  <a:cubicBezTo>
                    <a:pt x="2768" y="1434"/>
                    <a:pt x="2692" y="1462"/>
                    <a:pt x="2613" y="1454"/>
                  </a:cubicBezTo>
                  <a:lnTo>
                    <a:pt x="2613" y="1454"/>
                  </a:lnTo>
                  <a:cubicBezTo>
                    <a:pt x="2538" y="1446"/>
                    <a:pt x="2460" y="1405"/>
                    <a:pt x="2393" y="1340"/>
                  </a:cubicBezTo>
                  <a:lnTo>
                    <a:pt x="2393" y="1340"/>
                  </a:lnTo>
                  <a:cubicBezTo>
                    <a:pt x="2327" y="1273"/>
                    <a:pt x="2286" y="1195"/>
                    <a:pt x="2279" y="1120"/>
                  </a:cubicBezTo>
                  <a:lnTo>
                    <a:pt x="2279" y="1120"/>
                  </a:lnTo>
                  <a:cubicBezTo>
                    <a:pt x="2270" y="1040"/>
                    <a:pt x="2299" y="965"/>
                    <a:pt x="2361" y="903"/>
                  </a:cubicBezTo>
                  <a:lnTo>
                    <a:pt x="2361" y="903"/>
                  </a:lnTo>
                  <a:cubicBezTo>
                    <a:pt x="2406" y="858"/>
                    <a:pt x="2489" y="811"/>
                    <a:pt x="2586" y="775"/>
                  </a:cubicBezTo>
                  <a:lnTo>
                    <a:pt x="2586" y="775"/>
                  </a:lnTo>
                  <a:cubicBezTo>
                    <a:pt x="2600" y="769"/>
                    <a:pt x="2613" y="765"/>
                    <a:pt x="2628" y="760"/>
                  </a:cubicBezTo>
                  <a:lnTo>
                    <a:pt x="2628" y="760"/>
                  </a:lnTo>
                  <a:cubicBezTo>
                    <a:pt x="2634" y="759"/>
                    <a:pt x="2639" y="756"/>
                    <a:pt x="2644" y="754"/>
                  </a:cubicBezTo>
                  <a:lnTo>
                    <a:pt x="2644" y="754"/>
                  </a:lnTo>
                  <a:cubicBezTo>
                    <a:pt x="2663" y="744"/>
                    <a:pt x="2681" y="732"/>
                    <a:pt x="2695" y="715"/>
                  </a:cubicBezTo>
                  <a:lnTo>
                    <a:pt x="2116" y="136"/>
                  </a:lnTo>
                  <a:lnTo>
                    <a:pt x="2116" y="136"/>
                  </a:lnTo>
                  <a:cubicBezTo>
                    <a:pt x="1986" y="7"/>
                    <a:pt x="1778" y="0"/>
                    <a:pt x="1637" y="114"/>
                  </a:cubicBezTo>
                  <a:lnTo>
                    <a:pt x="1637" y="114"/>
                  </a:lnTo>
                  <a:cubicBezTo>
                    <a:pt x="1629" y="121"/>
                    <a:pt x="1621" y="129"/>
                    <a:pt x="1613" y="136"/>
                  </a:cubicBezTo>
                  <a:lnTo>
                    <a:pt x="1037" y="713"/>
                  </a:lnTo>
                  <a:lnTo>
                    <a:pt x="1037" y="713"/>
                  </a:lnTo>
                  <a:cubicBezTo>
                    <a:pt x="1019" y="699"/>
                    <a:pt x="1005" y="680"/>
                    <a:pt x="996" y="660"/>
                  </a:cubicBezTo>
                  <a:lnTo>
                    <a:pt x="996" y="660"/>
                  </a:lnTo>
                  <a:cubicBezTo>
                    <a:pt x="993" y="654"/>
                    <a:pt x="991" y="650"/>
                    <a:pt x="989" y="644"/>
                  </a:cubicBezTo>
                  <a:lnTo>
                    <a:pt x="989" y="644"/>
                  </a:lnTo>
                  <a:cubicBezTo>
                    <a:pt x="984" y="629"/>
                    <a:pt x="980" y="615"/>
                    <a:pt x="975" y="601"/>
                  </a:cubicBezTo>
                  <a:lnTo>
                    <a:pt x="975" y="601"/>
                  </a:lnTo>
                  <a:cubicBezTo>
                    <a:pt x="938" y="504"/>
                    <a:pt x="892" y="422"/>
                    <a:pt x="847" y="377"/>
                  </a:cubicBezTo>
                  <a:lnTo>
                    <a:pt x="847" y="377"/>
                  </a:lnTo>
                  <a:cubicBezTo>
                    <a:pt x="784" y="315"/>
                    <a:pt x="709" y="286"/>
                    <a:pt x="630" y="295"/>
                  </a:cubicBezTo>
                  <a:lnTo>
                    <a:pt x="630" y="295"/>
                  </a:lnTo>
                  <a:cubicBezTo>
                    <a:pt x="554" y="302"/>
                    <a:pt x="477" y="343"/>
                    <a:pt x="410" y="409"/>
                  </a:cubicBezTo>
                  <a:lnTo>
                    <a:pt x="410" y="409"/>
                  </a:lnTo>
                  <a:cubicBezTo>
                    <a:pt x="344" y="475"/>
                    <a:pt x="303" y="554"/>
                    <a:pt x="296" y="629"/>
                  </a:cubicBezTo>
                  <a:lnTo>
                    <a:pt x="296" y="629"/>
                  </a:lnTo>
                  <a:cubicBezTo>
                    <a:pt x="287" y="708"/>
                    <a:pt x="316" y="784"/>
                    <a:pt x="378" y="845"/>
                  </a:cubicBezTo>
                  <a:lnTo>
                    <a:pt x="378" y="845"/>
                  </a:lnTo>
                  <a:cubicBezTo>
                    <a:pt x="431" y="899"/>
                    <a:pt x="530" y="954"/>
                    <a:pt x="642" y="992"/>
                  </a:cubicBezTo>
                  <a:lnTo>
                    <a:pt x="642" y="992"/>
                  </a:lnTo>
                  <a:cubicBezTo>
                    <a:pt x="666" y="1001"/>
                    <a:pt x="690" y="1019"/>
                    <a:pt x="709" y="1040"/>
                  </a:cubicBezTo>
                  <a:lnTo>
                    <a:pt x="138" y="1612"/>
                  </a:lnTo>
                  <a:lnTo>
                    <a:pt x="138" y="1612"/>
                  </a:lnTo>
                  <a:cubicBezTo>
                    <a:pt x="131" y="1620"/>
                    <a:pt x="123" y="1627"/>
                    <a:pt x="116" y="1635"/>
                  </a:cubicBezTo>
                  <a:lnTo>
                    <a:pt x="116" y="1635"/>
                  </a:lnTo>
                  <a:cubicBezTo>
                    <a:pt x="0" y="1774"/>
                    <a:pt x="6" y="1985"/>
                    <a:pt x="138" y="2116"/>
                  </a:cubicBezTo>
                  <a:lnTo>
                    <a:pt x="1613" y="3591"/>
                  </a:lnTo>
                  <a:lnTo>
                    <a:pt x="1613" y="3591"/>
                  </a:lnTo>
                  <a:cubicBezTo>
                    <a:pt x="1751" y="3730"/>
                    <a:pt x="1978" y="3730"/>
                    <a:pt x="2116" y="3591"/>
                  </a:cubicBezTo>
                  <a:lnTo>
                    <a:pt x="3591" y="2116"/>
                  </a:lnTo>
                  <a:lnTo>
                    <a:pt x="3591" y="2116"/>
                  </a:lnTo>
                  <a:cubicBezTo>
                    <a:pt x="3729" y="1977"/>
                    <a:pt x="3729" y="1750"/>
                    <a:pt x="3591" y="1612"/>
                  </a:cubicBezTo>
                  <a:lnTo>
                    <a:pt x="3022" y="1043"/>
                  </a:lnTo>
                  <a:lnTo>
                    <a:pt x="3022" y="1043"/>
                  </a:lnTo>
                  <a:cubicBezTo>
                    <a:pt x="3000" y="1061"/>
                    <a:pt x="2983" y="1084"/>
                    <a:pt x="2976" y="1108"/>
                  </a:cubicBezTo>
                </a:path>
              </a:pathLst>
            </a:custGeom>
            <a:solidFill>
              <a:srgbClr val="0077BF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65"/>
                <a:buFont typeface="Arial"/>
                <a:buNone/>
              </a:pPr>
              <a:r>
                <a:t/>
              </a:r>
              <a:endParaRPr b="0" i="0" sz="326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2" name="Google Shape;382;gf72cb10f56_0_443"/>
          <p:cNvSpPr txBox="1"/>
          <p:nvPr/>
        </p:nvSpPr>
        <p:spPr>
          <a:xfrm>
            <a:off x="6778861" y="1643813"/>
            <a:ext cx="1732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Numerical </a:t>
            </a:r>
            <a:r>
              <a:rPr b="0" i="0" lang="en-GB" sz="1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f72cb10f56_0_443"/>
          <p:cNvSpPr txBox="1"/>
          <p:nvPr/>
        </p:nvSpPr>
        <p:spPr>
          <a:xfrm>
            <a:off x="8803662" y="1643813"/>
            <a:ext cx="1691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Categorical </a:t>
            </a:r>
            <a:r>
              <a:rPr b="0" i="0" lang="en-GB" sz="1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f72cb10f56_0_443"/>
          <p:cNvSpPr txBox="1"/>
          <p:nvPr/>
        </p:nvSpPr>
        <p:spPr>
          <a:xfrm>
            <a:off x="9573891" y="5213267"/>
            <a:ext cx="92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Text</a:t>
            </a:r>
            <a:endParaRPr b="0" i="0" sz="18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85" name="Google Shape;385;gf72cb10f56_0_443"/>
          <p:cNvSpPr txBox="1"/>
          <p:nvPr/>
        </p:nvSpPr>
        <p:spPr>
          <a:xfrm>
            <a:off x="6773457" y="4959655"/>
            <a:ext cx="1734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Time </a:t>
            </a:r>
            <a:br>
              <a:rPr b="1" i="0" lang="en-GB" sz="1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b="1" i="0" lang="en-GB" sz="1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Series </a:t>
            </a:r>
            <a:r>
              <a:rPr b="0" i="0" lang="en-GB" sz="1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6" name="Google Shape;386;gf72cb10f56_0_443"/>
          <p:cNvGrpSpPr/>
          <p:nvPr/>
        </p:nvGrpSpPr>
        <p:grpSpPr>
          <a:xfrm>
            <a:off x="7413418" y="2027506"/>
            <a:ext cx="1076564" cy="1094081"/>
            <a:chOff x="8706504" y="3487270"/>
            <a:chExt cx="977273" cy="984063"/>
          </a:xfrm>
        </p:grpSpPr>
        <p:sp>
          <p:nvSpPr>
            <p:cNvPr id="387" name="Google Shape;387;gf72cb10f56_0_443"/>
            <p:cNvSpPr txBox="1"/>
            <p:nvPr/>
          </p:nvSpPr>
          <p:spPr>
            <a:xfrm>
              <a:off x="9131706" y="3487270"/>
              <a:ext cx="342900" cy="37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22850" spcFirstLastPara="1" rIns="22850" wrap="square" tIns="2285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GB" sz="2400" u="none" cap="none" strike="noStrike">
                  <a:solidFill>
                    <a:srgbClr val="000000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388" name="Google Shape;388;gf72cb10f56_0_443"/>
            <p:cNvSpPr txBox="1"/>
            <p:nvPr/>
          </p:nvSpPr>
          <p:spPr>
            <a:xfrm>
              <a:off x="8985357" y="3648273"/>
              <a:ext cx="342900" cy="7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22850" spcFirstLastPara="1" rIns="22850" wrap="square" tIns="2285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en-GB" sz="5400" u="none" cap="none" strike="noStrike">
                  <a:solidFill>
                    <a:srgbClr val="000000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2</a:t>
              </a:r>
              <a:endParaRPr b="0" i="0" sz="54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389" name="Google Shape;389;gf72cb10f56_0_443"/>
            <p:cNvSpPr txBox="1"/>
            <p:nvPr/>
          </p:nvSpPr>
          <p:spPr>
            <a:xfrm>
              <a:off x="9340877" y="3695019"/>
              <a:ext cx="3429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22850" spcFirstLastPara="1" rIns="22850" wrap="square" tIns="2285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GB" sz="3200" u="none" cap="none" strike="noStrike">
                  <a:solidFill>
                    <a:srgbClr val="000000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3</a:t>
              </a:r>
              <a:endParaRPr b="0" i="0" sz="32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390" name="Google Shape;390;gf72cb10f56_0_443"/>
            <p:cNvSpPr txBox="1"/>
            <p:nvPr/>
          </p:nvSpPr>
          <p:spPr>
            <a:xfrm>
              <a:off x="8706504" y="3936223"/>
              <a:ext cx="3429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22850" spcFirstLastPara="1" rIns="22850" wrap="square" tIns="2285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GB" sz="2000" u="none" cap="none" strike="noStrike">
                  <a:solidFill>
                    <a:srgbClr val="000000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4</a:t>
              </a:r>
              <a:endParaRPr b="0" i="0" sz="2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391" name="Google Shape;391;gf72cb10f56_0_443"/>
            <p:cNvSpPr txBox="1"/>
            <p:nvPr/>
          </p:nvSpPr>
          <p:spPr>
            <a:xfrm>
              <a:off x="9326683" y="4097533"/>
              <a:ext cx="342900" cy="37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22850" spcFirstLastPara="1" rIns="22850" wrap="square" tIns="2285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GB" sz="2400" u="none" cap="none" strike="noStrike">
                  <a:solidFill>
                    <a:srgbClr val="000000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5</a:t>
              </a:r>
              <a:endParaRPr b="0" i="0" sz="24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</p:grpSp>
      <p:grpSp>
        <p:nvGrpSpPr>
          <p:cNvPr id="392" name="Google Shape;392;gf72cb10f56_0_443"/>
          <p:cNvGrpSpPr/>
          <p:nvPr/>
        </p:nvGrpSpPr>
        <p:grpSpPr>
          <a:xfrm>
            <a:off x="8822234" y="4292938"/>
            <a:ext cx="1146526" cy="1192296"/>
            <a:chOff x="8665223" y="3487270"/>
            <a:chExt cx="1040783" cy="1072401"/>
          </a:xfrm>
        </p:grpSpPr>
        <p:sp>
          <p:nvSpPr>
            <p:cNvPr id="393" name="Google Shape;393;gf72cb10f56_0_443"/>
            <p:cNvSpPr txBox="1"/>
            <p:nvPr/>
          </p:nvSpPr>
          <p:spPr>
            <a:xfrm>
              <a:off x="9131706" y="3487270"/>
              <a:ext cx="342900" cy="37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22850" spcFirstLastPara="1" rIns="22850" wrap="square" tIns="2285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1" lang="en-GB" sz="2400" u="none" cap="none" strike="noStrike">
                  <a:solidFill>
                    <a:srgbClr val="000000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E</a:t>
              </a:r>
              <a:endParaRPr b="0" i="1" sz="24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394" name="Google Shape;394;gf72cb10f56_0_443"/>
            <p:cNvSpPr txBox="1"/>
            <p:nvPr/>
          </p:nvSpPr>
          <p:spPr>
            <a:xfrm>
              <a:off x="8985357" y="3648273"/>
              <a:ext cx="342900" cy="7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22850" spcFirstLastPara="1" rIns="22850" wrap="square" tIns="2285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en-GB" sz="5400" u="none" cap="none" strike="noStrike">
                  <a:solidFill>
                    <a:srgbClr val="000000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A</a:t>
              </a:r>
              <a:endParaRPr b="0" i="0" sz="54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395" name="Google Shape;395;gf72cb10f56_0_443"/>
            <p:cNvSpPr txBox="1"/>
            <p:nvPr/>
          </p:nvSpPr>
          <p:spPr>
            <a:xfrm>
              <a:off x="9363106" y="3735565"/>
              <a:ext cx="3429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22850" spcFirstLastPara="1" rIns="22850" wrap="square" tIns="2285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GB" sz="3200" u="none" cap="none" strike="noStrike">
                  <a:solidFill>
                    <a:srgbClr val="000000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b</a:t>
              </a:r>
              <a:endParaRPr b="0" i="0" sz="32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396" name="Google Shape;396;gf72cb10f56_0_443"/>
            <p:cNvSpPr txBox="1"/>
            <p:nvPr/>
          </p:nvSpPr>
          <p:spPr>
            <a:xfrm>
              <a:off x="8665223" y="3852021"/>
              <a:ext cx="3429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22850" spcFirstLastPara="1" rIns="22850" wrap="square" tIns="2285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GB" sz="2000" u="none" cap="none" strike="noStrike">
                  <a:solidFill>
                    <a:srgbClr val="0000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d</a:t>
              </a:r>
              <a:endParaRPr b="0" i="0" sz="20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397" name="Google Shape;397;gf72cb10f56_0_443"/>
            <p:cNvSpPr txBox="1"/>
            <p:nvPr/>
          </p:nvSpPr>
          <p:spPr>
            <a:xfrm>
              <a:off x="8981202" y="4185871"/>
              <a:ext cx="342900" cy="37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22850" spcFirstLastPara="1" rIns="22850" wrap="square" tIns="2285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GB" sz="2400" u="none" cap="none" strike="noStrike">
                  <a:solidFill>
                    <a:srgbClr val="000000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8" name="Google Shape;398;gf72cb10f56_0_443"/>
          <p:cNvGrpSpPr/>
          <p:nvPr/>
        </p:nvGrpSpPr>
        <p:grpSpPr>
          <a:xfrm>
            <a:off x="9369815" y="2419140"/>
            <a:ext cx="1114572" cy="1002477"/>
            <a:chOff x="6726291" y="2545258"/>
            <a:chExt cx="907484" cy="808710"/>
          </a:xfrm>
        </p:grpSpPr>
        <p:sp>
          <p:nvSpPr>
            <p:cNvPr id="399" name="Google Shape;399;gf72cb10f56_0_443"/>
            <p:cNvSpPr/>
            <p:nvPr/>
          </p:nvSpPr>
          <p:spPr>
            <a:xfrm>
              <a:off x="7010265" y="3261368"/>
              <a:ext cx="339535" cy="92600"/>
            </a:xfrm>
            <a:custGeom>
              <a:rect b="b" l="l" r="r" t="t"/>
              <a:pathLst>
                <a:path extrusionOk="0" h="92600" w="339535">
                  <a:moveTo>
                    <a:pt x="330275" y="92600"/>
                  </a:moveTo>
                  <a:lnTo>
                    <a:pt x="9260" y="92600"/>
                  </a:lnTo>
                  <a:cubicBezTo>
                    <a:pt x="4198" y="92600"/>
                    <a:pt x="0" y="88403"/>
                    <a:pt x="0" y="83340"/>
                  </a:cubicBezTo>
                  <a:lnTo>
                    <a:pt x="0" y="9260"/>
                  </a:lnTo>
                  <a:cubicBezTo>
                    <a:pt x="0" y="4198"/>
                    <a:pt x="4198" y="0"/>
                    <a:pt x="9260" y="0"/>
                  </a:cubicBezTo>
                  <a:lnTo>
                    <a:pt x="330275" y="0"/>
                  </a:lnTo>
                  <a:cubicBezTo>
                    <a:pt x="335337" y="0"/>
                    <a:pt x="339535" y="4198"/>
                    <a:pt x="339535" y="9260"/>
                  </a:cubicBezTo>
                  <a:lnTo>
                    <a:pt x="339535" y="83340"/>
                  </a:lnTo>
                  <a:cubicBezTo>
                    <a:pt x="339535" y="88526"/>
                    <a:pt x="335337" y="92600"/>
                    <a:pt x="330275" y="92600"/>
                  </a:cubicBezTo>
                  <a:close/>
                  <a:moveTo>
                    <a:pt x="18520" y="74080"/>
                  </a:moveTo>
                  <a:lnTo>
                    <a:pt x="321015" y="74080"/>
                  </a:lnTo>
                  <a:lnTo>
                    <a:pt x="321015" y="18520"/>
                  </a:lnTo>
                  <a:lnTo>
                    <a:pt x="18520" y="18520"/>
                  </a:lnTo>
                  <a:lnTo>
                    <a:pt x="18520" y="7408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gf72cb10f56_0_443"/>
            <p:cNvSpPr/>
            <p:nvPr/>
          </p:nvSpPr>
          <p:spPr>
            <a:xfrm>
              <a:off x="6775677" y="3187287"/>
              <a:ext cx="808710" cy="92600"/>
            </a:xfrm>
            <a:custGeom>
              <a:rect b="b" l="l" r="r" t="t"/>
              <a:pathLst>
                <a:path extrusionOk="0" h="92600" w="808710">
                  <a:moveTo>
                    <a:pt x="762411" y="92600"/>
                  </a:moveTo>
                  <a:lnTo>
                    <a:pt x="46300" y="92600"/>
                  </a:lnTo>
                  <a:cubicBezTo>
                    <a:pt x="20743" y="92600"/>
                    <a:pt x="0" y="71858"/>
                    <a:pt x="0" y="46300"/>
                  </a:cubicBezTo>
                  <a:lnTo>
                    <a:pt x="0" y="9260"/>
                  </a:lnTo>
                  <a:cubicBezTo>
                    <a:pt x="0" y="4198"/>
                    <a:pt x="4074" y="0"/>
                    <a:pt x="9260" y="0"/>
                  </a:cubicBezTo>
                  <a:lnTo>
                    <a:pt x="799451" y="0"/>
                  </a:lnTo>
                  <a:cubicBezTo>
                    <a:pt x="804513" y="0"/>
                    <a:pt x="808711" y="4198"/>
                    <a:pt x="808711" y="9260"/>
                  </a:cubicBezTo>
                  <a:lnTo>
                    <a:pt x="808711" y="46300"/>
                  </a:lnTo>
                  <a:cubicBezTo>
                    <a:pt x="808711" y="71858"/>
                    <a:pt x="787845" y="92600"/>
                    <a:pt x="762411" y="92600"/>
                  </a:cubicBezTo>
                  <a:close/>
                  <a:moveTo>
                    <a:pt x="18520" y="18520"/>
                  </a:moveTo>
                  <a:lnTo>
                    <a:pt x="18520" y="46300"/>
                  </a:lnTo>
                  <a:cubicBezTo>
                    <a:pt x="18520" y="61610"/>
                    <a:pt x="30867" y="74080"/>
                    <a:pt x="46300" y="74080"/>
                  </a:cubicBezTo>
                  <a:lnTo>
                    <a:pt x="762411" y="74080"/>
                  </a:lnTo>
                  <a:cubicBezTo>
                    <a:pt x="777721" y="74080"/>
                    <a:pt x="790191" y="61610"/>
                    <a:pt x="790191" y="46300"/>
                  </a:cubicBezTo>
                  <a:lnTo>
                    <a:pt x="790191" y="18520"/>
                  </a:lnTo>
                  <a:lnTo>
                    <a:pt x="18520" y="185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gf72cb10f56_0_443"/>
            <p:cNvSpPr/>
            <p:nvPr/>
          </p:nvSpPr>
          <p:spPr>
            <a:xfrm>
              <a:off x="6923838" y="3335448"/>
              <a:ext cx="512389" cy="18520"/>
            </a:xfrm>
            <a:custGeom>
              <a:rect b="b" l="l" r="r" t="t"/>
              <a:pathLst>
                <a:path extrusionOk="0" h="18520" w="512389">
                  <a:moveTo>
                    <a:pt x="503129" y="18520"/>
                  </a:moveTo>
                  <a:lnTo>
                    <a:pt x="9260" y="18520"/>
                  </a:lnTo>
                  <a:cubicBezTo>
                    <a:pt x="4198" y="18520"/>
                    <a:pt x="0" y="14322"/>
                    <a:pt x="0" y="9260"/>
                  </a:cubicBezTo>
                  <a:cubicBezTo>
                    <a:pt x="0" y="4198"/>
                    <a:pt x="4074" y="0"/>
                    <a:pt x="9260" y="0"/>
                  </a:cubicBezTo>
                  <a:lnTo>
                    <a:pt x="503129" y="0"/>
                  </a:lnTo>
                  <a:cubicBezTo>
                    <a:pt x="508191" y="0"/>
                    <a:pt x="512389" y="4198"/>
                    <a:pt x="512389" y="9260"/>
                  </a:cubicBezTo>
                  <a:cubicBezTo>
                    <a:pt x="512389" y="14322"/>
                    <a:pt x="508191" y="18520"/>
                    <a:pt x="503129" y="185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gf72cb10f56_0_443"/>
            <p:cNvSpPr/>
            <p:nvPr/>
          </p:nvSpPr>
          <p:spPr>
            <a:xfrm>
              <a:off x="6775677" y="2545258"/>
              <a:ext cx="808710" cy="660549"/>
            </a:xfrm>
            <a:custGeom>
              <a:rect b="b" l="l" r="r" t="t"/>
              <a:pathLst>
                <a:path extrusionOk="0" h="660549" w="808710">
                  <a:moveTo>
                    <a:pt x="799451" y="660550"/>
                  </a:moveTo>
                  <a:lnTo>
                    <a:pt x="9260" y="660550"/>
                  </a:lnTo>
                  <a:cubicBezTo>
                    <a:pt x="4074" y="660550"/>
                    <a:pt x="0" y="656475"/>
                    <a:pt x="0" y="651290"/>
                  </a:cubicBezTo>
                  <a:lnTo>
                    <a:pt x="0" y="46300"/>
                  </a:lnTo>
                  <a:cubicBezTo>
                    <a:pt x="0" y="20743"/>
                    <a:pt x="20743" y="0"/>
                    <a:pt x="46300" y="0"/>
                  </a:cubicBezTo>
                  <a:lnTo>
                    <a:pt x="762411" y="0"/>
                  </a:lnTo>
                  <a:cubicBezTo>
                    <a:pt x="787968" y="0"/>
                    <a:pt x="808711" y="20743"/>
                    <a:pt x="808711" y="46300"/>
                  </a:cubicBezTo>
                  <a:lnTo>
                    <a:pt x="808711" y="651290"/>
                  </a:lnTo>
                  <a:cubicBezTo>
                    <a:pt x="808711" y="656475"/>
                    <a:pt x="804513" y="660550"/>
                    <a:pt x="799451" y="660550"/>
                  </a:cubicBezTo>
                  <a:close/>
                  <a:moveTo>
                    <a:pt x="18520" y="642030"/>
                  </a:moveTo>
                  <a:lnTo>
                    <a:pt x="790191" y="642030"/>
                  </a:lnTo>
                  <a:lnTo>
                    <a:pt x="790191" y="46300"/>
                  </a:lnTo>
                  <a:cubicBezTo>
                    <a:pt x="790191" y="30990"/>
                    <a:pt x="777721" y="18520"/>
                    <a:pt x="762411" y="18520"/>
                  </a:cubicBezTo>
                  <a:lnTo>
                    <a:pt x="46300" y="18520"/>
                  </a:lnTo>
                  <a:cubicBezTo>
                    <a:pt x="30867" y="18520"/>
                    <a:pt x="18520" y="30990"/>
                    <a:pt x="18520" y="46300"/>
                  </a:cubicBezTo>
                  <a:lnTo>
                    <a:pt x="18520" y="64203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gf72cb10f56_0_443"/>
            <p:cNvSpPr/>
            <p:nvPr/>
          </p:nvSpPr>
          <p:spPr>
            <a:xfrm>
              <a:off x="7047305" y="2989740"/>
              <a:ext cx="154334" cy="18520"/>
            </a:xfrm>
            <a:custGeom>
              <a:rect b="b" l="l" r="r" t="t"/>
              <a:pathLst>
                <a:path extrusionOk="0" h="18520" w="154334">
                  <a:moveTo>
                    <a:pt x="145074" y="18520"/>
                  </a:moveTo>
                  <a:lnTo>
                    <a:pt x="9260" y="18520"/>
                  </a:lnTo>
                  <a:cubicBezTo>
                    <a:pt x="4198" y="18520"/>
                    <a:pt x="0" y="14322"/>
                    <a:pt x="0" y="9260"/>
                  </a:cubicBezTo>
                  <a:cubicBezTo>
                    <a:pt x="0" y="4198"/>
                    <a:pt x="4074" y="0"/>
                    <a:pt x="9260" y="0"/>
                  </a:cubicBezTo>
                  <a:lnTo>
                    <a:pt x="145074" y="0"/>
                  </a:lnTo>
                  <a:cubicBezTo>
                    <a:pt x="150136" y="0"/>
                    <a:pt x="154334" y="4198"/>
                    <a:pt x="154334" y="9260"/>
                  </a:cubicBezTo>
                  <a:cubicBezTo>
                    <a:pt x="154334" y="14322"/>
                    <a:pt x="150136" y="18520"/>
                    <a:pt x="145074" y="185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gf72cb10f56_0_443"/>
            <p:cNvSpPr/>
            <p:nvPr/>
          </p:nvSpPr>
          <p:spPr>
            <a:xfrm>
              <a:off x="6936185" y="2989740"/>
              <a:ext cx="80253" cy="18520"/>
            </a:xfrm>
            <a:custGeom>
              <a:rect b="b" l="l" r="r" t="t"/>
              <a:pathLst>
                <a:path extrusionOk="0" h="18520" w="80253">
                  <a:moveTo>
                    <a:pt x="70994" y="18520"/>
                  </a:moveTo>
                  <a:lnTo>
                    <a:pt x="9260" y="18520"/>
                  </a:lnTo>
                  <a:cubicBezTo>
                    <a:pt x="4198" y="18520"/>
                    <a:pt x="0" y="14322"/>
                    <a:pt x="0" y="9260"/>
                  </a:cubicBezTo>
                  <a:cubicBezTo>
                    <a:pt x="0" y="4198"/>
                    <a:pt x="4074" y="0"/>
                    <a:pt x="9260" y="0"/>
                  </a:cubicBezTo>
                  <a:lnTo>
                    <a:pt x="70994" y="0"/>
                  </a:lnTo>
                  <a:cubicBezTo>
                    <a:pt x="76056" y="0"/>
                    <a:pt x="80254" y="4198"/>
                    <a:pt x="80254" y="9260"/>
                  </a:cubicBezTo>
                  <a:cubicBezTo>
                    <a:pt x="80254" y="14322"/>
                    <a:pt x="76056" y="18520"/>
                    <a:pt x="70994" y="185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gf72cb10f56_0_443"/>
            <p:cNvSpPr/>
            <p:nvPr/>
          </p:nvSpPr>
          <p:spPr>
            <a:xfrm>
              <a:off x="7108916" y="3051473"/>
              <a:ext cx="92600" cy="18520"/>
            </a:xfrm>
            <a:custGeom>
              <a:rect b="b" l="l" r="r" t="t"/>
              <a:pathLst>
                <a:path extrusionOk="0" h="18520" w="92600">
                  <a:moveTo>
                    <a:pt x="83340" y="18520"/>
                  </a:moveTo>
                  <a:lnTo>
                    <a:pt x="9260" y="18520"/>
                  </a:lnTo>
                  <a:cubicBezTo>
                    <a:pt x="4198" y="18520"/>
                    <a:pt x="0" y="14322"/>
                    <a:pt x="0" y="9260"/>
                  </a:cubicBezTo>
                  <a:cubicBezTo>
                    <a:pt x="0" y="4198"/>
                    <a:pt x="4198" y="0"/>
                    <a:pt x="9260" y="0"/>
                  </a:cubicBezTo>
                  <a:lnTo>
                    <a:pt x="83340" y="0"/>
                  </a:lnTo>
                  <a:cubicBezTo>
                    <a:pt x="88403" y="0"/>
                    <a:pt x="92601" y="4198"/>
                    <a:pt x="92601" y="9260"/>
                  </a:cubicBezTo>
                  <a:cubicBezTo>
                    <a:pt x="92601" y="14446"/>
                    <a:pt x="88526" y="18520"/>
                    <a:pt x="83340" y="185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gf72cb10f56_0_443"/>
            <p:cNvSpPr/>
            <p:nvPr/>
          </p:nvSpPr>
          <p:spPr>
            <a:xfrm>
              <a:off x="6936185" y="3051473"/>
              <a:ext cx="141987" cy="18520"/>
            </a:xfrm>
            <a:custGeom>
              <a:rect b="b" l="l" r="r" t="t"/>
              <a:pathLst>
                <a:path extrusionOk="0" h="18520" w="141987">
                  <a:moveTo>
                    <a:pt x="132727" y="18520"/>
                  </a:moveTo>
                  <a:lnTo>
                    <a:pt x="9260" y="18520"/>
                  </a:lnTo>
                  <a:cubicBezTo>
                    <a:pt x="4198" y="18520"/>
                    <a:pt x="0" y="14322"/>
                    <a:pt x="0" y="9260"/>
                  </a:cubicBezTo>
                  <a:cubicBezTo>
                    <a:pt x="0" y="4198"/>
                    <a:pt x="4198" y="0"/>
                    <a:pt x="9260" y="0"/>
                  </a:cubicBezTo>
                  <a:lnTo>
                    <a:pt x="132727" y="0"/>
                  </a:lnTo>
                  <a:cubicBezTo>
                    <a:pt x="137790" y="0"/>
                    <a:pt x="141987" y="4198"/>
                    <a:pt x="141987" y="9260"/>
                  </a:cubicBezTo>
                  <a:cubicBezTo>
                    <a:pt x="141987" y="14446"/>
                    <a:pt x="137790" y="18520"/>
                    <a:pt x="132727" y="185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gf72cb10f56_0_443"/>
            <p:cNvSpPr/>
            <p:nvPr/>
          </p:nvSpPr>
          <p:spPr>
            <a:xfrm>
              <a:off x="6862105" y="2928006"/>
              <a:ext cx="228414" cy="18520"/>
            </a:xfrm>
            <a:custGeom>
              <a:rect b="b" l="l" r="r" t="t"/>
              <a:pathLst>
                <a:path extrusionOk="0" h="18520" w="228414">
                  <a:moveTo>
                    <a:pt x="219154" y="18520"/>
                  </a:moveTo>
                  <a:lnTo>
                    <a:pt x="9260" y="18520"/>
                  </a:lnTo>
                  <a:cubicBezTo>
                    <a:pt x="4198" y="18520"/>
                    <a:pt x="0" y="14322"/>
                    <a:pt x="0" y="9260"/>
                  </a:cubicBezTo>
                  <a:cubicBezTo>
                    <a:pt x="0" y="4198"/>
                    <a:pt x="4198" y="0"/>
                    <a:pt x="9260" y="0"/>
                  </a:cubicBezTo>
                  <a:lnTo>
                    <a:pt x="219154" y="0"/>
                  </a:lnTo>
                  <a:cubicBezTo>
                    <a:pt x="224217" y="0"/>
                    <a:pt x="228415" y="4198"/>
                    <a:pt x="228415" y="9260"/>
                  </a:cubicBezTo>
                  <a:cubicBezTo>
                    <a:pt x="228415" y="14446"/>
                    <a:pt x="224217" y="18520"/>
                    <a:pt x="219154" y="185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gf72cb10f56_0_443"/>
            <p:cNvSpPr/>
            <p:nvPr/>
          </p:nvSpPr>
          <p:spPr>
            <a:xfrm>
              <a:off x="6862105" y="2989740"/>
              <a:ext cx="43213" cy="18520"/>
            </a:xfrm>
            <a:custGeom>
              <a:rect b="b" l="l" r="r" t="t"/>
              <a:pathLst>
                <a:path extrusionOk="0" h="18520" w="43213">
                  <a:moveTo>
                    <a:pt x="33954" y="18520"/>
                  </a:moveTo>
                  <a:lnTo>
                    <a:pt x="9260" y="18520"/>
                  </a:lnTo>
                  <a:cubicBezTo>
                    <a:pt x="4198" y="18520"/>
                    <a:pt x="0" y="14322"/>
                    <a:pt x="0" y="9260"/>
                  </a:cubicBezTo>
                  <a:cubicBezTo>
                    <a:pt x="0" y="4198"/>
                    <a:pt x="4074" y="0"/>
                    <a:pt x="9260" y="0"/>
                  </a:cubicBezTo>
                  <a:lnTo>
                    <a:pt x="33954" y="0"/>
                  </a:lnTo>
                  <a:cubicBezTo>
                    <a:pt x="39016" y="0"/>
                    <a:pt x="43214" y="4198"/>
                    <a:pt x="43214" y="9260"/>
                  </a:cubicBezTo>
                  <a:cubicBezTo>
                    <a:pt x="43214" y="14322"/>
                    <a:pt x="39016" y="18520"/>
                    <a:pt x="33954" y="185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gf72cb10f56_0_443"/>
            <p:cNvSpPr/>
            <p:nvPr/>
          </p:nvSpPr>
          <p:spPr>
            <a:xfrm>
              <a:off x="6862105" y="3051473"/>
              <a:ext cx="43213" cy="18520"/>
            </a:xfrm>
            <a:custGeom>
              <a:rect b="b" l="l" r="r" t="t"/>
              <a:pathLst>
                <a:path extrusionOk="0" h="18520" w="43213">
                  <a:moveTo>
                    <a:pt x="33954" y="18520"/>
                  </a:moveTo>
                  <a:lnTo>
                    <a:pt x="9260" y="18520"/>
                  </a:lnTo>
                  <a:cubicBezTo>
                    <a:pt x="4198" y="18520"/>
                    <a:pt x="0" y="14322"/>
                    <a:pt x="0" y="9260"/>
                  </a:cubicBezTo>
                  <a:cubicBezTo>
                    <a:pt x="0" y="4198"/>
                    <a:pt x="4198" y="0"/>
                    <a:pt x="9260" y="0"/>
                  </a:cubicBezTo>
                  <a:lnTo>
                    <a:pt x="33954" y="0"/>
                  </a:lnTo>
                  <a:cubicBezTo>
                    <a:pt x="39016" y="0"/>
                    <a:pt x="43214" y="4198"/>
                    <a:pt x="43214" y="9260"/>
                  </a:cubicBezTo>
                  <a:cubicBezTo>
                    <a:pt x="43214" y="14446"/>
                    <a:pt x="39016" y="18520"/>
                    <a:pt x="33954" y="185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gf72cb10f56_0_443"/>
            <p:cNvSpPr/>
            <p:nvPr/>
          </p:nvSpPr>
          <p:spPr>
            <a:xfrm>
              <a:off x="7047182" y="3113207"/>
              <a:ext cx="117293" cy="18520"/>
            </a:xfrm>
            <a:custGeom>
              <a:rect b="b" l="l" r="r" t="t"/>
              <a:pathLst>
                <a:path extrusionOk="0" h="18520" w="117293">
                  <a:moveTo>
                    <a:pt x="108034" y="18520"/>
                  </a:moveTo>
                  <a:lnTo>
                    <a:pt x="9260" y="18520"/>
                  </a:lnTo>
                  <a:cubicBezTo>
                    <a:pt x="4198" y="18520"/>
                    <a:pt x="0" y="14322"/>
                    <a:pt x="0" y="9260"/>
                  </a:cubicBezTo>
                  <a:cubicBezTo>
                    <a:pt x="0" y="4198"/>
                    <a:pt x="4198" y="0"/>
                    <a:pt x="9260" y="0"/>
                  </a:cubicBezTo>
                  <a:lnTo>
                    <a:pt x="108034" y="0"/>
                  </a:lnTo>
                  <a:cubicBezTo>
                    <a:pt x="113096" y="0"/>
                    <a:pt x="117294" y="4198"/>
                    <a:pt x="117294" y="9260"/>
                  </a:cubicBezTo>
                  <a:cubicBezTo>
                    <a:pt x="117294" y="14446"/>
                    <a:pt x="113220" y="18520"/>
                    <a:pt x="108034" y="185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gf72cb10f56_0_443"/>
            <p:cNvSpPr/>
            <p:nvPr/>
          </p:nvSpPr>
          <p:spPr>
            <a:xfrm>
              <a:off x="6936185" y="3113207"/>
              <a:ext cx="80253" cy="18520"/>
            </a:xfrm>
            <a:custGeom>
              <a:rect b="b" l="l" r="r" t="t"/>
              <a:pathLst>
                <a:path extrusionOk="0" h="18520" w="80253">
                  <a:moveTo>
                    <a:pt x="70994" y="18520"/>
                  </a:moveTo>
                  <a:lnTo>
                    <a:pt x="9260" y="18520"/>
                  </a:lnTo>
                  <a:cubicBezTo>
                    <a:pt x="4198" y="18520"/>
                    <a:pt x="0" y="14322"/>
                    <a:pt x="0" y="9260"/>
                  </a:cubicBezTo>
                  <a:cubicBezTo>
                    <a:pt x="0" y="4198"/>
                    <a:pt x="4198" y="0"/>
                    <a:pt x="9260" y="0"/>
                  </a:cubicBezTo>
                  <a:lnTo>
                    <a:pt x="70994" y="0"/>
                  </a:lnTo>
                  <a:cubicBezTo>
                    <a:pt x="76056" y="0"/>
                    <a:pt x="80254" y="4198"/>
                    <a:pt x="80254" y="9260"/>
                  </a:cubicBezTo>
                  <a:cubicBezTo>
                    <a:pt x="80254" y="14446"/>
                    <a:pt x="76056" y="18520"/>
                    <a:pt x="70994" y="185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gf72cb10f56_0_443"/>
            <p:cNvSpPr/>
            <p:nvPr/>
          </p:nvSpPr>
          <p:spPr>
            <a:xfrm>
              <a:off x="6862105" y="3113207"/>
              <a:ext cx="43213" cy="18520"/>
            </a:xfrm>
            <a:custGeom>
              <a:rect b="b" l="l" r="r" t="t"/>
              <a:pathLst>
                <a:path extrusionOk="0" h="18520" w="43213">
                  <a:moveTo>
                    <a:pt x="33954" y="18520"/>
                  </a:moveTo>
                  <a:lnTo>
                    <a:pt x="9260" y="18520"/>
                  </a:lnTo>
                  <a:cubicBezTo>
                    <a:pt x="4198" y="18520"/>
                    <a:pt x="0" y="14322"/>
                    <a:pt x="0" y="9260"/>
                  </a:cubicBezTo>
                  <a:cubicBezTo>
                    <a:pt x="0" y="4198"/>
                    <a:pt x="4198" y="0"/>
                    <a:pt x="9260" y="0"/>
                  </a:cubicBezTo>
                  <a:lnTo>
                    <a:pt x="33954" y="0"/>
                  </a:lnTo>
                  <a:cubicBezTo>
                    <a:pt x="39016" y="0"/>
                    <a:pt x="43214" y="4198"/>
                    <a:pt x="43214" y="9260"/>
                  </a:cubicBezTo>
                  <a:cubicBezTo>
                    <a:pt x="43214" y="14446"/>
                    <a:pt x="39016" y="18520"/>
                    <a:pt x="33954" y="185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gf72cb10f56_0_443"/>
            <p:cNvSpPr/>
            <p:nvPr/>
          </p:nvSpPr>
          <p:spPr>
            <a:xfrm>
              <a:off x="7084346" y="2619338"/>
              <a:ext cx="92600" cy="265454"/>
            </a:xfrm>
            <a:custGeom>
              <a:rect b="b" l="l" r="r" t="t"/>
              <a:pathLst>
                <a:path extrusionOk="0" h="265454" w="92600">
                  <a:moveTo>
                    <a:pt x="83340" y="265455"/>
                  </a:moveTo>
                  <a:lnTo>
                    <a:pt x="9260" y="265455"/>
                  </a:lnTo>
                  <a:cubicBezTo>
                    <a:pt x="4198" y="265455"/>
                    <a:pt x="0" y="261257"/>
                    <a:pt x="0" y="256195"/>
                  </a:cubicBezTo>
                  <a:lnTo>
                    <a:pt x="0" y="9260"/>
                  </a:lnTo>
                  <a:cubicBezTo>
                    <a:pt x="0" y="4198"/>
                    <a:pt x="4198" y="0"/>
                    <a:pt x="9260" y="0"/>
                  </a:cubicBezTo>
                  <a:lnTo>
                    <a:pt x="83340" y="0"/>
                  </a:lnTo>
                  <a:cubicBezTo>
                    <a:pt x="88403" y="0"/>
                    <a:pt x="92600" y="4198"/>
                    <a:pt x="92600" y="9260"/>
                  </a:cubicBezTo>
                  <a:lnTo>
                    <a:pt x="92600" y="256195"/>
                  </a:lnTo>
                  <a:cubicBezTo>
                    <a:pt x="92600" y="261380"/>
                    <a:pt x="88403" y="265455"/>
                    <a:pt x="83340" y="265455"/>
                  </a:cubicBezTo>
                  <a:close/>
                  <a:moveTo>
                    <a:pt x="18520" y="246935"/>
                  </a:moveTo>
                  <a:lnTo>
                    <a:pt x="74080" y="246935"/>
                  </a:lnTo>
                  <a:lnTo>
                    <a:pt x="74080" y="18520"/>
                  </a:lnTo>
                  <a:lnTo>
                    <a:pt x="18520" y="18520"/>
                  </a:lnTo>
                  <a:lnTo>
                    <a:pt x="18520" y="2469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gf72cb10f56_0_443"/>
            <p:cNvSpPr/>
            <p:nvPr/>
          </p:nvSpPr>
          <p:spPr>
            <a:xfrm>
              <a:off x="7010265" y="2742805"/>
              <a:ext cx="92600" cy="141987"/>
            </a:xfrm>
            <a:custGeom>
              <a:rect b="b" l="l" r="r" t="t"/>
              <a:pathLst>
                <a:path extrusionOk="0" h="141987" w="92600">
                  <a:moveTo>
                    <a:pt x="83340" y="141987"/>
                  </a:moveTo>
                  <a:lnTo>
                    <a:pt x="9260" y="141987"/>
                  </a:lnTo>
                  <a:cubicBezTo>
                    <a:pt x="4198" y="141987"/>
                    <a:pt x="0" y="137789"/>
                    <a:pt x="0" y="132727"/>
                  </a:cubicBezTo>
                  <a:lnTo>
                    <a:pt x="0" y="9260"/>
                  </a:lnTo>
                  <a:cubicBezTo>
                    <a:pt x="0" y="4198"/>
                    <a:pt x="4198" y="0"/>
                    <a:pt x="9260" y="0"/>
                  </a:cubicBezTo>
                  <a:lnTo>
                    <a:pt x="83340" y="0"/>
                  </a:lnTo>
                  <a:cubicBezTo>
                    <a:pt x="88403" y="0"/>
                    <a:pt x="92600" y="4198"/>
                    <a:pt x="92600" y="9260"/>
                  </a:cubicBezTo>
                  <a:lnTo>
                    <a:pt x="92600" y="132727"/>
                  </a:lnTo>
                  <a:cubicBezTo>
                    <a:pt x="92600" y="137913"/>
                    <a:pt x="88403" y="141987"/>
                    <a:pt x="83340" y="141987"/>
                  </a:cubicBezTo>
                  <a:close/>
                  <a:moveTo>
                    <a:pt x="18520" y="123467"/>
                  </a:moveTo>
                  <a:lnTo>
                    <a:pt x="74080" y="123467"/>
                  </a:lnTo>
                  <a:lnTo>
                    <a:pt x="74080" y="18520"/>
                  </a:lnTo>
                  <a:lnTo>
                    <a:pt x="18520" y="18520"/>
                  </a:lnTo>
                  <a:lnTo>
                    <a:pt x="18520" y="1234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gf72cb10f56_0_443"/>
            <p:cNvSpPr/>
            <p:nvPr/>
          </p:nvSpPr>
          <p:spPr>
            <a:xfrm>
              <a:off x="6936185" y="2668725"/>
              <a:ext cx="92600" cy="216067"/>
            </a:xfrm>
            <a:custGeom>
              <a:rect b="b" l="l" r="r" t="t"/>
              <a:pathLst>
                <a:path extrusionOk="0" h="216067" w="92600">
                  <a:moveTo>
                    <a:pt x="83340" y="216068"/>
                  </a:moveTo>
                  <a:lnTo>
                    <a:pt x="9260" y="216068"/>
                  </a:lnTo>
                  <a:cubicBezTo>
                    <a:pt x="4198" y="216068"/>
                    <a:pt x="0" y="211870"/>
                    <a:pt x="0" y="206808"/>
                  </a:cubicBezTo>
                  <a:lnTo>
                    <a:pt x="0" y="9260"/>
                  </a:lnTo>
                  <a:cubicBezTo>
                    <a:pt x="0" y="4198"/>
                    <a:pt x="4198" y="0"/>
                    <a:pt x="9260" y="0"/>
                  </a:cubicBezTo>
                  <a:lnTo>
                    <a:pt x="83340" y="0"/>
                  </a:lnTo>
                  <a:cubicBezTo>
                    <a:pt x="88403" y="0"/>
                    <a:pt x="92600" y="4198"/>
                    <a:pt x="92600" y="9260"/>
                  </a:cubicBezTo>
                  <a:lnTo>
                    <a:pt x="92600" y="206808"/>
                  </a:lnTo>
                  <a:cubicBezTo>
                    <a:pt x="92600" y="211993"/>
                    <a:pt x="88403" y="216068"/>
                    <a:pt x="83340" y="216068"/>
                  </a:cubicBezTo>
                  <a:close/>
                  <a:moveTo>
                    <a:pt x="18520" y="197548"/>
                  </a:moveTo>
                  <a:lnTo>
                    <a:pt x="74080" y="197548"/>
                  </a:lnTo>
                  <a:lnTo>
                    <a:pt x="74080" y="18520"/>
                  </a:lnTo>
                  <a:lnTo>
                    <a:pt x="18520" y="18520"/>
                  </a:lnTo>
                  <a:lnTo>
                    <a:pt x="18520" y="19754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gf72cb10f56_0_443"/>
            <p:cNvSpPr/>
            <p:nvPr/>
          </p:nvSpPr>
          <p:spPr>
            <a:xfrm>
              <a:off x="6862105" y="2718112"/>
              <a:ext cx="92600" cy="166680"/>
            </a:xfrm>
            <a:custGeom>
              <a:rect b="b" l="l" r="r" t="t"/>
              <a:pathLst>
                <a:path extrusionOk="0" h="166680" w="92600">
                  <a:moveTo>
                    <a:pt x="83340" y="166681"/>
                  </a:moveTo>
                  <a:lnTo>
                    <a:pt x="9260" y="166681"/>
                  </a:lnTo>
                  <a:cubicBezTo>
                    <a:pt x="4198" y="166681"/>
                    <a:pt x="0" y="162483"/>
                    <a:pt x="0" y="157421"/>
                  </a:cubicBezTo>
                  <a:lnTo>
                    <a:pt x="0" y="9260"/>
                  </a:lnTo>
                  <a:cubicBezTo>
                    <a:pt x="0" y="4198"/>
                    <a:pt x="4198" y="0"/>
                    <a:pt x="9260" y="0"/>
                  </a:cubicBezTo>
                  <a:lnTo>
                    <a:pt x="83340" y="0"/>
                  </a:lnTo>
                  <a:cubicBezTo>
                    <a:pt x="88403" y="0"/>
                    <a:pt x="92600" y="4198"/>
                    <a:pt x="92600" y="9260"/>
                  </a:cubicBezTo>
                  <a:lnTo>
                    <a:pt x="92600" y="157421"/>
                  </a:lnTo>
                  <a:cubicBezTo>
                    <a:pt x="92600" y="162606"/>
                    <a:pt x="88403" y="166681"/>
                    <a:pt x="83340" y="166681"/>
                  </a:cubicBezTo>
                  <a:close/>
                  <a:moveTo>
                    <a:pt x="18520" y="148161"/>
                  </a:moveTo>
                  <a:lnTo>
                    <a:pt x="74080" y="148161"/>
                  </a:lnTo>
                  <a:lnTo>
                    <a:pt x="74080" y="18520"/>
                  </a:lnTo>
                  <a:lnTo>
                    <a:pt x="18520" y="18520"/>
                  </a:lnTo>
                  <a:lnTo>
                    <a:pt x="18520" y="14816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gf72cb10f56_0_443"/>
            <p:cNvSpPr/>
            <p:nvPr/>
          </p:nvSpPr>
          <p:spPr>
            <a:xfrm>
              <a:off x="7368938" y="2619338"/>
              <a:ext cx="141370" cy="18520"/>
            </a:xfrm>
            <a:custGeom>
              <a:rect b="b" l="l" r="r" t="t"/>
              <a:pathLst>
                <a:path extrusionOk="0" h="18520" w="141370">
                  <a:moveTo>
                    <a:pt x="132110" y="18520"/>
                  </a:moveTo>
                  <a:lnTo>
                    <a:pt x="9260" y="18520"/>
                  </a:lnTo>
                  <a:cubicBezTo>
                    <a:pt x="4198" y="18520"/>
                    <a:pt x="0" y="14322"/>
                    <a:pt x="0" y="9260"/>
                  </a:cubicBezTo>
                  <a:cubicBezTo>
                    <a:pt x="0" y="4198"/>
                    <a:pt x="4198" y="0"/>
                    <a:pt x="9260" y="0"/>
                  </a:cubicBezTo>
                  <a:lnTo>
                    <a:pt x="132110" y="0"/>
                  </a:lnTo>
                  <a:cubicBezTo>
                    <a:pt x="137172" y="0"/>
                    <a:pt x="141370" y="4198"/>
                    <a:pt x="141370" y="9260"/>
                  </a:cubicBezTo>
                  <a:cubicBezTo>
                    <a:pt x="141370" y="14446"/>
                    <a:pt x="137172" y="18520"/>
                    <a:pt x="132110" y="185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gf72cb10f56_0_443"/>
            <p:cNvSpPr/>
            <p:nvPr/>
          </p:nvSpPr>
          <p:spPr>
            <a:xfrm>
              <a:off x="7232506" y="2619338"/>
              <a:ext cx="105564" cy="18520"/>
            </a:xfrm>
            <a:custGeom>
              <a:rect b="b" l="l" r="r" t="t"/>
              <a:pathLst>
                <a:path extrusionOk="0" h="18520" w="105564">
                  <a:moveTo>
                    <a:pt x="96181" y="18520"/>
                  </a:moveTo>
                  <a:lnTo>
                    <a:pt x="9137" y="18520"/>
                  </a:lnTo>
                  <a:cubicBezTo>
                    <a:pt x="4074" y="18520"/>
                    <a:pt x="0" y="14446"/>
                    <a:pt x="0" y="9260"/>
                  </a:cubicBezTo>
                  <a:cubicBezTo>
                    <a:pt x="0" y="4198"/>
                    <a:pt x="4074" y="0"/>
                    <a:pt x="9260" y="0"/>
                  </a:cubicBezTo>
                  <a:lnTo>
                    <a:pt x="96304" y="0"/>
                  </a:lnTo>
                  <a:cubicBezTo>
                    <a:pt x="101367" y="0"/>
                    <a:pt x="105565" y="4198"/>
                    <a:pt x="105565" y="9260"/>
                  </a:cubicBezTo>
                  <a:cubicBezTo>
                    <a:pt x="105441" y="14446"/>
                    <a:pt x="101367" y="18520"/>
                    <a:pt x="96181" y="185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gf72cb10f56_0_443"/>
            <p:cNvSpPr/>
            <p:nvPr/>
          </p:nvSpPr>
          <p:spPr>
            <a:xfrm>
              <a:off x="7418325" y="2681072"/>
              <a:ext cx="91983" cy="18520"/>
            </a:xfrm>
            <a:custGeom>
              <a:rect b="b" l="l" r="r" t="t"/>
              <a:pathLst>
                <a:path extrusionOk="0" h="18520" w="91983">
                  <a:moveTo>
                    <a:pt x="82723" y="18520"/>
                  </a:moveTo>
                  <a:lnTo>
                    <a:pt x="9260" y="18520"/>
                  </a:lnTo>
                  <a:cubicBezTo>
                    <a:pt x="4198" y="18520"/>
                    <a:pt x="0" y="14322"/>
                    <a:pt x="0" y="9260"/>
                  </a:cubicBezTo>
                  <a:cubicBezTo>
                    <a:pt x="0" y="4198"/>
                    <a:pt x="4198" y="0"/>
                    <a:pt x="9260" y="0"/>
                  </a:cubicBezTo>
                  <a:lnTo>
                    <a:pt x="82723" y="0"/>
                  </a:lnTo>
                  <a:cubicBezTo>
                    <a:pt x="87785" y="0"/>
                    <a:pt x="91983" y="4198"/>
                    <a:pt x="91983" y="9260"/>
                  </a:cubicBezTo>
                  <a:cubicBezTo>
                    <a:pt x="91983" y="14446"/>
                    <a:pt x="87785" y="18520"/>
                    <a:pt x="82723" y="185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gf72cb10f56_0_443"/>
            <p:cNvSpPr/>
            <p:nvPr/>
          </p:nvSpPr>
          <p:spPr>
            <a:xfrm>
              <a:off x="7232506" y="2681072"/>
              <a:ext cx="154951" cy="18520"/>
            </a:xfrm>
            <a:custGeom>
              <a:rect b="b" l="l" r="r" t="t"/>
              <a:pathLst>
                <a:path extrusionOk="0" h="18520" w="154951">
                  <a:moveTo>
                    <a:pt x="145568" y="18520"/>
                  </a:moveTo>
                  <a:lnTo>
                    <a:pt x="9260" y="18520"/>
                  </a:lnTo>
                  <a:cubicBezTo>
                    <a:pt x="4198" y="18520"/>
                    <a:pt x="0" y="14322"/>
                    <a:pt x="0" y="9260"/>
                  </a:cubicBezTo>
                  <a:cubicBezTo>
                    <a:pt x="0" y="4198"/>
                    <a:pt x="4198" y="0"/>
                    <a:pt x="9260" y="0"/>
                  </a:cubicBezTo>
                  <a:lnTo>
                    <a:pt x="145691" y="0"/>
                  </a:lnTo>
                  <a:cubicBezTo>
                    <a:pt x="150754" y="0"/>
                    <a:pt x="154951" y="4198"/>
                    <a:pt x="154951" y="9260"/>
                  </a:cubicBezTo>
                  <a:cubicBezTo>
                    <a:pt x="154828" y="14446"/>
                    <a:pt x="150754" y="18520"/>
                    <a:pt x="145568" y="185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gf72cb10f56_0_443"/>
            <p:cNvSpPr/>
            <p:nvPr/>
          </p:nvSpPr>
          <p:spPr>
            <a:xfrm>
              <a:off x="7356468" y="2742805"/>
              <a:ext cx="153719" cy="18520"/>
            </a:xfrm>
            <a:custGeom>
              <a:rect b="b" l="l" r="r" t="t"/>
              <a:pathLst>
                <a:path extrusionOk="0" h="18520" w="153719">
                  <a:moveTo>
                    <a:pt x="144580" y="18520"/>
                  </a:moveTo>
                  <a:lnTo>
                    <a:pt x="9260" y="18520"/>
                  </a:lnTo>
                  <a:cubicBezTo>
                    <a:pt x="4198" y="18520"/>
                    <a:pt x="0" y="14322"/>
                    <a:pt x="0" y="9260"/>
                  </a:cubicBezTo>
                  <a:cubicBezTo>
                    <a:pt x="0" y="4198"/>
                    <a:pt x="4198" y="0"/>
                    <a:pt x="9260" y="0"/>
                  </a:cubicBezTo>
                  <a:lnTo>
                    <a:pt x="144457" y="0"/>
                  </a:lnTo>
                  <a:cubicBezTo>
                    <a:pt x="149519" y="0"/>
                    <a:pt x="153717" y="4198"/>
                    <a:pt x="153717" y="9260"/>
                  </a:cubicBezTo>
                  <a:cubicBezTo>
                    <a:pt x="153840" y="14446"/>
                    <a:pt x="149642" y="18520"/>
                    <a:pt x="144580" y="185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gf72cb10f56_0_443"/>
            <p:cNvSpPr/>
            <p:nvPr/>
          </p:nvSpPr>
          <p:spPr>
            <a:xfrm>
              <a:off x="7232383" y="2742805"/>
              <a:ext cx="93217" cy="18520"/>
            </a:xfrm>
            <a:custGeom>
              <a:rect b="b" l="l" r="r" t="t"/>
              <a:pathLst>
                <a:path extrusionOk="0" h="18520" w="93217">
                  <a:moveTo>
                    <a:pt x="83958" y="18520"/>
                  </a:moveTo>
                  <a:lnTo>
                    <a:pt x="9260" y="18520"/>
                  </a:lnTo>
                  <a:cubicBezTo>
                    <a:pt x="4198" y="18520"/>
                    <a:pt x="0" y="14322"/>
                    <a:pt x="0" y="9260"/>
                  </a:cubicBezTo>
                  <a:cubicBezTo>
                    <a:pt x="0" y="4198"/>
                    <a:pt x="4198" y="0"/>
                    <a:pt x="9260" y="0"/>
                  </a:cubicBezTo>
                  <a:lnTo>
                    <a:pt x="83958" y="0"/>
                  </a:lnTo>
                  <a:cubicBezTo>
                    <a:pt x="89020" y="0"/>
                    <a:pt x="93218" y="4198"/>
                    <a:pt x="93218" y="9260"/>
                  </a:cubicBezTo>
                  <a:cubicBezTo>
                    <a:pt x="93218" y="14446"/>
                    <a:pt x="89143" y="18520"/>
                    <a:pt x="83958" y="185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gf72cb10f56_0_443"/>
            <p:cNvSpPr/>
            <p:nvPr/>
          </p:nvSpPr>
          <p:spPr>
            <a:xfrm>
              <a:off x="7232506" y="2804539"/>
              <a:ext cx="203721" cy="18520"/>
            </a:xfrm>
            <a:custGeom>
              <a:rect b="b" l="l" r="r" t="t"/>
              <a:pathLst>
                <a:path extrusionOk="0" h="18520" w="203721">
                  <a:moveTo>
                    <a:pt x="194461" y="18520"/>
                  </a:moveTo>
                  <a:lnTo>
                    <a:pt x="9260" y="18520"/>
                  </a:lnTo>
                  <a:cubicBezTo>
                    <a:pt x="4198" y="18520"/>
                    <a:pt x="0" y="14322"/>
                    <a:pt x="0" y="9260"/>
                  </a:cubicBezTo>
                  <a:cubicBezTo>
                    <a:pt x="0" y="4198"/>
                    <a:pt x="4198" y="0"/>
                    <a:pt x="9260" y="0"/>
                  </a:cubicBezTo>
                  <a:lnTo>
                    <a:pt x="194461" y="0"/>
                  </a:lnTo>
                  <a:cubicBezTo>
                    <a:pt x="199523" y="0"/>
                    <a:pt x="203721" y="4198"/>
                    <a:pt x="203721" y="9260"/>
                  </a:cubicBezTo>
                  <a:cubicBezTo>
                    <a:pt x="203721" y="14446"/>
                    <a:pt x="199523" y="18520"/>
                    <a:pt x="194461" y="185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gf72cb10f56_0_443"/>
            <p:cNvSpPr/>
            <p:nvPr/>
          </p:nvSpPr>
          <p:spPr>
            <a:xfrm>
              <a:off x="7244853" y="2866272"/>
              <a:ext cx="265454" cy="265454"/>
            </a:xfrm>
            <a:custGeom>
              <a:rect b="b" l="l" r="r" t="t"/>
              <a:pathLst>
                <a:path extrusionOk="0" h="265454" w="265454">
                  <a:moveTo>
                    <a:pt x="132727" y="265455"/>
                  </a:moveTo>
                  <a:cubicBezTo>
                    <a:pt x="59511" y="265455"/>
                    <a:pt x="0" y="205943"/>
                    <a:pt x="0" y="132727"/>
                  </a:cubicBezTo>
                  <a:cubicBezTo>
                    <a:pt x="0" y="59635"/>
                    <a:pt x="59511" y="0"/>
                    <a:pt x="132727" y="0"/>
                  </a:cubicBezTo>
                  <a:cubicBezTo>
                    <a:pt x="205943" y="0"/>
                    <a:pt x="265455" y="59511"/>
                    <a:pt x="265455" y="132727"/>
                  </a:cubicBezTo>
                  <a:cubicBezTo>
                    <a:pt x="265455" y="205943"/>
                    <a:pt x="205820" y="265455"/>
                    <a:pt x="132727" y="265455"/>
                  </a:cubicBezTo>
                  <a:close/>
                  <a:moveTo>
                    <a:pt x="132727" y="18520"/>
                  </a:moveTo>
                  <a:cubicBezTo>
                    <a:pt x="69759" y="18520"/>
                    <a:pt x="18520" y="69759"/>
                    <a:pt x="18520" y="132727"/>
                  </a:cubicBezTo>
                  <a:cubicBezTo>
                    <a:pt x="18520" y="195696"/>
                    <a:pt x="69759" y="246935"/>
                    <a:pt x="132727" y="246935"/>
                  </a:cubicBezTo>
                  <a:cubicBezTo>
                    <a:pt x="195696" y="246935"/>
                    <a:pt x="246935" y="195696"/>
                    <a:pt x="246935" y="132727"/>
                  </a:cubicBezTo>
                  <a:cubicBezTo>
                    <a:pt x="246935" y="69759"/>
                    <a:pt x="195696" y="18520"/>
                    <a:pt x="132727" y="185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gf72cb10f56_0_443"/>
            <p:cNvSpPr/>
            <p:nvPr/>
          </p:nvSpPr>
          <p:spPr>
            <a:xfrm>
              <a:off x="7368320" y="2866272"/>
              <a:ext cx="107310" cy="141987"/>
            </a:xfrm>
            <a:custGeom>
              <a:rect b="b" l="l" r="r" t="t"/>
              <a:pathLst>
                <a:path extrusionOk="0" h="141987" w="107310">
                  <a:moveTo>
                    <a:pt x="9260" y="141987"/>
                  </a:moveTo>
                  <a:cubicBezTo>
                    <a:pt x="8025" y="141987"/>
                    <a:pt x="6791" y="141740"/>
                    <a:pt x="5679" y="141247"/>
                  </a:cubicBezTo>
                  <a:cubicBezTo>
                    <a:pt x="2222" y="139888"/>
                    <a:pt x="0" y="136431"/>
                    <a:pt x="0" y="132727"/>
                  </a:cubicBezTo>
                  <a:lnTo>
                    <a:pt x="0" y="9260"/>
                  </a:lnTo>
                  <a:cubicBezTo>
                    <a:pt x="0" y="4198"/>
                    <a:pt x="4198" y="0"/>
                    <a:pt x="9260" y="0"/>
                  </a:cubicBezTo>
                  <a:cubicBezTo>
                    <a:pt x="14322" y="0"/>
                    <a:pt x="18520" y="4198"/>
                    <a:pt x="18520" y="9260"/>
                  </a:cubicBezTo>
                  <a:lnTo>
                    <a:pt x="18520" y="110874"/>
                  </a:lnTo>
                  <a:lnTo>
                    <a:pt x="91613" y="40250"/>
                  </a:lnTo>
                  <a:cubicBezTo>
                    <a:pt x="95317" y="36670"/>
                    <a:pt x="101120" y="36793"/>
                    <a:pt x="104700" y="40497"/>
                  </a:cubicBezTo>
                  <a:cubicBezTo>
                    <a:pt x="108281" y="44201"/>
                    <a:pt x="108157" y="50004"/>
                    <a:pt x="104453" y="53585"/>
                  </a:cubicBezTo>
                  <a:lnTo>
                    <a:pt x="15680" y="139395"/>
                  </a:lnTo>
                  <a:cubicBezTo>
                    <a:pt x="13828" y="141123"/>
                    <a:pt x="11606" y="141987"/>
                    <a:pt x="9260" y="1419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gf72cb10f56_0_443"/>
            <p:cNvSpPr/>
            <p:nvPr/>
          </p:nvSpPr>
          <p:spPr>
            <a:xfrm>
              <a:off x="7268414" y="2989691"/>
              <a:ext cx="214442" cy="96106"/>
            </a:xfrm>
            <a:custGeom>
              <a:rect b="b" l="l" r="r" t="t"/>
              <a:pathLst>
                <a:path extrusionOk="0" h="96106" w="214442">
                  <a:moveTo>
                    <a:pt x="205224" y="96106"/>
                  </a:moveTo>
                  <a:cubicBezTo>
                    <a:pt x="203126" y="96106"/>
                    <a:pt x="201150" y="95489"/>
                    <a:pt x="199422" y="94007"/>
                  </a:cubicBezTo>
                  <a:lnTo>
                    <a:pt x="108797" y="21038"/>
                  </a:lnTo>
                  <a:lnTo>
                    <a:pt x="14714" y="89439"/>
                  </a:lnTo>
                  <a:cubicBezTo>
                    <a:pt x="10640" y="92402"/>
                    <a:pt x="4837" y="91538"/>
                    <a:pt x="1750" y="87340"/>
                  </a:cubicBezTo>
                  <a:cubicBezTo>
                    <a:pt x="-1213" y="83266"/>
                    <a:pt x="-349" y="77463"/>
                    <a:pt x="3849" y="74376"/>
                  </a:cubicBezTo>
                  <a:lnTo>
                    <a:pt x="103734" y="1777"/>
                  </a:lnTo>
                  <a:cubicBezTo>
                    <a:pt x="107068" y="-692"/>
                    <a:pt x="111760" y="-568"/>
                    <a:pt x="114970" y="2024"/>
                  </a:cubicBezTo>
                  <a:lnTo>
                    <a:pt x="211027" y="79562"/>
                  </a:lnTo>
                  <a:cubicBezTo>
                    <a:pt x="214978" y="82772"/>
                    <a:pt x="215596" y="88575"/>
                    <a:pt x="212386" y="92526"/>
                  </a:cubicBezTo>
                  <a:cubicBezTo>
                    <a:pt x="210657" y="94872"/>
                    <a:pt x="207941" y="96106"/>
                    <a:pt x="205224" y="961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gf72cb10f56_0_443"/>
            <p:cNvSpPr/>
            <p:nvPr/>
          </p:nvSpPr>
          <p:spPr>
            <a:xfrm>
              <a:off x="7328194" y="2949613"/>
              <a:ext cx="98773" cy="98773"/>
            </a:xfrm>
            <a:custGeom>
              <a:rect b="b" l="l" r="r" t="t"/>
              <a:pathLst>
                <a:path extrusionOk="0" h="98773" w="98773">
                  <a:moveTo>
                    <a:pt x="98774" y="49387"/>
                  </a:moveTo>
                  <a:cubicBezTo>
                    <a:pt x="98774" y="76663"/>
                    <a:pt x="76663" y="98774"/>
                    <a:pt x="49387" y="98774"/>
                  </a:cubicBezTo>
                  <a:cubicBezTo>
                    <a:pt x="22111" y="98774"/>
                    <a:pt x="0" y="76663"/>
                    <a:pt x="0" y="49387"/>
                  </a:cubicBezTo>
                  <a:cubicBezTo>
                    <a:pt x="0" y="22111"/>
                    <a:pt x="22111" y="0"/>
                    <a:pt x="49387" y="0"/>
                  </a:cubicBezTo>
                  <a:cubicBezTo>
                    <a:pt x="76663" y="0"/>
                    <a:pt x="98774" y="22111"/>
                    <a:pt x="98774" y="493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gf72cb10f56_0_443"/>
            <p:cNvSpPr/>
            <p:nvPr/>
          </p:nvSpPr>
          <p:spPr>
            <a:xfrm>
              <a:off x="7318934" y="2940353"/>
              <a:ext cx="117293" cy="117293"/>
            </a:xfrm>
            <a:custGeom>
              <a:rect b="b" l="l" r="r" t="t"/>
              <a:pathLst>
                <a:path extrusionOk="0" h="117293" w="117293">
                  <a:moveTo>
                    <a:pt x="58647" y="117294"/>
                  </a:moveTo>
                  <a:cubicBezTo>
                    <a:pt x="26299" y="117294"/>
                    <a:pt x="0" y="90995"/>
                    <a:pt x="0" y="58647"/>
                  </a:cubicBezTo>
                  <a:cubicBezTo>
                    <a:pt x="0" y="26299"/>
                    <a:pt x="26299" y="0"/>
                    <a:pt x="58647" y="0"/>
                  </a:cubicBezTo>
                  <a:cubicBezTo>
                    <a:pt x="90995" y="0"/>
                    <a:pt x="117294" y="26299"/>
                    <a:pt x="117294" y="58647"/>
                  </a:cubicBezTo>
                  <a:cubicBezTo>
                    <a:pt x="117294" y="90995"/>
                    <a:pt x="90995" y="117294"/>
                    <a:pt x="58647" y="117294"/>
                  </a:cubicBezTo>
                  <a:close/>
                  <a:moveTo>
                    <a:pt x="58647" y="18520"/>
                  </a:moveTo>
                  <a:cubicBezTo>
                    <a:pt x="36546" y="18520"/>
                    <a:pt x="18520" y="36546"/>
                    <a:pt x="18520" y="58647"/>
                  </a:cubicBezTo>
                  <a:cubicBezTo>
                    <a:pt x="18520" y="80748"/>
                    <a:pt x="36546" y="98774"/>
                    <a:pt x="58647" y="98774"/>
                  </a:cubicBezTo>
                  <a:cubicBezTo>
                    <a:pt x="80748" y="98774"/>
                    <a:pt x="98774" y="80748"/>
                    <a:pt x="98774" y="58647"/>
                  </a:cubicBezTo>
                  <a:cubicBezTo>
                    <a:pt x="98774" y="36546"/>
                    <a:pt x="80748" y="18520"/>
                    <a:pt x="58647" y="185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gf72cb10f56_0_443"/>
            <p:cNvSpPr/>
            <p:nvPr/>
          </p:nvSpPr>
          <p:spPr>
            <a:xfrm>
              <a:off x="6726291" y="2720828"/>
              <a:ext cx="18520" cy="151617"/>
            </a:xfrm>
            <a:custGeom>
              <a:rect b="b" l="l" r="r" t="t"/>
              <a:pathLst>
                <a:path extrusionOk="0" h="151617" w="18520">
                  <a:moveTo>
                    <a:pt x="9260" y="151618"/>
                  </a:moveTo>
                  <a:cubicBezTo>
                    <a:pt x="4198" y="151618"/>
                    <a:pt x="0" y="147420"/>
                    <a:pt x="0" y="142358"/>
                  </a:cubicBezTo>
                  <a:lnTo>
                    <a:pt x="0" y="9260"/>
                  </a:lnTo>
                  <a:cubicBezTo>
                    <a:pt x="0" y="4198"/>
                    <a:pt x="4198" y="0"/>
                    <a:pt x="9260" y="0"/>
                  </a:cubicBezTo>
                  <a:cubicBezTo>
                    <a:pt x="14322" y="0"/>
                    <a:pt x="18520" y="4198"/>
                    <a:pt x="18520" y="9260"/>
                  </a:cubicBezTo>
                  <a:lnTo>
                    <a:pt x="18520" y="142358"/>
                  </a:lnTo>
                  <a:cubicBezTo>
                    <a:pt x="18520" y="147420"/>
                    <a:pt x="14322" y="151618"/>
                    <a:pt x="9260" y="1516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gf72cb10f56_0_443"/>
            <p:cNvSpPr/>
            <p:nvPr/>
          </p:nvSpPr>
          <p:spPr>
            <a:xfrm>
              <a:off x="6726291" y="2644031"/>
              <a:ext cx="18520" cy="45929"/>
            </a:xfrm>
            <a:custGeom>
              <a:rect b="b" l="l" r="r" t="t"/>
              <a:pathLst>
                <a:path extrusionOk="0" h="45929" w="18520">
                  <a:moveTo>
                    <a:pt x="9260" y="45930"/>
                  </a:moveTo>
                  <a:cubicBezTo>
                    <a:pt x="4198" y="45930"/>
                    <a:pt x="0" y="41732"/>
                    <a:pt x="0" y="36670"/>
                  </a:cubicBezTo>
                  <a:lnTo>
                    <a:pt x="0" y="9260"/>
                  </a:lnTo>
                  <a:cubicBezTo>
                    <a:pt x="0" y="4198"/>
                    <a:pt x="4198" y="0"/>
                    <a:pt x="9260" y="0"/>
                  </a:cubicBezTo>
                  <a:cubicBezTo>
                    <a:pt x="14322" y="0"/>
                    <a:pt x="18520" y="4198"/>
                    <a:pt x="18520" y="9260"/>
                  </a:cubicBezTo>
                  <a:lnTo>
                    <a:pt x="18520" y="36546"/>
                  </a:lnTo>
                  <a:cubicBezTo>
                    <a:pt x="18520" y="41732"/>
                    <a:pt x="14322" y="45930"/>
                    <a:pt x="9260" y="459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gf72cb10f56_0_443"/>
            <p:cNvSpPr/>
            <p:nvPr/>
          </p:nvSpPr>
          <p:spPr>
            <a:xfrm>
              <a:off x="7615255" y="2881212"/>
              <a:ext cx="18520" cy="201128"/>
            </a:xfrm>
            <a:custGeom>
              <a:rect b="b" l="l" r="r" t="t"/>
              <a:pathLst>
                <a:path extrusionOk="0" h="201128" w="18520">
                  <a:moveTo>
                    <a:pt x="9260" y="201128"/>
                  </a:moveTo>
                  <a:cubicBezTo>
                    <a:pt x="4198" y="201128"/>
                    <a:pt x="0" y="196930"/>
                    <a:pt x="0" y="191868"/>
                  </a:cubicBezTo>
                  <a:lnTo>
                    <a:pt x="0" y="9260"/>
                  </a:lnTo>
                  <a:cubicBezTo>
                    <a:pt x="0" y="4198"/>
                    <a:pt x="4198" y="0"/>
                    <a:pt x="9260" y="0"/>
                  </a:cubicBezTo>
                  <a:cubicBezTo>
                    <a:pt x="14322" y="0"/>
                    <a:pt x="18520" y="4198"/>
                    <a:pt x="18520" y="9260"/>
                  </a:cubicBezTo>
                  <a:lnTo>
                    <a:pt x="18520" y="191868"/>
                  </a:lnTo>
                  <a:cubicBezTo>
                    <a:pt x="18520" y="196930"/>
                    <a:pt x="14322" y="201128"/>
                    <a:pt x="9260" y="2011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gf72cb10f56_0_443"/>
            <p:cNvSpPr/>
            <p:nvPr/>
          </p:nvSpPr>
          <p:spPr>
            <a:xfrm>
              <a:off x="7615255" y="2804539"/>
              <a:ext cx="18520" cy="45806"/>
            </a:xfrm>
            <a:custGeom>
              <a:rect b="b" l="l" r="r" t="t"/>
              <a:pathLst>
                <a:path extrusionOk="0" h="45806" w="18520">
                  <a:moveTo>
                    <a:pt x="9260" y="45806"/>
                  </a:moveTo>
                  <a:cubicBezTo>
                    <a:pt x="4198" y="45806"/>
                    <a:pt x="0" y="41608"/>
                    <a:pt x="0" y="36546"/>
                  </a:cubicBezTo>
                  <a:lnTo>
                    <a:pt x="0" y="9260"/>
                  </a:lnTo>
                  <a:cubicBezTo>
                    <a:pt x="0" y="4198"/>
                    <a:pt x="4198" y="0"/>
                    <a:pt x="9260" y="0"/>
                  </a:cubicBezTo>
                  <a:cubicBezTo>
                    <a:pt x="14322" y="0"/>
                    <a:pt x="18520" y="4198"/>
                    <a:pt x="18520" y="9260"/>
                  </a:cubicBezTo>
                  <a:lnTo>
                    <a:pt x="18520" y="36546"/>
                  </a:lnTo>
                  <a:cubicBezTo>
                    <a:pt x="18520" y="41732"/>
                    <a:pt x="14322" y="45806"/>
                    <a:pt x="9260" y="458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3" name="Google Shape;433;gf72cb10f56_0_443"/>
          <p:cNvGrpSpPr/>
          <p:nvPr/>
        </p:nvGrpSpPr>
        <p:grpSpPr>
          <a:xfrm>
            <a:off x="6798600" y="3848994"/>
            <a:ext cx="1083821" cy="922765"/>
            <a:chOff x="8404226" y="-1452563"/>
            <a:chExt cx="1492249" cy="1258889"/>
          </a:xfrm>
        </p:grpSpPr>
        <p:sp>
          <p:nvSpPr>
            <p:cNvPr id="434" name="Google Shape;434;gf72cb10f56_0_443"/>
            <p:cNvSpPr/>
            <p:nvPr/>
          </p:nvSpPr>
          <p:spPr>
            <a:xfrm>
              <a:off x="8513762" y="-642937"/>
              <a:ext cx="250462" cy="449263"/>
            </a:xfrm>
            <a:custGeom>
              <a:rect b="b" l="l" r="r" t="t"/>
              <a:pathLst>
                <a:path extrusionOk="0" h="472" w="251">
                  <a:moveTo>
                    <a:pt x="0" y="192"/>
                  </a:moveTo>
                  <a:cubicBezTo>
                    <a:pt x="0" y="444"/>
                    <a:pt x="0" y="444"/>
                    <a:pt x="0" y="444"/>
                  </a:cubicBezTo>
                  <a:cubicBezTo>
                    <a:pt x="0" y="459"/>
                    <a:pt x="12" y="472"/>
                    <a:pt x="28" y="472"/>
                  </a:cubicBezTo>
                  <a:cubicBezTo>
                    <a:pt x="223" y="472"/>
                    <a:pt x="223" y="472"/>
                    <a:pt x="223" y="472"/>
                  </a:cubicBezTo>
                  <a:cubicBezTo>
                    <a:pt x="238" y="472"/>
                    <a:pt x="251" y="460"/>
                    <a:pt x="251" y="444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109" y="142"/>
                    <a:pt x="109" y="142"/>
                    <a:pt x="109" y="142"/>
                  </a:cubicBezTo>
                  <a:cubicBezTo>
                    <a:pt x="79" y="171"/>
                    <a:pt x="41" y="189"/>
                    <a:pt x="0" y="192"/>
                  </a:cubicBezTo>
                  <a:close/>
                  <a:moveTo>
                    <a:pt x="0" y="192"/>
                  </a:moveTo>
                  <a:cubicBezTo>
                    <a:pt x="0" y="192"/>
                    <a:pt x="0" y="192"/>
                    <a:pt x="0" y="192"/>
                  </a:cubicBez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gf72cb10f56_0_443"/>
            <p:cNvSpPr/>
            <p:nvPr/>
          </p:nvSpPr>
          <p:spPr>
            <a:xfrm>
              <a:off x="8848255" y="-646113"/>
              <a:ext cx="241300" cy="452438"/>
            </a:xfrm>
            <a:custGeom>
              <a:rect b="b" l="l" r="r" t="t"/>
              <a:pathLst>
                <a:path extrusionOk="0" h="475" w="252">
                  <a:moveTo>
                    <a:pt x="0" y="0"/>
                  </a:moveTo>
                  <a:cubicBezTo>
                    <a:pt x="0" y="447"/>
                    <a:pt x="0" y="447"/>
                    <a:pt x="0" y="447"/>
                  </a:cubicBezTo>
                  <a:cubicBezTo>
                    <a:pt x="0" y="462"/>
                    <a:pt x="13" y="475"/>
                    <a:pt x="29" y="475"/>
                  </a:cubicBezTo>
                  <a:cubicBezTo>
                    <a:pt x="224" y="475"/>
                    <a:pt x="224" y="475"/>
                    <a:pt x="224" y="475"/>
                  </a:cubicBezTo>
                  <a:cubicBezTo>
                    <a:pt x="239" y="475"/>
                    <a:pt x="252" y="463"/>
                    <a:pt x="252" y="447"/>
                  </a:cubicBezTo>
                  <a:cubicBezTo>
                    <a:pt x="252" y="184"/>
                    <a:pt x="252" y="184"/>
                    <a:pt x="252" y="184"/>
                  </a:cubicBezTo>
                  <a:cubicBezTo>
                    <a:pt x="207" y="183"/>
                    <a:pt x="166" y="165"/>
                    <a:pt x="134" y="134"/>
                  </a:cubicBezTo>
                  <a:lnTo>
                    <a:pt x="0" y="0"/>
                  </a:ln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gf72cb10f56_0_443"/>
            <p:cNvSpPr/>
            <p:nvPr/>
          </p:nvSpPr>
          <p:spPr>
            <a:xfrm>
              <a:off x="9177338" y="-731838"/>
              <a:ext cx="239713" cy="538163"/>
            </a:xfrm>
            <a:custGeom>
              <a:rect b="b" l="l" r="r" t="t"/>
              <a:pathLst>
                <a:path extrusionOk="0" h="565" w="252">
                  <a:moveTo>
                    <a:pt x="0" y="246"/>
                  </a:moveTo>
                  <a:cubicBezTo>
                    <a:pt x="0" y="537"/>
                    <a:pt x="0" y="537"/>
                    <a:pt x="0" y="537"/>
                  </a:cubicBezTo>
                  <a:cubicBezTo>
                    <a:pt x="0" y="552"/>
                    <a:pt x="13" y="565"/>
                    <a:pt x="28" y="565"/>
                  </a:cubicBezTo>
                  <a:cubicBezTo>
                    <a:pt x="224" y="565"/>
                    <a:pt x="224" y="565"/>
                    <a:pt x="224" y="565"/>
                  </a:cubicBezTo>
                  <a:cubicBezTo>
                    <a:pt x="239" y="565"/>
                    <a:pt x="252" y="553"/>
                    <a:pt x="252" y="537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8" y="223"/>
                    <a:pt x="28" y="223"/>
                    <a:pt x="28" y="223"/>
                  </a:cubicBezTo>
                  <a:cubicBezTo>
                    <a:pt x="19" y="232"/>
                    <a:pt x="10" y="239"/>
                    <a:pt x="0" y="246"/>
                  </a:cubicBezTo>
                  <a:close/>
                  <a:moveTo>
                    <a:pt x="0" y="246"/>
                  </a:moveTo>
                  <a:cubicBezTo>
                    <a:pt x="0" y="246"/>
                    <a:pt x="0" y="246"/>
                    <a:pt x="0" y="246"/>
                  </a:cubicBez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gf72cb10f56_0_443"/>
            <p:cNvSpPr/>
            <p:nvPr/>
          </p:nvSpPr>
          <p:spPr>
            <a:xfrm>
              <a:off x="9488517" y="-1044574"/>
              <a:ext cx="277489" cy="850899"/>
            </a:xfrm>
            <a:custGeom>
              <a:rect b="b" l="l" r="r" t="t"/>
              <a:pathLst>
                <a:path extrusionOk="0" h="895" w="252">
                  <a:moveTo>
                    <a:pt x="233" y="0"/>
                  </a:moveTo>
                  <a:cubicBezTo>
                    <a:pt x="0" y="232"/>
                    <a:pt x="0" y="232"/>
                    <a:pt x="0" y="232"/>
                  </a:cubicBezTo>
                  <a:cubicBezTo>
                    <a:pt x="0" y="867"/>
                    <a:pt x="0" y="867"/>
                    <a:pt x="0" y="867"/>
                  </a:cubicBezTo>
                  <a:cubicBezTo>
                    <a:pt x="0" y="882"/>
                    <a:pt x="12" y="895"/>
                    <a:pt x="28" y="895"/>
                  </a:cubicBezTo>
                  <a:cubicBezTo>
                    <a:pt x="223" y="895"/>
                    <a:pt x="223" y="895"/>
                    <a:pt x="223" y="895"/>
                  </a:cubicBezTo>
                  <a:cubicBezTo>
                    <a:pt x="239" y="895"/>
                    <a:pt x="252" y="883"/>
                    <a:pt x="252" y="867"/>
                  </a:cubicBezTo>
                  <a:cubicBezTo>
                    <a:pt x="252" y="17"/>
                    <a:pt x="252" y="17"/>
                    <a:pt x="252" y="17"/>
                  </a:cubicBezTo>
                  <a:cubicBezTo>
                    <a:pt x="245" y="12"/>
                    <a:pt x="240" y="7"/>
                    <a:pt x="237" y="4"/>
                  </a:cubicBezTo>
                  <a:lnTo>
                    <a:pt x="233" y="0"/>
                  </a:lnTo>
                  <a:close/>
                  <a:moveTo>
                    <a:pt x="233" y="0"/>
                  </a:moveTo>
                  <a:cubicBezTo>
                    <a:pt x="233" y="0"/>
                    <a:pt x="233" y="0"/>
                    <a:pt x="233" y="0"/>
                  </a:cubicBez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gf72cb10f56_0_443"/>
            <p:cNvSpPr/>
            <p:nvPr/>
          </p:nvSpPr>
          <p:spPr>
            <a:xfrm>
              <a:off x="8404226" y="-1452563"/>
              <a:ext cx="1492249" cy="904875"/>
            </a:xfrm>
            <a:custGeom>
              <a:rect b="b" l="l" r="r" t="t"/>
              <a:pathLst>
                <a:path extrusionOk="0" h="950" w="1566">
                  <a:moveTo>
                    <a:pt x="1552" y="15"/>
                  </a:moveTo>
                  <a:cubicBezTo>
                    <a:pt x="1543" y="5"/>
                    <a:pt x="1529" y="0"/>
                    <a:pt x="1511" y="0"/>
                  </a:cubicBezTo>
                  <a:cubicBezTo>
                    <a:pt x="1506" y="0"/>
                    <a:pt x="1506" y="0"/>
                    <a:pt x="1506" y="0"/>
                  </a:cubicBezTo>
                  <a:cubicBezTo>
                    <a:pt x="1415" y="4"/>
                    <a:pt x="1324" y="9"/>
                    <a:pt x="1234" y="13"/>
                  </a:cubicBezTo>
                  <a:cubicBezTo>
                    <a:pt x="1221" y="14"/>
                    <a:pt x="1205" y="14"/>
                    <a:pt x="1192" y="28"/>
                  </a:cubicBezTo>
                  <a:cubicBezTo>
                    <a:pt x="1188" y="32"/>
                    <a:pt x="1184" y="36"/>
                    <a:pt x="1182" y="42"/>
                  </a:cubicBezTo>
                  <a:cubicBezTo>
                    <a:pt x="1168" y="71"/>
                    <a:pt x="1187" y="90"/>
                    <a:pt x="1196" y="99"/>
                  </a:cubicBezTo>
                  <a:cubicBezTo>
                    <a:pt x="1219" y="122"/>
                    <a:pt x="1219" y="122"/>
                    <a:pt x="1219" y="122"/>
                  </a:cubicBezTo>
                  <a:cubicBezTo>
                    <a:pt x="1235" y="138"/>
                    <a:pt x="1251" y="154"/>
                    <a:pt x="1267" y="170"/>
                  </a:cubicBezTo>
                  <a:cubicBezTo>
                    <a:pt x="717" y="719"/>
                    <a:pt x="717" y="719"/>
                    <a:pt x="717" y="719"/>
                  </a:cubicBezTo>
                  <a:cubicBezTo>
                    <a:pt x="471" y="473"/>
                    <a:pt x="471" y="473"/>
                    <a:pt x="471" y="473"/>
                  </a:cubicBezTo>
                  <a:cubicBezTo>
                    <a:pt x="456" y="458"/>
                    <a:pt x="436" y="450"/>
                    <a:pt x="415" y="450"/>
                  </a:cubicBezTo>
                  <a:cubicBezTo>
                    <a:pt x="394" y="450"/>
                    <a:pt x="374" y="458"/>
                    <a:pt x="360" y="473"/>
                  </a:cubicBezTo>
                  <a:cubicBezTo>
                    <a:pt x="31" y="801"/>
                    <a:pt x="31" y="801"/>
                    <a:pt x="31" y="801"/>
                  </a:cubicBezTo>
                  <a:cubicBezTo>
                    <a:pt x="0" y="832"/>
                    <a:pt x="0" y="881"/>
                    <a:pt x="31" y="912"/>
                  </a:cubicBezTo>
                  <a:cubicBezTo>
                    <a:pt x="46" y="927"/>
                    <a:pt x="46" y="927"/>
                    <a:pt x="46" y="927"/>
                  </a:cubicBezTo>
                  <a:cubicBezTo>
                    <a:pt x="60" y="941"/>
                    <a:pt x="80" y="950"/>
                    <a:pt x="101" y="950"/>
                  </a:cubicBezTo>
                  <a:cubicBezTo>
                    <a:pt x="123" y="950"/>
                    <a:pt x="142" y="941"/>
                    <a:pt x="157" y="927"/>
                  </a:cubicBezTo>
                  <a:cubicBezTo>
                    <a:pt x="415" y="668"/>
                    <a:pt x="415" y="668"/>
                    <a:pt x="415" y="668"/>
                  </a:cubicBezTo>
                  <a:cubicBezTo>
                    <a:pt x="662" y="915"/>
                    <a:pt x="662" y="915"/>
                    <a:pt x="662" y="915"/>
                  </a:cubicBezTo>
                  <a:cubicBezTo>
                    <a:pt x="676" y="930"/>
                    <a:pt x="696" y="938"/>
                    <a:pt x="717" y="938"/>
                  </a:cubicBezTo>
                  <a:cubicBezTo>
                    <a:pt x="739" y="938"/>
                    <a:pt x="758" y="930"/>
                    <a:pt x="773" y="915"/>
                  </a:cubicBezTo>
                  <a:cubicBezTo>
                    <a:pt x="1393" y="296"/>
                    <a:pt x="1393" y="296"/>
                    <a:pt x="1393" y="296"/>
                  </a:cubicBezTo>
                  <a:cubicBezTo>
                    <a:pt x="1463" y="365"/>
                    <a:pt x="1463" y="365"/>
                    <a:pt x="1463" y="365"/>
                  </a:cubicBezTo>
                  <a:cubicBezTo>
                    <a:pt x="1471" y="374"/>
                    <a:pt x="1483" y="385"/>
                    <a:pt x="1500" y="385"/>
                  </a:cubicBezTo>
                  <a:cubicBezTo>
                    <a:pt x="1508" y="385"/>
                    <a:pt x="1515" y="383"/>
                    <a:pt x="1523" y="379"/>
                  </a:cubicBezTo>
                  <a:cubicBezTo>
                    <a:pt x="1528" y="376"/>
                    <a:pt x="1532" y="373"/>
                    <a:pt x="1536" y="369"/>
                  </a:cubicBezTo>
                  <a:cubicBezTo>
                    <a:pt x="1550" y="356"/>
                    <a:pt x="1552" y="338"/>
                    <a:pt x="1553" y="324"/>
                  </a:cubicBezTo>
                  <a:cubicBezTo>
                    <a:pt x="1556" y="265"/>
                    <a:pt x="1558" y="206"/>
                    <a:pt x="1561" y="147"/>
                  </a:cubicBezTo>
                  <a:cubicBezTo>
                    <a:pt x="1565" y="59"/>
                    <a:pt x="1565" y="59"/>
                    <a:pt x="1565" y="59"/>
                  </a:cubicBezTo>
                  <a:cubicBezTo>
                    <a:pt x="1566" y="40"/>
                    <a:pt x="1562" y="26"/>
                    <a:pt x="1552" y="15"/>
                  </a:cubicBezTo>
                  <a:close/>
                  <a:moveTo>
                    <a:pt x="1552" y="15"/>
                  </a:moveTo>
                  <a:cubicBezTo>
                    <a:pt x="1552" y="15"/>
                    <a:pt x="1552" y="15"/>
                    <a:pt x="1552" y="15"/>
                  </a:cubicBez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9" name="Google Shape;439;gf72cb10f56_0_443"/>
          <p:cNvGrpSpPr/>
          <p:nvPr/>
        </p:nvGrpSpPr>
        <p:grpSpPr>
          <a:xfrm>
            <a:off x="1088663" y="1502028"/>
            <a:ext cx="2260200" cy="2408100"/>
            <a:chOff x="723232" y="1261710"/>
            <a:chExt cx="2260200" cy="2408100"/>
          </a:xfrm>
        </p:grpSpPr>
        <p:sp>
          <p:nvSpPr>
            <p:cNvPr id="440" name="Google Shape;440;gf72cb10f56_0_443"/>
            <p:cNvSpPr/>
            <p:nvPr/>
          </p:nvSpPr>
          <p:spPr>
            <a:xfrm>
              <a:off x="723232" y="1261710"/>
              <a:ext cx="2260200" cy="2408100"/>
            </a:xfrm>
            <a:prstGeom prst="roundRect">
              <a:avLst>
                <a:gd fmla="val 9380" name="adj"/>
              </a:avLst>
            </a:prstGeom>
            <a:solidFill>
              <a:schemeClr val="lt1"/>
            </a:solidFill>
            <a:ln cap="flat" cmpd="sng" w="25400">
              <a:solidFill>
                <a:srgbClr val="0074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gf72cb10f56_0_443"/>
            <p:cNvSpPr/>
            <p:nvPr/>
          </p:nvSpPr>
          <p:spPr>
            <a:xfrm>
              <a:off x="723232" y="1261710"/>
              <a:ext cx="2260200" cy="406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0077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2" name="Google Shape;442;gf72cb10f56_0_443"/>
            <p:cNvGrpSpPr/>
            <p:nvPr/>
          </p:nvGrpSpPr>
          <p:grpSpPr>
            <a:xfrm>
              <a:off x="896180" y="1336942"/>
              <a:ext cx="1960500" cy="2180416"/>
              <a:chOff x="1078103" y="1438928"/>
              <a:chExt cx="1960500" cy="2180416"/>
            </a:xfrm>
          </p:grpSpPr>
          <p:sp>
            <p:nvSpPr>
              <p:cNvPr id="443" name="Google Shape;443;gf72cb10f56_0_443"/>
              <p:cNvSpPr txBox="1"/>
              <p:nvPr/>
            </p:nvSpPr>
            <p:spPr>
              <a:xfrm>
                <a:off x="1148137" y="1438928"/>
                <a:ext cx="1769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22850" lIns="22850" spcFirstLastPara="1" rIns="22850" wrap="square" tIns="2285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GB" sz="1400" u="none" cap="none" strike="noStrike">
                    <a:solidFill>
                      <a:schemeClr val="lt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Structured </a:t>
                </a:r>
                <a:r>
                  <a:rPr b="0" i="0" lang="en-GB" sz="1400" u="none" cap="none" strike="noStrike">
                    <a:solidFill>
                      <a:schemeClr val="lt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Data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44" name="Google Shape;444;gf72cb10f56_0_443"/>
              <p:cNvGrpSpPr/>
              <p:nvPr/>
            </p:nvGrpSpPr>
            <p:grpSpPr>
              <a:xfrm>
                <a:off x="1078328" y="1957244"/>
                <a:ext cx="1918844" cy="1286722"/>
                <a:chOff x="891927" y="2210426"/>
                <a:chExt cx="2291704" cy="1536751"/>
              </a:xfrm>
            </p:grpSpPr>
            <p:sp>
              <p:nvSpPr>
                <p:cNvPr id="445" name="Google Shape;445;gf72cb10f56_0_443"/>
                <p:cNvSpPr/>
                <p:nvPr/>
              </p:nvSpPr>
              <p:spPr>
                <a:xfrm>
                  <a:off x="891927" y="221042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6" name="Google Shape;446;gf72cb10f56_0_443"/>
                <p:cNvSpPr/>
                <p:nvPr/>
              </p:nvSpPr>
              <p:spPr>
                <a:xfrm>
                  <a:off x="1279276" y="221042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7" name="Google Shape;447;gf72cb10f56_0_443"/>
                <p:cNvSpPr/>
                <p:nvPr/>
              </p:nvSpPr>
              <p:spPr>
                <a:xfrm>
                  <a:off x="1666627" y="221042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8" name="Google Shape;448;gf72cb10f56_0_443"/>
                <p:cNvSpPr/>
                <p:nvPr/>
              </p:nvSpPr>
              <p:spPr>
                <a:xfrm>
                  <a:off x="2060095" y="221042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9" name="Google Shape;449;gf72cb10f56_0_443"/>
                <p:cNvSpPr/>
                <p:nvPr/>
              </p:nvSpPr>
              <p:spPr>
                <a:xfrm>
                  <a:off x="2453563" y="221042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0" name="Google Shape;450;gf72cb10f56_0_443"/>
                <p:cNvSpPr/>
                <p:nvPr/>
              </p:nvSpPr>
              <p:spPr>
                <a:xfrm>
                  <a:off x="2847031" y="221042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1" name="Google Shape;451;gf72cb10f56_0_443"/>
                <p:cNvSpPr/>
                <p:nvPr/>
              </p:nvSpPr>
              <p:spPr>
                <a:xfrm>
                  <a:off x="891927" y="2610477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2" name="Google Shape;452;gf72cb10f56_0_443"/>
                <p:cNvSpPr/>
                <p:nvPr/>
              </p:nvSpPr>
              <p:spPr>
                <a:xfrm>
                  <a:off x="1279276" y="2610477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3" name="Google Shape;453;gf72cb10f56_0_443"/>
                <p:cNvSpPr/>
                <p:nvPr/>
              </p:nvSpPr>
              <p:spPr>
                <a:xfrm>
                  <a:off x="1666627" y="2610477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4" name="Google Shape;454;gf72cb10f56_0_443"/>
                <p:cNvSpPr/>
                <p:nvPr/>
              </p:nvSpPr>
              <p:spPr>
                <a:xfrm>
                  <a:off x="2060095" y="2610477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5" name="Google Shape;455;gf72cb10f56_0_443"/>
                <p:cNvSpPr/>
                <p:nvPr/>
              </p:nvSpPr>
              <p:spPr>
                <a:xfrm>
                  <a:off x="2453563" y="2610477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6" name="Google Shape;456;gf72cb10f56_0_443"/>
                <p:cNvSpPr/>
                <p:nvPr/>
              </p:nvSpPr>
              <p:spPr>
                <a:xfrm>
                  <a:off x="2847031" y="2610477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7" name="Google Shape;457;gf72cb10f56_0_443"/>
                <p:cNvSpPr/>
                <p:nvPr/>
              </p:nvSpPr>
              <p:spPr>
                <a:xfrm>
                  <a:off x="891927" y="3010527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8" name="Google Shape;458;gf72cb10f56_0_443"/>
                <p:cNvSpPr/>
                <p:nvPr/>
              </p:nvSpPr>
              <p:spPr>
                <a:xfrm>
                  <a:off x="1279276" y="3010527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9" name="Google Shape;459;gf72cb10f56_0_443"/>
                <p:cNvSpPr/>
                <p:nvPr/>
              </p:nvSpPr>
              <p:spPr>
                <a:xfrm>
                  <a:off x="1666627" y="3010527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0" name="Google Shape;460;gf72cb10f56_0_443"/>
                <p:cNvSpPr/>
                <p:nvPr/>
              </p:nvSpPr>
              <p:spPr>
                <a:xfrm>
                  <a:off x="2060095" y="3010527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1" name="Google Shape;461;gf72cb10f56_0_443"/>
                <p:cNvSpPr/>
                <p:nvPr/>
              </p:nvSpPr>
              <p:spPr>
                <a:xfrm>
                  <a:off x="2453563" y="3010527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2" name="Google Shape;462;gf72cb10f56_0_443"/>
                <p:cNvSpPr/>
                <p:nvPr/>
              </p:nvSpPr>
              <p:spPr>
                <a:xfrm>
                  <a:off x="2847031" y="3010527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3" name="Google Shape;463;gf72cb10f56_0_443"/>
                <p:cNvSpPr/>
                <p:nvPr/>
              </p:nvSpPr>
              <p:spPr>
                <a:xfrm>
                  <a:off x="891927" y="3410577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4" name="Google Shape;464;gf72cb10f56_0_443"/>
                <p:cNvSpPr/>
                <p:nvPr/>
              </p:nvSpPr>
              <p:spPr>
                <a:xfrm>
                  <a:off x="1279276" y="341057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5" name="Google Shape;465;gf72cb10f56_0_443"/>
                <p:cNvSpPr/>
                <p:nvPr/>
              </p:nvSpPr>
              <p:spPr>
                <a:xfrm>
                  <a:off x="1666627" y="341057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6" name="Google Shape;466;gf72cb10f56_0_443"/>
                <p:cNvSpPr/>
                <p:nvPr/>
              </p:nvSpPr>
              <p:spPr>
                <a:xfrm>
                  <a:off x="2060095" y="341057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7" name="Google Shape;467;gf72cb10f56_0_443"/>
                <p:cNvSpPr/>
                <p:nvPr/>
              </p:nvSpPr>
              <p:spPr>
                <a:xfrm>
                  <a:off x="2453563" y="341057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8" name="Google Shape;468;gf72cb10f56_0_443"/>
                <p:cNvSpPr/>
                <p:nvPr/>
              </p:nvSpPr>
              <p:spPr>
                <a:xfrm>
                  <a:off x="2847031" y="3410577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69" name="Google Shape;469;gf72cb10f56_0_443"/>
              <p:cNvSpPr txBox="1"/>
              <p:nvPr/>
            </p:nvSpPr>
            <p:spPr>
              <a:xfrm>
                <a:off x="1078103" y="3434544"/>
                <a:ext cx="1960500" cy="1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22850" lIns="22850" spcFirstLastPara="1" rIns="22850" wrap="square" tIns="2285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1" i="0" lang="en-GB" sz="900" u="none" cap="none" strike="noStrike">
                    <a:solidFill>
                      <a:srgbClr val="646977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What you find in DB (typically)</a:t>
                </a:r>
                <a:endParaRPr b="0" i="0" sz="900" u="none" cap="none" strike="noStrike">
                  <a:solidFill>
                    <a:srgbClr val="646977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</p:grpSp>
      </p:grpSp>
      <p:grpSp>
        <p:nvGrpSpPr>
          <p:cNvPr id="470" name="Google Shape;470;gf72cb10f56_0_443"/>
          <p:cNvGrpSpPr/>
          <p:nvPr/>
        </p:nvGrpSpPr>
        <p:grpSpPr>
          <a:xfrm>
            <a:off x="3573004" y="1513870"/>
            <a:ext cx="2269949" cy="2408100"/>
            <a:chOff x="713483" y="3524349"/>
            <a:chExt cx="2269949" cy="2408100"/>
          </a:xfrm>
        </p:grpSpPr>
        <p:sp>
          <p:nvSpPr>
            <p:cNvPr id="471" name="Google Shape;471;gf72cb10f56_0_443"/>
            <p:cNvSpPr/>
            <p:nvPr/>
          </p:nvSpPr>
          <p:spPr>
            <a:xfrm>
              <a:off x="713483" y="3524349"/>
              <a:ext cx="2260200" cy="2408100"/>
            </a:xfrm>
            <a:prstGeom prst="roundRect">
              <a:avLst>
                <a:gd fmla="val 9380" name="adj"/>
              </a:avLst>
            </a:prstGeom>
            <a:solidFill>
              <a:schemeClr val="lt1"/>
            </a:solidFill>
            <a:ln cap="flat" cmpd="sng" w="25400">
              <a:solidFill>
                <a:srgbClr val="0074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gf72cb10f56_0_443"/>
            <p:cNvSpPr/>
            <p:nvPr/>
          </p:nvSpPr>
          <p:spPr>
            <a:xfrm>
              <a:off x="723232" y="3524349"/>
              <a:ext cx="2260200" cy="406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0077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3" name="Google Shape;473;gf72cb10f56_0_443"/>
            <p:cNvGrpSpPr/>
            <p:nvPr/>
          </p:nvGrpSpPr>
          <p:grpSpPr>
            <a:xfrm>
              <a:off x="858252" y="3606116"/>
              <a:ext cx="1956382" cy="2270781"/>
              <a:chOff x="1063679" y="3968607"/>
              <a:chExt cx="1956382" cy="2270781"/>
            </a:xfrm>
          </p:grpSpPr>
          <p:sp>
            <p:nvSpPr>
              <p:cNvPr id="474" name="Google Shape;474;gf72cb10f56_0_443"/>
              <p:cNvSpPr txBox="1"/>
              <p:nvPr/>
            </p:nvSpPr>
            <p:spPr>
              <a:xfrm>
                <a:off x="1063679" y="3968607"/>
                <a:ext cx="19533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22850" lIns="22850" spcFirstLastPara="1" rIns="22850" wrap="square" tIns="2285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GB" sz="1400" u="none" cap="none" strike="noStrike">
                    <a:solidFill>
                      <a:schemeClr val="lt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Unstructured</a:t>
                </a:r>
                <a:r>
                  <a:rPr b="0" i="0" lang="en-GB" sz="1400" u="none" cap="none" strike="noStrike">
                    <a:solidFill>
                      <a:schemeClr val="lt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 Data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75" name="Google Shape;475;gf72cb10f56_0_443"/>
              <p:cNvGrpSpPr/>
              <p:nvPr/>
            </p:nvGrpSpPr>
            <p:grpSpPr>
              <a:xfrm>
                <a:off x="1078328" y="4387536"/>
                <a:ext cx="1918844" cy="1482431"/>
                <a:chOff x="891927" y="4212396"/>
                <a:chExt cx="2291704" cy="1770490"/>
              </a:xfrm>
            </p:grpSpPr>
            <p:sp>
              <p:nvSpPr>
                <p:cNvPr id="476" name="Google Shape;476;gf72cb10f56_0_443"/>
                <p:cNvSpPr/>
                <p:nvPr/>
              </p:nvSpPr>
              <p:spPr>
                <a:xfrm>
                  <a:off x="891927" y="421239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7D037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7" name="Google Shape;477;gf72cb10f56_0_443"/>
                <p:cNvSpPr/>
                <p:nvPr/>
              </p:nvSpPr>
              <p:spPr>
                <a:xfrm>
                  <a:off x="1279277" y="433304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8" name="Google Shape;478;gf72cb10f56_0_443"/>
                <p:cNvSpPr/>
                <p:nvPr/>
              </p:nvSpPr>
              <p:spPr>
                <a:xfrm>
                  <a:off x="1666627" y="444613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53025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9" name="Google Shape;479;gf72cb10f56_0_443"/>
                <p:cNvSpPr/>
                <p:nvPr/>
              </p:nvSpPr>
              <p:spPr>
                <a:xfrm>
                  <a:off x="2060095" y="421239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7D037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0" name="Google Shape;480;gf72cb10f56_0_443"/>
                <p:cNvSpPr/>
                <p:nvPr/>
              </p:nvSpPr>
              <p:spPr>
                <a:xfrm>
                  <a:off x="2453563" y="4380687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1" name="Google Shape;481;gf72cb10f56_0_443"/>
                <p:cNvSpPr/>
                <p:nvPr/>
              </p:nvSpPr>
              <p:spPr>
                <a:xfrm>
                  <a:off x="2847031" y="421239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2" name="Google Shape;482;gf72cb10f56_0_443"/>
                <p:cNvSpPr/>
                <p:nvPr/>
              </p:nvSpPr>
              <p:spPr>
                <a:xfrm>
                  <a:off x="891927" y="461244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53025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3" name="Google Shape;483;gf72cb10f56_0_443"/>
                <p:cNvSpPr/>
                <p:nvPr/>
              </p:nvSpPr>
              <p:spPr>
                <a:xfrm>
                  <a:off x="1279277" y="473309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53025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4" name="Google Shape;484;gf72cb10f56_0_443"/>
                <p:cNvSpPr/>
                <p:nvPr/>
              </p:nvSpPr>
              <p:spPr>
                <a:xfrm>
                  <a:off x="1666627" y="484618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7D037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5" name="Google Shape;485;gf72cb10f56_0_443"/>
                <p:cNvSpPr/>
                <p:nvPr/>
              </p:nvSpPr>
              <p:spPr>
                <a:xfrm>
                  <a:off x="2060095" y="461244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6" name="Google Shape;486;gf72cb10f56_0_443"/>
                <p:cNvSpPr/>
                <p:nvPr/>
              </p:nvSpPr>
              <p:spPr>
                <a:xfrm>
                  <a:off x="2453563" y="4780737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7" name="Google Shape;487;gf72cb10f56_0_443"/>
                <p:cNvSpPr/>
                <p:nvPr/>
              </p:nvSpPr>
              <p:spPr>
                <a:xfrm>
                  <a:off x="2847031" y="461244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8" name="Google Shape;488;gf72cb10f56_0_443"/>
                <p:cNvSpPr/>
                <p:nvPr/>
              </p:nvSpPr>
              <p:spPr>
                <a:xfrm>
                  <a:off x="891927" y="501249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9" name="Google Shape;489;gf72cb10f56_0_443"/>
                <p:cNvSpPr/>
                <p:nvPr/>
              </p:nvSpPr>
              <p:spPr>
                <a:xfrm>
                  <a:off x="1279277" y="513314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7D037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0" name="Google Shape;490;gf72cb10f56_0_443"/>
                <p:cNvSpPr/>
                <p:nvPr/>
              </p:nvSpPr>
              <p:spPr>
                <a:xfrm>
                  <a:off x="1666627" y="524623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1" name="Google Shape;491;gf72cb10f56_0_443"/>
                <p:cNvSpPr/>
                <p:nvPr/>
              </p:nvSpPr>
              <p:spPr>
                <a:xfrm>
                  <a:off x="2060095" y="501249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53025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2" name="Google Shape;492;gf72cb10f56_0_443"/>
                <p:cNvSpPr/>
                <p:nvPr/>
              </p:nvSpPr>
              <p:spPr>
                <a:xfrm>
                  <a:off x="2453563" y="5180787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3" name="Google Shape;493;gf72cb10f56_0_443"/>
                <p:cNvSpPr/>
                <p:nvPr/>
              </p:nvSpPr>
              <p:spPr>
                <a:xfrm>
                  <a:off x="2847031" y="501249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53025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4" name="Google Shape;494;gf72cb10f56_0_443"/>
                <p:cNvSpPr/>
                <p:nvPr/>
              </p:nvSpPr>
              <p:spPr>
                <a:xfrm>
                  <a:off x="891927" y="541254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5" name="Google Shape;495;gf72cb10f56_0_443"/>
                <p:cNvSpPr/>
                <p:nvPr/>
              </p:nvSpPr>
              <p:spPr>
                <a:xfrm>
                  <a:off x="1279277" y="553319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6" name="Google Shape;496;gf72cb10f56_0_443"/>
                <p:cNvSpPr/>
                <p:nvPr/>
              </p:nvSpPr>
              <p:spPr>
                <a:xfrm>
                  <a:off x="1666627" y="564628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7D037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7" name="Google Shape;497;gf72cb10f56_0_443"/>
                <p:cNvSpPr/>
                <p:nvPr/>
              </p:nvSpPr>
              <p:spPr>
                <a:xfrm>
                  <a:off x="2060095" y="541254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8" name="Google Shape;498;gf72cb10f56_0_443"/>
                <p:cNvSpPr/>
                <p:nvPr/>
              </p:nvSpPr>
              <p:spPr>
                <a:xfrm>
                  <a:off x="2453563" y="5580837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9" name="Google Shape;499;gf72cb10f56_0_443"/>
                <p:cNvSpPr/>
                <p:nvPr/>
              </p:nvSpPr>
              <p:spPr>
                <a:xfrm>
                  <a:off x="2847031" y="541254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53025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00" name="Google Shape;500;gf72cb10f56_0_443"/>
              <p:cNvSpPr txBox="1"/>
              <p:nvPr/>
            </p:nvSpPr>
            <p:spPr>
              <a:xfrm>
                <a:off x="1092861" y="5916288"/>
                <a:ext cx="19272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22850" lIns="22850" spcFirstLastPara="1" rIns="22850" wrap="square" tIns="2285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1" i="0" lang="en-GB" sz="900" u="none" cap="none" strike="noStrike">
                    <a:solidFill>
                      <a:srgbClr val="646977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What you find in the ‘wild’(text, audio, video)</a:t>
                </a:r>
                <a:endParaRPr b="0" i="0" sz="900" u="none" cap="none" strike="noStrike">
                  <a:solidFill>
                    <a:srgbClr val="646977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</p:grpSp>
      </p:grpSp>
      <p:sp>
        <p:nvSpPr>
          <p:cNvPr id="501" name="Google Shape;501;gf72cb10f56_0_443"/>
          <p:cNvSpPr/>
          <p:nvPr/>
        </p:nvSpPr>
        <p:spPr>
          <a:xfrm>
            <a:off x="2138435" y="4077209"/>
            <a:ext cx="2699100" cy="1609200"/>
          </a:xfrm>
          <a:prstGeom prst="roundRect">
            <a:avLst>
              <a:gd fmla="val 9380" name="adj"/>
            </a:avLst>
          </a:prstGeom>
          <a:solidFill>
            <a:schemeClr val="lt1"/>
          </a:solidFill>
          <a:ln cap="flat" cmpd="sng" w="25400">
            <a:solidFill>
              <a:srgbClr val="0074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f72cb10f56_0_443"/>
          <p:cNvSpPr/>
          <p:nvPr/>
        </p:nvSpPr>
        <p:spPr>
          <a:xfrm>
            <a:off x="2138435" y="4072340"/>
            <a:ext cx="2699100" cy="478800"/>
          </a:xfrm>
          <a:prstGeom prst="round2SameRect">
            <a:avLst>
              <a:gd fmla="val 29729" name="adj1"/>
              <a:gd fmla="val 0" name="adj2"/>
            </a:avLst>
          </a:prstGeom>
          <a:solidFill>
            <a:srgbClr val="0077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3" name="Google Shape;503;gf72cb10f56_0_443"/>
          <p:cNvGraphicFramePr/>
          <p:nvPr/>
        </p:nvGraphicFramePr>
        <p:xfrm>
          <a:off x="2192396" y="4093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{86A42F25-E5B1-4AAC-88E8-7F56E3BE8693}</a:tableStyleId>
              </a:tblPr>
              <a:tblGrid>
                <a:gridCol w="1290250"/>
                <a:gridCol w="1290250"/>
              </a:tblGrid>
              <a:tr h="470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GB" sz="1600" u="none" cap="none" strike="noStrike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Name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123825" marB="123825" marR="123825" marL="1238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GB" sz="1600" u="none" cap="none" strike="noStrike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Age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123825" marB="123825" marR="123825" marL="1238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4E4E4E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John</a:t>
                      </a:r>
                      <a:endParaRPr sz="1800" u="none" cap="none" strike="noStrike">
                        <a:solidFill>
                          <a:srgbClr val="4E4E4E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123825" marB="123825" marR="123825" marL="1238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4E4E4E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21</a:t>
                      </a:r>
                      <a:endParaRPr sz="1800" u="none" cap="none" strike="noStrike">
                        <a:solidFill>
                          <a:srgbClr val="4E4E4E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123825" marB="123825" marR="123825" marL="123825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4E4E4E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Mike</a:t>
                      </a:r>
                      <a:endParaRPr sz="1800" u="none" cap="none" strike="noStrike">
                        <a:solidFill>
                          <a:srgbClr val="4E4E4E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123825" marB="123825" marR="123825" marL="1238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4E4E4E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25</a:t>
                      </a:r>
                      <a:endParaRPr sz="1800" u="none" cap="none" strike="noStrike">
                        <a:solidFill>
                          <a:srgbClr val="4E4E4E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123825" marB="123825" marR="123825" marL="123825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f72cb10f56_0_617"/>
          <p:cNvSpPr/>
          <p:nvPr/>
        </p:nvSpPr>
        <p:spPr>
          <a:xfrm>
            <a:off x="1213475" y="3075050"/>
            <a:ext cx="10130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GB" sz="44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Structured vs Unstructured Data</a:t>
            </a:r>
            <a:endParaRPr b="0" i="0" sz="4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9e98a019e7_0_218"/>
          <p:cNvSpPr/>
          <p:nvPr/>
        </p:nvSpPr>
        <p:spPr>
          <a:xfrm>
            <a:off x="943525" y="1596825"/>
            <a:ext cx="9187200" cy="4176300"/>
          </a:xfrm>
          <a:prstGeom prst="foldedCorner">
            <a:avLst>
              <a:gd fmla="val 25758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g9e98a019e7_0_218"/>
          <p:cNvSpPr txBox="1"/>
          <p:nvPr>
            <p:ph type="title"/>
          </p:nvPr>
        </p:nvSpPr>
        <p:spPr>
          <a:xfrm>
            <a:off x="483873" y="560367"/>
            <a:ext cx="111444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/>
              <a:t>Structured Data</a:t>
            </a:r>
            <a:endParaRPr/>
          </a:p>
        </p:txBody>
      </p:sp>
      <p:sp>
        <p:nvSpPr>
          <p:cNvPr id="516" name="Google Shape;516;g9e98a019e7_0_218"/>
          <p:cNvSpPr txBox="1"/>
          <p:nvPr>
            <p:ph idx="1" type="body"/>
          </p:nvPr>
        </p:nvSpPr>
        <p:spPr>
          <a:xfrm>
            <a:off x="1085475" y="1673025"/>
            <a:ext cx="5239200" cy="39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Medium"/>
              <a:buChar char="➔"/>
            </a:pPr>
            <a:r>
              <a:rPr lang="en-GB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Organised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Medium"/>
              <a:buChar char="➔"/>
            </a:pPr>
            <a:r>
              <a:rPr lang="en-GB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Categorised as quantitative data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Example: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619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 Medium"/>
              <a:buChar char="❏"/>
            </a:pPr>
            <a:r>
              <a:rPr lang="en-GB" sz="21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Names</a:t>
            </a:r>
            <a:endParaRPr sz="21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619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 Medium"/>
              <a:buChar char="❏"/>
            </a:pPr>
            <a:r>
              <a:rPr lang="en-GB" sz="21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Dates</a:t>
            </a:r>
            <a:endParaRPr sz="21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619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 Medium"/>
              <a:buChar char="❏"/>
            </a:pPr>
            <a:r>
              <a:rPr lang="en-GB" sz="21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Addresses </a:t>
            </a:r>
            <a:endParaRPr sz="21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619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 Medium"/>
              <a:buChar char="❏"/>
            </a:pPr>
            <a:r>
              <a:rPr lang="en-GB" sz="21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Credit card numbers</a:t>
            </a:r>
            <a:endParaRPr sz="21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619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 Medium"/>
              <a:buChar char="❏"/>
            </a:pPr>
            <a:r>
              <a:rPr lang="en-GB" sz="21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Stock information</a:t>
            </a:r>
            <a:endParaRPr sz="21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619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 Medium"/>
              <a:buChar char="❏"/>
            </a:pPr>
            <a:r>
              <a:rPr lang="en-GB" sz="21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Geolocation</a:t>
            </a:r>
            <a:endParaRPr sz="21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517" name="Google Shape;517;g9e98a019e7_0_218"/>
          <p:cNvGrpSpPr/>
          <p:nvPr/>
        </p:nvGrpSpPr>
        <p:grpSpPr>
          <a:xfrm>
            <a:off x="7726007" y="2937331"/>
            <a:ext cx="2882659" cy="2946310"/>
            <a:chOff x="723232" y="1261710"/>
            <a:chExt cx="2260200" cy="2408100"/>
          </a:xfrm>
        </p:grpSpPr>
        <p:sp>
          <p:nvSpPr>
            <p:cNvPr id="518" name="Google Shape;518;g9e98a019e7_0_218"/>
            <p:cNvSpPr/>
            <p:nvPr/>
          </p:nvSpPr>
          <p:spPr>
            <a:xfrm>
              <a:off x="723232" y="1261710"/>
              <a:ext cx="2260200" cy="2408100"/>
            </a:xfrm>
            <a:prstGeom prst="roundRect">
              <a:avLst>
                <a:gd fmla="val 9380" name="adj"/>
              </a:avLst>
            </a:prstGeom>
            <a:solidFill>
              <a:schemeClr val="lt1"/>
            </a:solidFill>
            <a:ln cap="flat" cmpd="sng" w="25400">
              <a:solidFill>
                <a:srgbClr val="0074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g9e98a019e7_0_218"/>
            <p:cNvSpPr/>
            <p:nvPr/>
          </p:nvSpPr>
          <p:spPr>
            <a:xfrm>
              <a:off x="723232" y="1261710"/>
              <a:ext cx="2260200" cy="406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0077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0" name="Google Shape;520;g9e98a019e7_0_218"/>
            <p:cNvGrpSpPr/>
            <p:nvPr/>
          </p:nvGrpSpPr>
          <p:grpSpPr>
            <a:xfrm>
              <a:off x="896180" y="1336942"/>
              <a:ext cx="1960500" cy="2146516"/>
              <a:chOff x="1078103" y="1438928"/>
              <a:chExt cx="1960500" cy="2146516"/>
            </a:xfrm>
          </p:grpSpPr>
          <p:sp>
            <p:nvSpPr>
              <p:cNvPr id="521" name="Google Shape;521;g9e98a019e7_0_218"/>
              <p:cNvSpPr txBox="1"/>
              <p:nvPr/>
            </p:nvSpPr>
            <p:spPr>
              <a:xfrm>
                <a:off x="1148137" y="1438928"/>
                <a:ext cx="1769700" cy="21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22850" lIns="22850" spcFirstLastPara="1" rIns="22850" wrap="square" tIns="2285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GB" sz="1400" u="none" cap="none" strike="noStrike">
                    <a:solidFill>
                      <a:schemeClr val="lt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Structured </a:t>
                </a:r>
                <a:r>
                  <a:rPr b="0" i="0" lang="en-GB" sz="1400" u="none" cap="none" strike="noStrike">
                    <a:solidFill>
                      <a:schemeClr val="lt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Data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22" name="Google Shape;522;g9e98a019e7_0_218"/>
              <p:cNvGrpSpPr/>
              <p:nvPr/>
            </p:nvGrpSpPr>
            <p:grpSpPr>
              <a:xfrm>
                <a:off x="1078328" y="1957244"/>
                <a:ext cx="1918844" cy="1286722"/>
                <a:chOff x="891927" y="2210426"/>
                <a:chExt cx="2291704" cy="1536751"/>
              </a:xfrm>
            </p:grpSpPr>
            <p:sp>
              <p:nvSpPr>
                <p:cNvPr id="523" name="Google Shape;523;g9e98a019e7_0_218"/>
                <p:cNvSpPr/>
                <p:nvPr/>
              </p:nvSpPr>
              <p:spPr>
                <a:xfrm>
                  <a:off x="891927" y="221042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4" name="Google Shape;524;g9e98a019e7_0_218"/>
                <p:cNvSpPr/>
                <p:nvPr/>
              </p:nvSpPr>
              <p:spPr>
                <a:xfrm>
                  <a:off x="1279276" y="221042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5" name="Google Shape;525;g9e98a019e7_0_218"/>
                <p:cNvSpPr/>
                <p:nvPr/>
              </p:nvSpPr>
              <p:spPr>
                <a:xfrm>
                  <a:off x="1666627" y="221042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6" name="Google Shape;526;g9e98a019e7_0_218"/>
                <p:cNvSpPr/>
                <p:nvPr/>
              </p:nvSpPr>
              <p:spPr>
                <a:xfrm>
                  <a:off x="2060095" y="221042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7" name="Google Shape;527;g9e98a019e7_0_218"/>
                <p:cNvSpPr/>
                <p:nvPr/>
              </p:nvSpPr>
              <p:spPr>
                <a:xfrm>
                  <a:off x="2453563" y="221042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8" name="Google Shape;528;g9e98a019e7_0_218"/>
                <p:cNvSpPr/>
                <p:nvPr/>
              </p:nvSpPr>
              <p:spPr>
                <a:xfrm>
                  <a:off x="2847031" y="221042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9" name="Google Shape;529;g9e98a019e7_0_218"/>
                <p:cNvSpPr/>
                <p:nvPr/>
              </p:nvSpPr>
              <p:spPr>
                <a:xfrm>
                  <a:off x="891927" y="2610477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0" name="Google Shape;530;g9e98a019e7_0_218"/>
                <p:cNvSpPr/>
                <p:nvPr/>
              </p:nvSpPr>
              <p:spPr>
                <a:xfrm>
                  <a:off x="1279276" y="2610477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1" name="Google Shape;531;g9e98a019e7_0_218"/>
                <p:cNvSpPr/>
                <p:nvPr/>
              </p:nvSpPr>
              <p:spPr>
                <a:xfrm>
                  <a:off x="1666627" y="2610477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2" name="Google Shape;532;g9e98a019e7_0_218"/>
                <p:cNvSpPr/>
                <p:nvPr/>
              </p:nvSpPr>
              <p:spPr>
                <a:xfrm>
                  <a:off x="2060095" y="2610477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3" name="Google Shape;533;g9e98a019e7_0_218"/>
                <p:cNvSpPr/>
                <p:nvPr/>
              </p:nvSpPr>
              <p:spPr>
                <a:xfrm>
                  <a:off x="2453563" y="2610477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" name="Google Shape;534;g9e98a019e7_0_218"/>
                <p:cNvSpPr/>
                <p:nvPr/>
              </p:nvSpPr>
              <p:spPr>
                <a:xfrm>
                  <a:off x="2847031" y="2610477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5" name="Google Shape;535;g9e98a019e7_0_218"/>
                <p:cNvSpPr/>
                <p:nvPr/>
              </p:nvSpPr>
              <p:spPr>
                <a:xfrm>
                  <a:off x="891927" y="3010527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6" name="Google Shape;536;g9e98a019e7_0_218"/>
                <p:cNvSpPr/>
                <p:nvPr/>
              </p:nvSpPr>
              <p:spPr>
                <a:xfrm>
                  <a:off x="1279276" y="3010527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7" name="Google Shape;537;g9e98a019e7_0_218"/>
                <p:cNvSpPr/>
                <p:nvPr/>
              </p:nvSpPr>
              <p:spPr>
                <a:xfrm>
                  <a:off x="1666627" y="3010527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8" name="Google Shape;538;g9e98a019e7_0_218"/>
                <p:cNvSpPr/>
                <p:nvPr/>
              </p:nvSpPr>
              <p:spPr>
                <a:xfrm>
                  <a:off x="2060095" y="3010527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9" name="Google Shape;539;g9e98a019e7_0_218"/>
                <p:cNvSpPr/>
                <p:nvPr/>
              </p:nvSpPr>
              <p:spPr>
                <a:xfrm>
                  <a:off x="2453563" y="3010527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0" name="Google Shape;540;g9e98a019e7_0_218"/>
                <p:cNvSpPr/>
                <p:nvPr/>
              </p:nvSpPr>
              <p:spPr>
                <a:xfrm>
                  <a:off x="2847031" y="3010527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1" name="Google Shape;541;g9e98a019e7_0_218"/>
                <p:cNvSpPr/>
                <p:nvPr/>
              </p:nvSpPr>
              <p:spPr>
                <a:xfrm>
                  <a:off x="891927" y="3410577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2" name="Google Shape;542;g9e98a019e7_0_218"/>
                <p:cNvSpPr/>
                <p:nvPr/>
              </p:nvSpPr>
              <p:spPr>
                <a:xfrm>
                  <a:off x="1279276" y="341057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3" name="Google Shape;543;g9e98a019e7_0_218"/>
                <p:cNvSpPr/>
                <p:nvPr/>
              </p:nvSpPr>
              <p:spPr>
                <a:xfrm>
                  <a:off x="1666627" y="341057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4" name="Google Shape;544;g9e98a019e7_0_218"/>
                <p:cNvSpPr/>
                <p:nvPr/>
              </p:nvSpPr>
              <p:spPr>
                <a:xfrm>
                  <a:off x="2060095" y="341057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5" name="Google Shape;545;g9e98a019e7_0_218"/>
                <p:cNvSpPr/>
                <p:nvPr/>
              </p:nvSpPr>
              <p:spPr>
                <a:xfrm>
                  <a:off x="2453563" y="341057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6" name="Google Shape;546;g9e98a019e7_0_218"/>
                <p:cNvSpPr/>
                <p:nvPr/>
              </p:nvSpPr>
              <p:spPr>
                <a:xfrm>
                  <a:off x="2847031" y="3410577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47" name="Google Shape;547;g9e98a019e7_0_218"/>
              <p:cNvSpPr txBox="1"/>
              <p:nvPr/>
            </p:nvSpPr>
            <p:spPr>
              <a:xfrm>
                <a:off x="1078103" y="3434544"/>
                <a:ext cx="19605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22850" lIns="22850" spcFirstLastPara="1" rIns="22850" wrap="square" tIns="2285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1" i="0" lang="en-GB" sz="900" u="none" cap="none" strike="noStrike">
                    <a:solidFill>
                      <a:srgbClr val="646977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What you find in DB (typically)</a:t>
                </a:r>
                <a:endParaRPr b="0" i="0" sz="900" u="none" cap="none" strike="noStrike">
                  <a:solidFill>
                    <a:srgbClr val="646977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9e98a019e7_0_228"/>
          <p:cNvSpPr txBox="1"/>
          <p:nvPr>
            <p:ph type="title"/>
          </p:nvPr>
        </p:nvSpPr>
        <p:spPr>
          <a:xfrm>
            <a:off x="483873" y="560367"/>
            <a:ext cx="111444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/>
              <a:t>Unstructured Data</a:t>
            </a:r>
            <a:endParaRPr/>
          </a:p>
        </p:txBody>
      </p:sp>
      <p:sp>
        <p:nvSpPr>
          <p:cNvPr id="554" name="Google Shape;554;g9e98a019e7_0_228"/>
          <p:cNvSpPr/>
          <p:nvPr/>
        </p:nvSpPr>
        <p:spPr>
          <a:xfrm>
            <a:off x="943525" y="1888350"/>
            <a:ext cx="9187200" cy="3694200"/>
          </a:xfrm>
          <a:prstGeom prst="foldedCorner">
            <a:avLst>
              <a:gd fmla="val 25758" name="adj"/>
            </a:avLst>
          </a:prstGeom>
          <a:solidFill>
            <a:srgbClr val="AF67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5" name="Google Shape;555;g9e98a019e7_0_228"/>
          <p:cNvGrpSpPr/>
          <p:nvPr/>
        </p:nvGrpSpPr>
        <p:grpSpPr>
          <a:xfrm>
            <a:off x="7675880" y="2937304"/>
            <a:ext cx="2982940" cy="2946310"/>
            <a:chOff x="713483" y="3524349"/>
            <a:chExt cx="2269949" cy="2408100"/>
          </a:xfrm>
        </p:grpSpPr>
        <p:sp>
          <p:nvSpPr>
            <p:cNvPr id="556" name="Google Shape;556;g9e98a019e7_0_228"/>
            <p:cNvSpPr/>
            <p:nvPr/>
          </p:nvSpPr>
          <p:spPr>
            <a:xfrm>
              <a:off x="713483" y="3524349"/>
              <a:ext cx="2260200" cy="2408100"/>
            </a:xfrm>
            <a:prstGeom prst="roundRect">
              <a:avLst>
                <a:gd fmla="val 9380" name="adj"/>
              </a:avLst>
            </a:prstGeom>
            <a:solidFill>
              <a:schemeClr val="lt1"/>
            </a:solidFill>
            <a:ln cap="flat" cmpd="sng" w="25400">
              <a:solidFill>
                <a:srgbClr val="0074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g9e98a019e7_0_228"/>
            <p:cNvSpPr/>
            <p:nvPr/>
          </p:nvSpPr>
          <p:spPr>
            <a:xfrm>
              <a:off x="723232" y="3524349"/>
              <a:ext cx="2260200" cy="406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0077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8" name="Google Shape;558;g9e98a019e7_0_228"/>
            <p:cNvGrpSpPr/>
            <p:nvPr/>
          </p:nvGrpSpPr>
          <p:grpSpPr>
            <a:xfrm>
              <a:off x="858252" y="3606116"/>
              <a:ext cx="1956382" cy="2211981"/>
              <a:chOff x="1063679" y="3968607"/>
              <a:chExt cx="1956382" cy="2211981"/>
            </a:xfrm>
          </p:grpSpPr>
          <p:sp>
            <p:nvSpPr>
              <p:cNvPr id="559" name="Google Shape;559;g9e98a019e7_0_228"/>
              <p:cNvSpPr txBox="1"/>
              <p:nvPr/>
            </p:nvSpPr>
            <p:spPr>
              <a:xfrm>
                <a:off x="1063679" y="3968607"/>
                <a:ext cx="1953300" cy="21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22850" lIns="22850" spcFirstLastPara="1" rIns="22850" wrap="square" tIns="2285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GB" sz="1400" u="none" cap="none" strike="noStrike">
                    <a:solidFill>
                      <a:schemeClr val="lt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Unstructured</a:t>
                </a:r>
                <a:r>
                  <a:rPr b="0" i="0" lang="en-GB" sz="1400" u="none" cap="none" strike="noStrike">
                    <a:solidFill>
                      <a:schemeClr val="lt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 Data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60" name="Google Shape;560;g9e98a019e7_0_228"/>
              <p:cNvGrpSpPr/>
              <p:nvPr/>
            </p:nvGrpSpPr>
            <p:grpSpPr>
              <a:xfrm>
                <a:off x="1078328" y="4387536"/>
                <a:ext cx="1918844" cy="1482431"/>
                <a:chOff x="891927" y="4212396"/>
                <a:chExt cx="2291704" cy="1770490"/>
              </a:xfrm>
            </p:grpSpPr>
            <p:sp>
              <p:nvSpPr>
                <p:cNvPr id="561" name="Google Shape;561;g9e98a019e7_0_228"/>
                <p:cNvSpPr/>
                <p:nvPr/>
              </p:nvSpPr>
              <p:spPr>
                <a:xfrm>
                  <a:off x="891927" y="421239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7D037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2" name="Google Shape;562;g9e98a019e7_0_228"/>
                <p:cNvSpPr/>
                <p:nvPr/>
              </p:nvSpPr>
              <p:spPr>
                <a:xfrm>
                  <a:off x="1279277" y="433304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3" name="Google Shape;563;g9e98a019e7_0_228"/>
                <p:cNvSpPr/>
                <p:nvPr/>
              </p:nvSpPr>
              <p:spPr>
                <a:xfrm>
                  <a:off x="1666627" y="444613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53025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4" name="Google Shape;564;g9e98a019e7_0_228"/>
                <p:cNvSpPr/>
                <p:nvPr/>
              </p:nvSpPr>
              <p:spPr>
                <a:xfrm>
                  <a:off x="2060095" y="421239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7D037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5" name="Google Shape;565;g9e98a019e7_0_228"/>
                <p:cNvSpPr/>
                <p:nvPr/>
              </p:nvSpPr>
              <p:spPr>
                <a:xfrm>
                  <a:off x="2453563" y="4380687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6" name="Google Shape;566;g9e98a019e7_0_228"/>
                <p:cNvSpPr/>
                <p:nvPr/>
              </p:nvSpPr>
              <p:spPr>
                <a:xfrm>
                  <a:off x="2847031" y="421239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7" name="Google Shape;567;g9e98a019e7_0_228"/>
                <p:cNvSpPr/>
                <p:nvPr/>
              </p:nvSpPr>
              <p:spPr>
                <a:xfrm>
                  <a:off x="891927" y="461244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53025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8" name="Google Shape;568;g9e98a019e7_0_228"/>
                <p:cNvSpPr/>
                <p:nvPr/>
              </p:nvSpPr>
              <p:spPr>
                <a:xfrm>
                  <a:off x="1279277" y="473309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53025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9" name="Google Shape;569;g9e98a019e7_0_228"/>
                <p:cNvSpPr/>
                <p:nvPr/>
              </p:nvSpPr>
              <p:spPr>
                <a:xfrm>
                  <a:off x="1666627" y="484618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7D037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0" name="Google Shape;570;g9e98a019e7_0_228"/>
                <p:cNvSpPr/>
                <p:nvPr/>
              </p:nvSpPr>
              <p:spPr>
                <a:xfrm>
                  <a:off x="2060095" y="461244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1" name="Google Shape;571;g9e98a019e7_0_228"/>
                <p:cNvSpPr/>
                <p:nvPr/>
              </p:nvSpPr>
              <p:spPr>
                <a:xfrm>
                  <a:off x="2453563" y="4780737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2" name="Google Shape;572;g9e98a019e7_0_228"/>
                <p:cNvSpPr/>
                <p:nvPr/>
              </p:nvSpPr>
              <p:spPr>
                <a:xfrm>
                  <a:off x="2847031" y="461244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3" name="Google Shape;573;g9e98a019e7_0_228"/>
                <p:cNvSpPr/>
                <p:nvPr/>
              </p:nvSpPr>
              <p:spPr>
                <a:xfrm>
                  <a:off x="891927" y="501249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4" name="Google Shape;574;g9e98a019e7_0_228"/>
                <p:cNvSpPr/>
                <p:nvPr/>
              </p:nvSpPr>
              <p:spPr>
                <a:xfrm>
                  <a:off x="1279277" y="513314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7D037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5" name="Google Shape;575;g9e98a019e7_0_228"/>
                <p:cNvSpPr/>
                <p:nvPr/>
              </p:nvSpPr>
              <p:spPr>
                <a:xfrm>
                  <a:off x="1666627" y="524623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6" name="Google Shape;576;g9e98a019e7_0_228"/>
                <p:cNvSpPr/>
                <p:nvPr/>
              </p:nvSpPr>
              <p:spPr>
                <a:xfrm>
                  <a:off x="2060095" y="501249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53025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7" name="Google Shape;577;g9e98a019e7_0_228"/>
                <p:cNvSpPr/>
                <p:nvPr/>
              </p:nvSpPr>
              <p:spPr>
                <a:xfrm>
                  <a:off x="2453563" y="5180787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8" name="Google Shape;578;g9e98a019e7_0_228"/>
                <p:cNvSpPr/>
                <p:nvPr/>
              </p:nvSpPr>
              <p:spPr>
                <a:xfrm>
                  <a:off x="2847031" y="501249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53025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9" name="Google Shape;579;g9e98a019e7_0_228"/>
                <p:cNvSpPr/>
                <p:nvPr/>
              </p:nvSpPr>
              <p:spPr>
                <a:xfrm>
                  <a:off x="891927" y="541254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0" name="Google Shape;580;g9e98a019e7_0_228"/>
                <p:cNvSpPr/>
                <p:nvPr/>
              </p:nvSpPr>
              <p:spPr>
                <a:xfrm>
                  <a:off x="1279277" y="553319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1" name="Google Shape;581;g9e98a019e7_0_228"/>
                <p:cNvSpPr/>
                <p:nvPr/>
              </p:nvSpPr>
              <p:spPr>
                <a:xfrm>
                  <a:off x="1666627" y="564628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7D037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2" name="Google Shape;582;g9e98a019e7_0_228"/>
                <p:cNvSpPr/>
                <p:nvPr/>
              </p:nvSpPr>
              <p:spPr>
                <a:xfrm>
                  <a:off x="2060095" y="541254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77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3" name="Google Shape;583;g9e98a019e7_0_228"/>
                <p:cNvSpPr/>
                <p:nvPr/>
              </p:nvSpPr>
              <p:spPr>
                <a:xfrm>
                  <a:off x="2453563" y="5580837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4" name="Google Shape;584;g9e98a019e7_0_228"/>
                <p:cNvSpPr/>
                <p:nvPr/>
              </p:nvSpPr>
              <p:spPr>
                <a:xfrm>
                  <a:off x="2847031" y="5412546"/>
                  <a:ext cx="336600" cy="33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53025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85" name="Google Shape;585;g9e98a019e7_0_228"/>
              <p:cNvSpPr txBox="1"/>
              <p:nvPr/>
            </p:nvSpPr>
            <p:spPr>
              <a:xfrm>
                <a:off x="1092861" y="5916288"/>
                <a:ext cx="1927200" cy="26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22850" lIns="22850" spcFirstLastPara="1" rIns="22850" wrap="square" tIns="2285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1" i="0" lang="en-GB" sz="900" u="none" cap="none" strike="noStrike">
                    <a:solidFill>
                      <a:srgbClr val="646977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What you find in the ‘wild’(text, audio, video)</a:t>
                </a:r>
                <a:endParaRPr b="0" i="0" sz="900" u="none" cap="none" strike="noStrike">
                  <a:solidFill>
                    <a:srgbClr val="646977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</p:grpSp>
      </p:grpSp>
      <p:sp>
        <p:nvSpPr>
          <p:cNvPr id="586" name="Google Shape;586;g9e98a019e7_0_228"/>
          <p:cNvSpPr txBox="1"/>
          <p:nvPr/>
        </p:nvSpPr>
        <p:spPr>
          <a:xfrm>
            <a:off x="1196700" y="1888350"/>
            <a:ext cx="62598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Medium"/>
              <a:buChar char="➔"/>
            </a:pPr>
            <a:r>
              <a:rPr b="0" i="0" lang="en-GB" sz="24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 pre-defined format or</a:t>
            </a:r>
            <a:r>
              <a:rPr b="0" i="0" lang="en-GB" sz="24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b="0" i="0" lang="en-GB" sz="24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Organisation</a:t>
            </a:r>
            <a:endParaRPr b="0" i="0" sz="24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Medium"/>
              <a:buChar char="➔"/>
            </a:pPr>
            <a:r>
              <a:rPr b="0" i="0" lang="en-GB" sz="24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Categorised as qualitative data</a:t>
            </a:r>
            <a:endParaRPr b="0" i="0" sz="24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Example</a:t>
            </a:r>
            <a:endParaRPr b="0" i="0" sz="24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619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 Medium"/>
              <a:buChar char="❏"/>
            </a:pPr>
            <a:r>
              <a:rPr b="0" i="0" lang="en-GB" sz="21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Text</a:t>
            </a:r>
            <a:endParaRPr b="0" i="0" sz="21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619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 Medium"/>
              <a:buChar char="❏"/>
            </a:pPr>
            <a:r>
              <a:rPr b="0" i="0" lang="en-GB" sz="21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Video</a:t>
            </a:r>
            <a:endParaRPr b="0" i="0" sz="21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619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 Medium"/>
              <a:buChar char="❏"/>
            </a:pPr>
            <a:r>
              <a:rPr b="0" i="0" lang="en-GB" sz="21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Audio</a:t>
            </a:r>
            <a:endParaRPr b="0" i="0" sz="21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619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 Medium"/>
              <a:buChar char="❏"/>
            </a:pPr>
            <a:r>
              <a:rPr b="0" i="0" lang="en-GB" sz="21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Mobile activity</a:t>
            </a:r>
            <a:endParaRPr b="0" i="0" sz="21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619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 Medium"/>
              <a:buChar char="❏"/>
            </a:pPr>
            <a:r>
              <a:rPr b="0" i="0" lang="en-GB" sz="21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Social media activity</a:t>
            </a:r>
            <a:endParaRPr b="0" i="0" sz="21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f72cb10f56_0_799"/>
          <p:cNvSpPr/>
          <p:nvPr/>
        </p:nvSpPr>
        <p:spPr>
          <a:xfrm>
            <a:off x="1595500" y="3075057"/>
            <a:ext cx="9000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GB" sz="40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 Types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f72cb10f56_0_803"/>
          <p:cNvSpPr/>
          <p:nvPr/>
        </p:nvSpPr>
        <p:spPr>
          <a:xfrm>
            <a:off x="771479" y="3473112"/>
            <a:ext cx="5232300" cy="930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gf72cb10f56_0_803"/>
          <p:cNvSpPr/>
          <p:nvPr/>
        </p:nvSpPr>
        <p:spPr>
          <a:xfrm>
            <a:off x="771479" y="4490838"/>
            <a:ext cx="5232300" cy="930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gf72cb10f56_0_803"/>
          <p:cNvSpPr txBox="1"/>
          <p:nvPr>
            <p:ph type="title"/>
          </p:nvPr>
        </p:nvSpPr>
        <p:spPr>
          <a:xfrm>
            <a:off x="483873" y="560367"/>
            <a:ext cx="111444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/>
              <a:t>Numerical Data</a:t>
            </a:r>
            <a:endParaRPr/>
          </a:p>
        </p:txBody>
      </p:sp>
      <p:sp>
        <p:nvSpPr>
          <p:cNvPr id="600" name="Google Shape;600;gf72cb10f56_0_803"/>
          <p:cNvSpPr txBox="1"/>
          <p:nvPr/>
        </p:nvSpPr>
        <p:spPr>
          <a:xfrm>
            <a:off x="1866100" y="3560018"/>
            <a:ext cx="36930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Discrete data: </a:t>
            </a:r>
            <a:r>
              <a:rPr b="0" i="0" lang="en-GB" sz="2000" u="none" cap="none" strike="noStrike">
                <a:solidFill>
                  <a:srgbClr val="4E4E4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represent countable items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gf72cb10f56_0_803"/>
          <p:cNvSpPr/>
          <p:nvPr/>
        </p:nvSpPr>
        <p:spPr>
          <a:xfrm>
            <a:off x="771480" y="4490838"/>
            <a:ext cx="119100" cy="930900"/>
          </a:xfrm>
          <a:prstGeom prst="rect">
            <a:avLst/>
          </a:prstGeom>
          <a:solidFill>
            <a:srgbClr val="A805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gf72cb10f56_0_803"/>
          <p:cNvSpPr txBox="1"/>
          <p:nvPr/>
        </p:nvSpPr>
        <p:spPr>
          <a:xfrm>
            <a:off x="1105459" y="3661523"/>
            <a:ext cx="71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GB" sz="30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01.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gf72cb10f56_0_803"/>
          <p:cNvSpPr txBox="1"/>
          <p:nvPr/>
        </p:nvSpPr>
        <p:spPr>
          <a:xfrm>
            <a:off x="1066986" y="4679249"/>
            <a:ext cx="789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GB" sz="3000" u="none" cap="none" strike="noStrike">
                <a:solidFill>
                  <a:srgbClr val="A805A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02.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gf72cb10f56_0_803"/>
          <p:cNvSpPr/>
          <p:nvPr/>
        </p:nvSpPr>
        <p:spPr>
          <a:xfrm>
            <a:off x="771480" y="3473112"/>
            <a:ext cx="119100" cy="93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gf72cb10f56_0_803"/>
          <p:cNvSpPr txBox="1"/>
          <p:nvPr/>
        </p:nvSpPr>
        <p:spPr>
          <a:xfrm>
            <a:off x="613014" y="1684678"/>
            <a:ext cx="5540700" cy="16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7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Numerical data is a data type expressed in numbers, rather than natural language description.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7150" marR="0" rtl="0" algn="l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There are two types of numerical data: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gf72cb10f56_0_803"/>
          <p:cNvSpPr txBox="1"/>
          <p:nvPr/>
        </p:nvSpPr>
        <p:spPr>
          <a:xfrm>
            <a:off x="1900973" y="4557718"/>
            <a:ext cx="39225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A805A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Continuous data: </a:t>
            </a:r>
            <a:r>
              <a:rPr b="0" i="0" lang="en-GB" sz="2000" u="none" cap="none" strike="noStrike">
                <a:solidFill>
                  <a:srgbClr val="4E4E4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represent data measurement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gf72cb10f56_0_803"/>
          <p:cNvSpPr txBox="1"/>
          <p:nvPr/>
        </p:nvSpPr>
        <p:spPr>
          <a:xfrm>
            <a:off x="6778861" y="1643813"/>
            <a:ext cx="1732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Numerical </a:t>
            </a:r>
            <a:r>
              <a:rPr b="0" i="0" lang="en-GB" sz="1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gf72cb10f56_0_803"/>
          <p:cNvSpPr txBox="1"/>
          <p:nvPr/>
        </p:nvSpPr>
        <p:spPr>
          <a:xfrm>
            <a:off x="8803662" y="1643813"/>
            <a:ext cx="1691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Categorical </a:t>
            </a:r>
            <a:r>
              <a:rPr b="0" i="0" lang="en-GB" sz="1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9" name="Google Shape;609;gf72cb10f56_0_8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6969" y="1697078"/>
            <a:ext cx="4894159" cy="3185475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gf72cb10f56_0_803"/>
          <p:cNvSpPr txBox="1"/>
          <p:nvPr/>
        </p:nvSpPr>
        <p:spPr>
          <a:xfrm>
            <a:off x="8964575" y="6254450"/>
            <a:ext cx="2663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Source:https://towardsdatascience.com/data-types-from-a-machine-learning-perspective-with-examples-111ac679e8bc</a:t>
            </a:r>
            <a:endParaRPr b="0" i="0" sz="8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f72cb10f56_0_828"/>
          <p:cNvSpPr/>
          <p:nvPr/>
        </p:nvSpPr>
        <p:spPr>
          <a:xfrm>
            <a:off x="771479" y="3029558"/>
            <a:ext cx="3992400" cy="728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gf72cb10f56_0_828"/>
          <p:cNvSpPr txBox="1"/>
          <p:nvPr>
            <p:ph type="title"/>
          </p:nvPr>
        </p:nvSpPr>
        <p:spPr>
          <a:xfrm>
            <a:off x="483873" y="560367"/>
            <a:ext cx="111444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/>
              <a:t>Categorical Data</a:t>
            </a:r>
            <a:endParaRPr/>
          </a:p>
        </p:txBody>
      </p:sp>
      <p:sp>
        <p:nvSpPr>
          <p:cNvPr id="618" name="Google Shape;618;gf72cb10f56_0_828"/>
          <p:cNvSpPr txBox="1"/>
          <p:nvPr/>
        </p:nvSpPr>
        <p:spPr>
          <a:xfrm>
            <a:off x="1899601" y="3170088"/>
            <a:ext cx="3992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Nominal Data</a:t>
            </a:r>
            <a:endParaRPr b="0" i="0" sz="2000" u="none" cap="none" strike="noStrike">
              <a:solidFill>
                <a:srgbClr val="4E4E4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9" name="Google Shape;619;gf72cb10f56_0_828"/>
          <p:cNvSpPr txBox="1"/>
          <p:nvPr/>
        </p:nvSpPr>
        <p:spPr>
          <a:xfrm>
            <a:off x="1105459" y="3116848"/>
            <a:ext cx="71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GB" sz="30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01.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gf72cb10f56_0_828"/>
          <p:cNvSpPr/>
          <p:nvPr/>
        </p:nvSpPr>
        <p:spPr>
          <a:xfrm>
            <a:off x="771480" y="3029558"/>
            <a:ext cx="119100" cy="72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gf72cb10f56_0_828"/>
          <p:cNvSpPr txBox="1"/>
          <p:nvPr/>
        </p:nvSpPr>
        <p:spPr>
          <a:xfrm>
            <a:off x="613014" y="1561691"/>
            <a:ext cx="61791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7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Categorical data is a collection of information that is divided into groups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7150" marR="0" rtl="0" algn="l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There are three types of categorical data: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gf72cb10f56_0_828"/>
          <p:cNvSpPr/>
          <p:nvPr/>
        </p:nvSpPr>
        <p:spPr>
          <a:xfrm>
            <a:off x="771479" y="3845426"/>
            <a:ext cx="3992400" cy="728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gf72cb10f56_0_828"/>
          <p:cNvSpPr txBox="1"/>
          <p:nvPr/>
        </p:nvSpPr>
        <p:spPr>
          <a:xfrm>
            <a:off x="1899601" y="3985956"/>
            <a:ext cx="3992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Ordinal Data</a:t>
            </a:r>
            <a:endParaRPr b="0" i="0" sz="2000" u="none" cap="none" strike="noStrike">
              <a:solidFill>
                <a:schemeClr val="accent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24" name="Google Shape;624;gf72cb10f56_0_828"/>
          <p:cNvSpPr txBox="1"/>
          <p:nvPr/>
        </p:nvSpPr>
        <p:spPr>
          <a:xfrm>
            <a:off x="1067788" y="3932716"/>
            <a:ext cx="78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GB" sz="3000" u="none" cap="none" strike="noStrik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02.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gf72cb10f56_0_828"/>
          <p:cNvSpPr/>
          <p:nvPr/>
        </p:nvSpPr>
        <p:spPr>
          <a:xfrm>
            <a:off x="771480" y="3845426"/>
            <a:ext cx="119100" cy="72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gf72cb10f56_0_828"/>
          <p:cNvSpPr/>
          <p:nvPr/>
        </p:nvSpPr>
        <p:spPr>
          <a:xfrm>
            <a:off x="771479" y="4661294"/>
            <a:ext cx="3992400" cy="728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gf72cb10f56_0_828"/>
          <p:cNvSpPr txBox="1"/>
          <p:nvPr/>
        </p:nvSpPr>
        <p:spPr>
          <a:xfrm>
            <a:off x="1899601" y="4801824"/>
            <a:ext cx="3992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77B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Binary Data</a:t>
            </a:r>
            <a:endParaRPr b="0" i="0" sz="2000" u="none" cap="none" strike="noStrike">
              <a:solidFill>
                <a:srgbClr val="0077B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28" name="Google Shape;628;gf72cb10f56_0_828"/>
          <p:cNvSpPr txBox="1"/>
          <p:nvPr/>
        </p:nvSpPr>
        <p:spPr>
          <a:xfrm>
            <a:off x="1066986" y="4748584"/>
            <a:ext cx="789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GB" sz="3000" u="none" cap="none" strike="noStrike">
                <a:solidFill>
                  <a:srgbClr val="0077B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03.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gf72cb10f56_0_828"/>
          <p:cNvSpPr/>
          <p:nvPr/>
        </p:nvSpPr>
        <p:spPr>
          <a:xfrm>
            <a:off x="771480" y="4661294"/>
            <a:ext cx="119100" cy="728700"/>
          </a:xfrm>
          <a:prstGeom prst="rect">
            <a:avLst/>
          </a:prstGeom>
          <a:solidFill>
            <a:srgbClr val="0077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0" name="Google Shape;630;gf72cb10f56_0_8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27726" y="503551"/>
            <a:ext cx="2272350" cy="32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gf72cb10f56_0_8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995" y="4272192"/>
            <a:ext cx="543877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gf72cb10f56_0_828"/>
          <p:cNvSpPr txBox="1"/>
          <p:nvPr/>
        </p:nvSpPr>
        <p:spPr>
          <a:xfrm>
            <a:off x="8964575" y="6254450"/>
            <a:ext cx="2663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Source:https://towardsdatascience.com/data-types-from-a-machine-learning-perspective-with-examples-111ac679e8bc</a:t>
            </a:r>
            <a:endParaRPr b="0" i="0" sz="8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f72cb10f56_0_888"/>
          <p:cNvSpPr txBox="1"/>
          <p:nvPr>
            <p:ph type="title"/>
          </p:nvPr>
        </p:nvSpPr>
        <p:spPr>
          <a:xfrm>
            <a:off x="483873" y="560367"/>
            <a:ext cx="111444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/>
              <a:t>Text</a:t>
            </a:r>
            <a:endParaRPr/>
          </a:p>
        </p:txBody>
      </p:sp>
      <p:sp>
        <p:nvSpPr>
          <p:cNvPr id="639" name="Google Shape;639;gf72cb10f56_0_888"/>
          <p:cNvSpPr txBox="1"/>
          <p:nvPr/>
        </p:nvSpPr>
        <p:spPr>
          <a:xfrm>
            <a:off x="720512" y="1576805"/>
            <a:ext cx="45171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7150" marR="0" rtl="0"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Consists of documents which can represent: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gf72cb10f56_0_888"/>
          <p:cNvSpPr/>
          <p:nvPr/>
        </p:nvSpPr>
        <p:spPr>
          <a:xfrm>
            <a:off x="878976" y="2541479"/>
            <a:ext cx="3992400" cy="728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gf72cb10f56_0_888"/>
          <p:cNvSpPr txBox="1"/>
          <p:nvPr/>
        </p:nvSpPr>
        <p:spPr>
          <a:xfrm>
            <a:off x="2007098" y="2682009"/>
            <a:ext cx="3992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Words</a:t>
            </a:r>
            <a:endParaRPr b="0" i="0" sz="2000" u="none" cap="none" strike="noStrike">
              <a:solidFill>
                <a:srgbClr val="4E4E4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2" name="Google Shape;642;gf72cb10f56_0_888"/>
          <p:cNvSpPr txBox="1"/>
          <p:nvPr/>
        </p:nvSpPr>
        <p:spPr>
          <a:xfrm>
            <a:off x="1270663" y="2628769"/>
            <a:ext cx="596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GB" sz="30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gf72cb10f56_0_888"/>
          <p:cNvSpPr/>
          <p:nvPr/>
        </p:nvSpPr>
        <p:spPr>
          <a:xfrm>
            <a:off x="878977" y="2541479"/>
            <a:ext cx="119100" cy="72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gf72cb10f56_0_888"/>
          <p:cNvSpPr/>
          <p:nvPr/>
        </p:nvSpPr>
        <p:spPr>
          <a:xfrm>
            <a:off x="878976" y="3357347"/>
            <a:ext cx="3992400" cy="728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gf72cb10f56_0_888"/>
          <p:cNvSpPr txBox="1"/>
          <p:nvPr/>
        </p:nvSpPr>
        <p:spPr>
          <a:xfrm>
            <a:off x="2007098" y="3497877"/>
            <a:ext cx="3992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Sentences</a:t>
            </a:r>
            <a:endParaRPr b="0" i="0" sz="2000" u="none" cap="none" strike="noStrike">
              <a:solidFill>
                <a:schemeClr val="accent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6" name="Google Shape;646;gf72cb10f56_0_888"/>
          <p:cNvSpPr txBox="1"/>
          <p:nvPr/>
        </p:nvSpPr>
        <p:spPr>
          <a:xfrm>
            <a:off x="1273870" y="3444637"/>
            <a:ext cx="59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GB" sz="3000" u="none" cap="none" strike="noStrik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gf72cb10f56_0_888"/>
          <p:cNvSpPr/>
          <p:nvPr/>
        </p:nvSpPr>
        <p:spPr>
          <a:xfrm>
            <a:off x="878977" y="3357347"/>
            <a:ext cx="119100" cy="72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gf72cb10f56_0_888"/>
          <p:cNvSpPr/>
          <p:nvPr/>
        </p:nvSpPr>
        <p:spPr>
          <a:xfrm>
            <a:off x="878976" y="4173215"/>
            <a:ext cx="3992400" cy="728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gf72cb10f56_0_888"/>
          <p:cNvSpPr txBox="1"/>
          <p:nvPr/>
        </p:nvSpPr>
        <p:spPr>
          <a:xfrm>
            <a:off x="2007098" y="4313745"/>
            <a:ext cx="3992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77B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Paragraphs</a:t>
            </a:r>
            <a:endParaRPr b="0" i="0" sz="2000" u="none" cap="none" strike="noStrike">
              <a:solidFill>
                <a:srgbClr val="0077B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50" name="Google Shape;650;gf72cb10f56_0_888"/>
          <p:cNvSpPr txBox="1"/>
          <p:nvPr/>
        </p:nvSpPr>
        <p:spPr>
          <a:xfrm>
            <a:off x="1280281" y="4260505"/>
            <a:ext cx="57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GB" sz="3000" u="none" cap="none" strike="noStrike">
                <a:solidFill>
                  <a:srgbClr val="0077B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gf72cb10f56_0_888"/>
          <p:cNvSpPr/>
          <p:nvPr/>
        </p:nvSpPr>
        <p:spPr>
          <a:xfrm>
            <a:off x="878977" y="4173215"/>
            <a:ext cx="119100" cy="728700"/>
          </a:xfrm>
          <a:prstGeom prst="rect">
            <a:avLst/>
          </a:prstGeom>
          <a:solidFill>
            <a:srgbClr val="0077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gf72cb10f56_0_888"/>
          <p:cNvSpPr txBox="1"/>
          <p:nvPr/>
        </p:nvSpPr>
        <p:spPr>
          <a:xfrm>
            <a:off x="720511" y="5042323"/>
            <a:ext cx="46389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7150" marR="0" rtl="0"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Usually unstructured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gf72cb10f56_0_888"/>
          <p:cNvSpPr txBox="1"/>
          <p:nvPr/>
        </p:nvSpPr>
        <p:spPr>
          <a:xfrm>
            <a:off x="6441987" y="1544147"/>
            <a:ext cx="1115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4" name="Google Shape;654;gf72cb10f56_0_8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3574" y="2196874"/>
            <a:ext cx="5128875" cy="30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gf72cb10f56_0_888"/>
          <p:cNvSpPr txBox="1"/>
          <p:nvPr/>
        </p:nvSpPr>
        <p:spPr>
          <a:xfrm>
            <a:off x="8964575" y="6254450"/>
            <a:ext cx="2663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Source:https://towardsdatascience.com/data-types-from-a-machine-learning-perspective-with-examples-111ac679e8bc</a:t>
            </a:r>
            <a:endParaRPr b="0" i="0" sz="8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56d74f906_0_8"/>
          <p:cNvSpPr txBox="1"/>
          <p:nvPr>
            <p:ph type="title"/>
          </p:nvPr>
        </p:nvSpPr>
        <p:spPr>
          <a:xfrm>
            <a:off x="483873" y="560367"/>
            <a:ext cx="111444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/>
              <a:t>Last Week</a:t>
            </a:r>
            <a:endParaRPr/>
          </a:p>
        </p:txBody>
      </p:sp>
      <p:sp>
        <p:nvSpPr>
          <p:cNvPr id="208" name="Google Shape;208;g956d74f906_0_8"/>
          <p:cNvSpPr txBox="1"/>
          <p:nvPr>
            <p:ph idx="1" type="body"/>
          </p:nvPr>
        </p:nvSpPr>
        <p:spPr>
          <a:xfrm>
            <a:off x="491615" y="1708353"/>
            <a:ext cx="11164800" cy="44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❏"/>
            </a:pPr>
            <a:r>
              <a:rPr lang="en-GB" sz="2500">
                <a:solidFill>
                  <a:schemeClr val="dk1"/>
                </a:solidFill>
              </a:rPr>
              <a:t>Learn about the History of Machine Learning.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❏"/>
            </a:pPr>
            <a:r>
              <a:rPr lang="en-GB" sz="2500">
                <a:solidFill>
                  <a:schemeClr val="dk1"/>
                </a:solidFill>
              </a:rPr>
              <a:t>Gain an understanding of the different types of Machine learning algorithms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❏"/>
            </a:pPr>
            <a:r>
              <a:rPr lang="en-GB" sz="2500">
                <a:solidFill>
                  <a:schemeClr val="dk1"/>
                </a:solidFill>
              </a:rPr>
              <a:t>Identify the different Applications of data mining and Machine Learning in the real world.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f72cb10f56_0_868"/>
          <p:cNvSpPr/>
          <p:nvPr/>
        </p:nvSpPr>
        <p:spPr>
          <a:xfrm>
            <a:off x="622301" y="1528308"/>
            <a:ext cx="119100" cy="91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gf72cb10f56_0_868"/>
          <p:cNvSpPr txBox="1"/>
          <p:nvPr>
            <p:ph type="title"/>
          </p:nvPr>
        </p:nvSpPr>
        <p:spPr>
          <a:xfrm>
            <a:off x="483873" y="560367"/>
            <a:ext cx="111444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/>
              <a:t>Time Series Data</a:t>
            </a:r>
            <a:endParaRPr/>
          </a:p>
        </p:txBody>
      </p:sp>
      <p:sp>
        <p:nvSpPr>
          <p:cNvPr id="663" name="Google Shape;663;gf72cb10f56_0_868"/>
          <p:cNvSpPr txBox="1"/>
          <p:nvPr/>
        </p:nvSpPr>
        <p:spPr>
          <a:xfrm>
            <a:off x="859825" y="1594525"/>
            <a:ext cx="33543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7150" marR="0" rtl="0"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4E4E4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Also referred to as time-stamped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gf72cb10f56_0_868"/>
          <p:cNvSpPr/>
          <p:nvPr/>
        </p:nvSpPr>
        <p:spPr>
          <a:xfrm>
            <a:off x="622301" y="2902408"/>
            <a:ext cx="119100" cy="915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gf72cb10f56_0_868"/>
          <p:cNvSpPr txBox="1"/>
          <p:nvPr/>
        </p:nvSpPr>
        <p:spPr>
          <a:xfrm>
            <a:off x="859832" y="2903001"/>
            <a:ext cx="3064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7150" marR="0" rtl="0"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4E4E4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Is a sequence of data points indexed in time order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gf72cb10f56_0_868"/>
          <p:cNvSpPr/>
          <p:nvPr/>
        </p:nvSpPr>
        <p:spPr>
          <a:xfrm>
            <a:off x="622308" y="4328483"/>
            <a:ext cx="119100" cy="915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gf72cb10f56_0_868"/>
          <p:cNvSpPr txBox="1"/>
          <p:nvPr/>
        </p:nvSpPr>
        <p:spPr>
          <a:xfrm>
            <a:off x="859814" y="4329077"/>
            <a:ext cx="3064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7150" marR="0" rtl="0"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4E4E4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Time-stamped is data collected at different points in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8" name="Google Shape;668;gf72cb10f56_0_8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051" y="1697076"/>
            <a:ext cx="5412774" cy="3707149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gf72cb10f56_0_868"/>
          <p:cNvSpPr txBox="1"/>
          <p:nvPr/>
        </p:nvSpPr>
        <p:spPr>
          <a:xfrm>
            <a:off x="8964575" y="6254450"/>
            <a:ext cx="2663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Source:https://towardsdatascience.com/data-types-from-a-machine-learning-perspective-with-examples-111ac679e8bc</a:t>
            </a:r>
            <a:endParaRPr b="0" i="0" sz="8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f72cb10f56_0_917"/>
          <p:cNvSpPr/>
          <p:nvPr/>
        </p:nvSpPr>
        <p:spPr>
          <a:xfrm>
            <a:off x="1595500" y="3075057"/>
            <a:ext cx="9000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GB" sz="40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Other Characteristics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f72cb10f56_0_921"/>
          <p:cNvSpPr/>
          <p:nvPr/>
        </p:nvSpPr>
        <p:spPr>
          <a:xfrm>
            <a:off x="7175907" y="2851956"/>
            <a:ext cx="2850900" cy="592800"/>
          </a:xfrm>
          <a:prstGeom prst="chevron">
            <a:avLst>
              <a:gd fmla="val 50000" name="adj"/>
            </a:avLst>
          </a:prstGeom>
          <a:solidFill>
            <a:srgbClr val="005D9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gf72cb10f56_0_921"/>
          <p:cNvSpPr/>
          <p:nvPr/>
        </p:nvSpPr>
        <p:spPr>
          <a:xfrm>
            <a:off x="1954305" y="2851956"/>
            <a:ext cx="2850900" cy="5928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gf72cb10f56_0_921"/>
          <p:cNvSpPr/>
          <p:nvPr/>
        </p:nvSpPr>
        <p:spPr>
          <a:xfrm>
            <a:off x="4565106" y="2851956"/>
            <a:ext cx="2850900" cy="592800"/>
          </a:xfrm>
          <a:prstGeom prst="chevron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gf72cb10f56_0_921"/>
          <p:cNvSpPr txBox="1"/>
          <p:nvPr>
            <p:ph type="title"/>
          </p:nvPr>
        </p:nvSpPr>
        <p:spPr>
          <a:xfrm>
            <a:off x="483873" y="560366"/>
            <a:ext cx="108162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/>
              <a:t>Missing Values</a:t>
            </a:r>
            <a:endParaRPr/>
          </a:p>
        </p:txBody>
      </p:sp>
      <p:sp>
        <p:nvSpPr>
          <p:cNvPr id="684" name="Google Shape;684;gf72cb10f56_0_921"/>
          <p:cNvSpPr txBox="1"/>
          <p:nvPr/>
        </p:nvSpPr>
        <p:spPr>
          <a:xfrm>
            <a:off x="2634248" y="2918715"/>
            <a:ext cx="1731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Unknown</a:t>
            </a:r>
            <a:endParaRPr b="0" i="0" sz="20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85" name="Google Shape;685;gf72cb10f56_0_921"/>
          <p:cNvSpPr txBox="1"/>
          <p:nvPr/>
        </p:nvSpPr>
        <p:spPr>
          <a:xfrm>
            <a:off x="613014" y="1379850"/>
            <a:ext cx="103599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7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34343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Missing data (or missing values) is defined as the data value that is not stored for a variable in an observation.</a:t>
            </a:r>
            <a:endParaRPr b="0" i="0" sz="1400" u="none" cap="none" strike="noStrike">
              <a:solidFill>
                <a:srgbClr val="34343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7150" marR="0" rtl="0" algn="l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34343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There are different types of missing values: </a:t>
            </a:r>
            <a:endParaRPr b="0" i="0" sz="1400" u="none" cap="none" strike="noStrike">
              <a:solidFill>
                <a:srgbClr val="3434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gf72cb10f56_0_921"/>
          <p:cNvSpPr txBox="1"/>
          <p:nvPr/>
        </p:nvSpPr>
        <p:spPr>
          <a:xfrm>
            <a:off x="5081199" y="2918715"/>
            <a:ext cx="2007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Unrecorded</a:t>
            </a:r>
            <a:endParaRPr b="0" i="0" sz="20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87" name="Google Shape;687;gf72cb10f56_0_921"/>
          <p:cNvSpPr txBox="1"/>
          <p:nvPr/>
        </p:nvSpPr>
        <p:spPr>
          <a:xfrm>
            <a:off x="7777578" y="2918715"/>
            <a:ext cx="16473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Irrelevant</a:t>
            </a:r>
            <a:endParaRPr b="0" i="0" sz="20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aphicFrame>
        <p:nvGraphicFramePr>
          <p:cNvPr id="688" name="Google Shape;688;gf72cb10f56_0_921"/>
          <p:cNvGraphicFramePr/>
          <p:nvPr/>
        </p:nvGraphicFramePr>
        <p:xfrm>
          <a:off x="861798" y="37497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{3A5EA2C4-3E04-4BD7-B5A2-F14476671CC5}</a:tableStyleId>
              </a:tblPr>
              <a:tblGrid>
                <a:gridCol w="1676725"/>
                <a:gridCol w="1676725"/>
                <a:gridCol w="1676725"/>
                <a:gridCol w="1676725"/>
                <a:gridCol w="1676725"/>
                <a:gridCol w="1676725"/>
              </a:tblGrid>
              <a:tr h="44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GB" sz="2000" u="none" cap="none" strike="noStrike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ID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2105F">
                        <a:alpha val="6274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GB" sz="2000" u="none" cap="none" strike="noStrike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First Name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62105F">
                        <a:alpha val="6274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GB" sz="2000" u="none" cap="none" strike="noStrike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Last Name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62105F">
                        <a:alpha val="6274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GB" sz="2000" u="none" cap="none" strike="noStrike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Gender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62105F">
                        <a:alpha val="6274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GB" sz="2000" u="none" cap="none" strike="noStrike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DOB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2105F">
                        <a:alpha val="6274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GB" sz="2000" u="none" cap="none" strike="noStrike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Course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2105F">
                        <a:alpha val="62745"/>
                      </a:srgbClr>
                    </a:solidFill>
                  </a:tcPr>
                </a:tc>
              </a:tr>
              <a:tr h="47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1</a:t>
                      </a:r>
                      <a:endParaRPr sz="20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John</a:t>
                      </a:r>
                      <a:endParaRPr sz="20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Smith</a:t>
                      </a:r>
                      <a:endParaRPr sz="20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Male</a:t>
                      </a:r>
                      <a:endParaRPr sz="20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CS</a:t>
                      </a:r>
                      <a:endParaRPr sz="20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4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2</a:t>
                      </a:r>
                      <a:endParaRPr sz="20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Sarah</a:t>
                      </a:r>
                      <a:endParaRPr sz="20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William</a:t>
                      </a:r>
                      <a:endParaRPr sz="20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CS</a:t>
                      </a:r>
                      <a:endParaRPr sz="20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/>
                </a:tc>
              </a:tr>
              <a:tr h="44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3</a:t>
                      </a:r>
                      <a:endParaRPr sz="20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David</a:t>
                      </a:r>
                      <a:endParaRPr sz="20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Male</a:t>
                      </a:r>
                      <a:endParaRPr sz="20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CS</a:t>
                      </a:r>
                      <a:endParaRPr sz="20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689" name="Google Shape;689;gf72cb10f56_0_921"/>
          <p:cNvSpPr/>
          <p:nvPr/>
        </p:nvSpPr>
        <p:spPr>
          <a:xfrm>
            <a:off x="4223448" y="5196362"/>
            <a:ext cx="1668600" cy="504000"/>
          </a:xfrm>
          <a:prstGeom prst="rect">
            <a:avLst/>
          </a:prstGeom>
          <a:solidFill>
            <a:srgbClr val="470A4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90" name="Google Shape;690;gf72cb10f56_0_921"/>
          <p:cNvSpPr/>
          <p:nvPr/>
        </p:nvSpPr>
        <p:spPr>
          <a:xfrm>
            <a:off x="5892048" y="4725087"/>
            <a:ext cx="1668600" cy="504000"/>
          </a:xfrm>
          <a:prstGeom prst="rect">
            <a:avLst/>
          </a:prstGeom>
          <a:solidFill>
            <a:srgbClr val="470A4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91" name="Google Shape;691;gf72cb10f56_0_921"/>
          <p:cNvSpPr/>
          <p:nvPr/>
        </p:nvSpPr>
        <p:spPr>
          <a:xfrm>
            <a:off x="7568698" y="4237437"/>
            <a:ext cx="1668600" cy="504000"/>
          </a:xfrm>
          <a:prstGeom prst="rect">
            <a:avLst/>
          </a:prstGeom>
          <a:solidFill>
            <a:srgbClr val="470A4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92" name="Google Shape;692;gf72cb10f56_0_921"/>
          <p:cNvSpPr/>
          <p:nvPr/>
        </p:nvSpPr>
        <p:spPr>
          <a:xfrm>
            <a:off x="7568698" y="4725087"/>
            <a:ext cx="1668600" cy="504000"/>
          </a:xfrm>
          <a:prstGeom prst="rect">
            <a:avLst/>
          </a:prstGeom>
          <a:solidFill>
            <a:srgbClr val="470A4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93" name="Google Shape;693;gf72cb10f56_0_921"/>
          <p:cNvSpPr/>
          <p:nvPr/>
        </p:nvSpPr>
        <p:spPr>
          <a:xfrm>
            <a:off x="7568698" y="5196362"/>
            <a:ext cx="1668600" cy="504000"/>
          </a:xfrm>
          <a:prstGeom prst="rect">
            <a:avLst/>
          </a:prstGeom>
          <a:solidFill>
            <a:srgbClr val="470A4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f72cb10f56_0_939"/>
          <p:cNvSpPr txBox="1"/>
          <p:nvPr>
            <p:ph type="title"/>
          </p:nvPr>
        </p:nvSpPr>
        <p:spPr>
          <a:xfrm>
            <a:off x="483873" y="560366"/>
            <a:ext cx="108162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/>
              <a:t>Inaccurate Values</a:t>
            </a:r>
            <a:endParaRPr/>
          </a:p>
        </p:txBody>
      </p:sp>
      <p:sp>
        <p:nvSpPr>
          <p:cNvPr id="700" name="Google Shape;700;gf72cb10f56_0_939"/>
          <p:cNvSpPr txBox="1"/>
          <p:nvPr/>
        </p:nvSpPr>
        <p:spPr>
          <a:xfrm>
            <a:off x="613014" y="1475966"/>
            <a:ext cx="103599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7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that has not been collected for mining which result in errors.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7150" marR="0" rtl="0" algn="l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These errors might affect the  accuracy of the data mining but might not affect the original purpose of the data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01" name="Google Shape;701;gf72cb10f56_0_939"/>
          <p:cNvGraphicFramePr/>
          <p:nvPr/>
        </p:nvGraphicFramePr>
        <p:xfrm>
          <a:off x="613014" y="30865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{3A5EA2C4-3E04-4BD7-B5A2-F14476671CC5}</a:tableStyleId>
              </a:tblPr>
              <a:tblGrid>
                <a:gridCol w="1767050"/>
                <a:gridCol w="1767050"/>
                <a:gridCol w="1767050"/>
                <a:gridCol w="1767050"/>
                <a:gridCol w="1767050"/>
                <a:gridCol w="1767050"/>
              </a:tblGrid>
              <a:tr h="599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GB" sz="2000" u="none" cap="none" strike="noStrike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ID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2105F">
                        <a:alpha val="6274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GB" sz="2000" u="none" cap="none" strike="noStrike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First Name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62105F">
                        <a:alpha val="6274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GB" sz="2000" u="none" cap="none" strike="noStrike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Last Name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62105F">
                        <a:alpha val="6274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GB" sz="2000" u="none" cap="none" strike="noStrike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Gender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62105F">
                        <a:alpha val="6274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GB" sz="2000" u="none" cap="none" strike="noStrike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DOB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2105F">
                        <a:alpha val="6274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GB" sz="2000" u="none" cap="none" strike="noStrike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Course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2105F">
                        <a:alpha val="62745"/>
                      </a:srgbClr>
                    </a:solidFill>
                  </a:tcPr>
                </a:tc>
              </a:tr>
              <a:tr h="599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1</a:t>
                      </a:r>
                      <a:endParaRPr sz="20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John</a:t>
                      </a:r>
                      <a:endParaRPr sz="20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Smith</a:t>
                      </a:r>
                      <a:endParaRPr sz="20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Male</a:t>
                      </a:r>
                      <a:endParaRPr sz="20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0/0/1998</a:t>
                      </a:r>
                      <a:endParaRPr sz="20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CS</a:t>
                      </a:r>
                      <a:endParaRPr sz="20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99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2</a:t>
                      </a:r>
                      <a:endParaRPr sz="20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Sarah</a:t>
                      </a:r>
                      <a:endParaRPr sz="20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Female</a:t>
                      </a:r>
                      <a:endParaRPr sz="20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Female</a:t>
                      </a:r>
                      <a:endParaRPr sz="20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20/03/2002</a:t>
                      </a:r>
                      <a:endParaRPr sz="20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CS</a:t>
                      </a:r>
                      <a:endParaRPr sz="20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/>
                </a:tc>
              </a:tr>
              <a:tr h="599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3</a:t>
                      </a:r>
                      <a:endParaRPr sz="20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David</a:t>
                      </a:r>
                      <a:endParaRPr sz="20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Jason</a:t>
                      </a:r>
                      <a:endParaRPr sz="20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Male</a:t>
                      </a:r>
                      <a:endParaRPr sz="20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55/10/2001</a:t>
                      </a:r>
                      <a:endParaRPr sz="20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Computer Science</a:t>
                      </a:r>
                      <a:endParaRPr sz="20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702" name="Google Shape;702;gf72cb10f56_0_939"/>
          <p:cNvSpPr/>
          <p:nvPr/>
        </p:nvSpPr>
        <p:spPr>
          <a:xfrm>
            <a:off x="7681214" y="4884561"/>
            <a:ext cx="1767000" cy="792300"/>
          </a:xfrm>
          <a:prstGeom prst="rect">
            <a:avLst/>
          </a:prstGeom>
          <a:solidFill>
            <a:srgbClr val="470A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55/10/2001</a:t>
            </a:r>
            <a:endParaRPr b="1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03" name="Google Shape;703;gf72cb10f56_0_939"/>
          <p:cNvSpPr/>
          <p:nvPr/>
        </p:nvSpPr>
        <p:spPr>
          <a:xfrm>
            <a:off x="9448264" y="4884561"/>
            <a:ext cx="1767000" cy="792300"/>
          </a:xfrm>
          <a:prstGeom prst="rect">
            <a:avLst/>
          </a:prstGeom>
          <a:solidFill>
            <a:srgbClr val="470A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Computer Science</a:t>
            </a:r>
            <a:endParaRPr b="1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04" name="Google Shape;704;gf72cb10f56_0_939"/>
          <p:cNvSpPr/>
          <p:nvPr/>
        </p:nvSpPr>
        <p:spPr>
          <a:xfrm>
            <a:off x="4147114" y="4285161"/>
            <a:ext cx="1767000" cy="599400"/>
          </a:xfrm>
          <a:prstGeom prst="rect">
            <a:avLst/>
          </a:prstGeom>
          <a:solidFill>
            <a:srgbClr val="470A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Female</a:t>
            </a:r>
            <a:endParaRPr b="1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f72cb10f56_0_949"/>
          <p:cNvSpPr txBox="1"/>
          <p:nvPr>
            <p:ph type="title"/>
          </p:nvPr>
        </p:nvSpPr>
        <p:spPr>
          <a:xfrm>
            <a:off x="483873" y="560366"/>
            <a:ext cx="108162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/>
              <a:t>Imbalanced Data</a:t>
            </a:r>
            <a:endParaRPr/>
          </a:p>
        </p:txBody>
      </p:sp>
      <p:sp>
        <p:nvSpPr>
          <p:cNvPr id="711" name="Google Shape;711;gf72cb10f56_0_949"/>
          <p:cNvSpPr txBox="1"/>
          <p:nvPr/>
        </p:nvSpPr>
        <p:spPr>
          <a:xfrm>
            <a:off x="983962" y="2573591"/>
            <a:ext cx="4480500" cy="17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7150" marR="0" rtl="0"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 is the problem in machine learning where the total number of a class of data is far less than the total number of another class of data.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gf72cb10f56_0_949"/>
          <p:cNvSpPr txBox="1"/>
          <p:nvPr/>
        </p:nvSpPr>
        <p:spPr>
          <a:xfrm>
            <a:off x="8324671" y="6085028"/>
            <a:ext cx="3054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1050" u="none" cap="none" strike="noStrike">
                <a:solidFill>
                  <a:srgbClr val="4E4E4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Image Adapted from: </a:t>
            </a:r>
            <a:r>
              <a:rPr b="0" i="0" lang="en-GB" sz="1050" u="sng" cap="none" strike="noStrike">
                <a:solidFill>
                  <a:srgbClr val="4E4E4E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miro.medium.com</a:t>
            </a:r>
            <a:endParaRPr b="0" i="0" sz="1050" u="none" cap="none" strike="noStrike">
              <a:solidFill>
                <a:srgbClr val="4E4E4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713" name="Google Shape;713;gf72cb10f56_0_949"/>
          <p:cNvGrpSpPr/>
          <p:nvPr/>
        </p:nvGrpSpPr>
        <p:grpSpPr>
          <a:xfrm>
            <a:off x="5701720" y="1566984"/>
            <a:ext cx="5246281" cy="3919509"/>
            <a:chOff x="5673381" y="2359152"/>
            <a:chExt cx="4433976" cy="3312634"/>
          </a:xfrm>
        </p:grpSpPr>
        <p:grpSp>
          <p:nvGrpSpPr>
            <p:cNvPr id="714" name="Google Shape;714;gf72cb10f56_0_949"/>
            <p:cNvGrpSpPr/>
            <p:nvPr/>
          </p:nvGrpSpPr>
          <p:grpSpPr>
            <a:xfrm>
              <a:off x="6222057" y="2359152"/>
              <a:ext cx="3885300" cy="2635671"/>
              <a:chOff x="622227" y="2952329"/>
              <a:chExt cx="3885300" cy="2635671"/>
            </a:xfrm>
          </p:grpSpPr>
          <p:cxnSp>
            <p:nvCxnSpPr>
              <p:cNvPr id="715" name="Google Shape;715;gf72cb10f56_0_949"/>
              <p:cNvCxnSpPr/>
              <p:nvPr/>
            </p:nvCxnSpPr>
            <p:spPr>
              <a:xfrm>
                <a:off x="647700" y="2952329"/>
                <a:ext cx="0" cy="262290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16" name="Google Shape;716;gf72cb10f56_0_949"/>
              <p:cNvCxnSpPr/>
              <p:nvPr/>
            </p:nvCxnSpPr>
            <p:spPr>
              <a:xfrm rot="10800000">
                <a:off x="622227" y="5588000"/>
                <a:ext cx="3885300" cy="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717" name="Google Shape;717;gf72cb10f56_0_949"/>
            <p:cNvSpPr/>
            <p:nvPr/>
          </p:nvSpPr>
          <p:spPr>
            <a:xfrm>
              <a:off x="6525481" y="2544573"/>
              <a:ext cx="1572900" cy="2432400"/>
            </a:xfrm>
            <a:prstGeom prst="rect">
              <a:avLst/>
            </a:prstGeom>
            <a:solidFill>
              <a:srgbClr val="005D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gf72cb10f56_0_949"/>
            <p:cNvSpPr/>
            <p:nvPr/>
          </p:nvSpPr>
          <p:spPr>
            <a:xfrm>
              <a:off x="8324671" y="4782311"/>
              <a:ext cx="1572900" cy="194700"/>
            </a:xfrm>
            <a:prstGeom prst="rect">
              <a:avLst/>
            </a:prstGeom>
            <a:solidFill>
              <a:srgbClr val="7D037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gf72cb10f56_0_949"/>
            <p:cNvSpPr txBox="1"/>
            <p:nvPr/>
          </p:nvSpPr>
          <p:spPr>
            <a:xfrm>
              <a:off x="7712299" y="5301886"/>
              <a:ext cx="9048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5715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4E4E4E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Class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gf72cb10f56_0_949"/>
            <p:cNvSpPr txBox="1"/>
            <p:nvPr/>
          </p:nvSpPr>
          <p:spPr>
            <a:xfrm>
              <a:off x="8726628" y="5077345"/>
              <a:ext cx="7689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4E4E4E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Fraud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gf72cb10f56_0_949"/>
            <p:cNvSpPr txBox="1"/>
            <p:nvPr/>
          </p:nvSpPr>
          <p:spPr>
            <a:xfrm>
              <a:off x="6859420" y="5077345"/>
              <a:ext cx="9048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4E4E4E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No Fraud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gf72cb10f56_0_949"/>
            <p:cNvSpPr txBox="1"/>
            <p:nvPr/>
          </p:nvSpPr>
          <p:spPr>
            <a:xfrm rot="-5400000">
              <a:off x="5489752" y="3575818"/>
              <a:ext cx="9048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4E4E4E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Count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gf72cb10f56_0_949"/>
            <p:cNvSpPr txBox="1"/>
            <p:nvPr/>
          </p:nvSpPr>
          <p:spPr>
            <a:xfrm>
              <a:off x="5673381" y="4750451"/>
              <a:ext cx="4806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4E4E4E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100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4" name="Google Shape;724;gf72cb10f56_0_949"/>
            <p:cNvCxnSpPr/>
            <p:nvPr/>
          </p:nvCxnSpPr>
          <p:spPr>
            <a:xfrm>
              <a:off x="7290518" y="4994823"/>
              <a:ext cx="0" cy="145500"/>
            </a:xfrm>
            <a:prstGeom prst="straightConnector1">
              <a:avLst/>
            </a:prstGeom>
            <a:noFill/>
            <a:ln cap="flat" cmpd="sng" w="571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5" name="Google Shape;725;gf72cb10f56_0_949"/>
            <p:cNvCxnSpPr/>
            <p:nvPr/>
          </p:nvCxnSpPr>
          <p:spPr>
            <a:xfrm>
              <a:off x="9128843" y="4994823"/>
              <a:ext cx="0" cy="145500"/>
            </a:xfrm>
            <a:prstGeom prst="straightConnector1">
              <a:avLst/>
            </a:prstGeom>
            <a:noFill/>
            <a:ln cap="flat" cmpd="sng" w="571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6" name="Google Shape;726;gf72cb10f56_0_949"/>
            <p:cNvCxnSpPr/>
            <p:nvPr/>
          </p:nvCxnSpPr>
          <p:spPr>
            <a:xfrm rot="10800000">
              <a:off x="6096030" y="4942433"/>
              <a:ext cx="151500" cy="0"/>
            </a:xfrm>
            <a:prstGeom prst="straightConnector1">
              <a:avLst/>
            </a:prstGeom>
            <a:noFill/>
            <a:ln cap="flat" cmpd="sng" w="571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27" name="Google Shape;727;gf72cb10f56_0_949"/>
          <p:cNvSpPr/>
          <p:nvPr/>
        </p:nvSpPr>
        <p:spPr>
          <a:xfrm>
            <a:off x="771480" y="2668045"/>
            <a:ext cx="119100" cy="152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faeb773970_0_6"/>
          <p:cNvSpPr/>
          <p:nvPr/>
        </p:nvSpPr>
        <p:spPr>
          <a:xfrm>
            <a:off x="1595500" y="3075057"/>
            <a:ext cx="9000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GB" sz="40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 Quality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f9d4d19381_0_0"/>
          <p:cNvSpPr txBox="1"/>
          <p:nvPr>
            <p:ph type="title"/>
          </p:nvPr>
        </p:nvSpPr>
        <p:spPr>
          <a:xfrm>
            <a:off x="483873" y="560367"/>
            <a:ext cx="111444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/>
              <a:t>Data Quality Dimensions</a:t>
            </a:r>
            <a:endParaRPr/>
          </a:p>
        </p:txBody>
      </p:sp>
      <p:grpSp>
        <p:nvGrpSpPr>
          <p:cNvPr id="739" name="Google Shape;739;gf9d4d19381_0_0"/>
          <p:cNvGrpSpPr/>
          <p:nvPr/>
        </p:nvGrpSpPr>
        <p:grpSpPr>
          <a:xfrm>
            <a:off x="3582361" y="1688821"/>
            <a:ext cx="4292100" cy="3816693"/>
            <a:chOff x="3949950" y="1935228"/>
            <a:chExt cx="4292100" cy="3816693"/>
          </a:xfrm>
        </p:grpSpPr>
        <p:sp>
          <p:nvSpPr>
            <p:cNvPr id="740" name="Google Shape;740;gf9d4d19381_0_0"/>
            <p:cNvSpPr/>
            <p:nvPr/>
          </p:nvSpPr>
          <p:spPr>
            <a:xfrm>
              <a:off x="6528433" y="2437495"/>
              <a:ext cx="1713617" cy="2156794"/>
            </a:xfrm>
            <a:custGeom>
              <a:rect b="b" l="l" r="r" t="t"/>
              <a:pathLst>
                <a:path extrusionOk="0" h="678" w="539">
                  <a:moveTo>
                    <a:pt x="337" y="678"/>
                  </a:moveTo>
                  <a:cubicBezTo>
                    <a:pt x="389" y="676"/>
                    <a:pt x="438" y="648"/>
                    <a:pt x="466" y="600"/>
                  </a:cubicBezTo>
                  <a:cubicBezTo>
                    <a:pt x="517" y="511"/>
                    <a:pt x="517" y="511"/>
                    <a:pt x="517" y="511"/>
                  </a:cubicBezTo>
                  <a:cubicBezTo>
                    <a:pt x="539" y="473"/>
                    <a:pt x="539" y="411"/>
                    <a:pt x="517" y="373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29" y="48"/>
                    <a:pt x="328" y="104"/>
                    <a:pt x="304" y="150"/>
                  </a:cubicBezTo>
                  <a:cubicBezTo>
                    <a:pt x="0" y="678"/>
                    <a:pt x="0" y="678"/>
                    <a:pt x="0" y="678"/>
                  </a:cubicBezTo>
                  <a:cubicBezTo>
                    <a:pt x="337" y="678"/>
                    <a:pt x="337" y="678"/>
                    <a:pt x="337" y="67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0800" rotWithShape="0" algn="ctr" dir="5400000" dist="50800">
                <a:schemeClr val="dk1">
                  <a:alpha val="62745"/>
                </a:scheme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1" name="Google Shape;741;gf9d4d19381_0_0"/>
            <p:cNvGrpSpPr/>
            <p:nvPr/>
          </p:nvGrpSpPr>
          <p:grpSpPr>
            <a:xfrm>
              <a:off x="3949950" y="1935228"/>
              <a:ext cx="4059769" cy="3816693"/>
              <a:chOff x="3949950" y="1935228"/>
              <a:chExt cx="4059769" cy="3816693"/>
            </a:xfrm>
          </p:grpSpPr>
          <p:sp>
            <p:nvSpPr>
              <p:cNvPr id="742" name="Google Shape;742;gf9d4d19381_0_0"/>
              <p:cNvSpPr/>
              <p:nvPr/>
            </p:nvSpPr>
            <p:spPr>
              <a:xfrm>
                <a:off x="6856115" y="2914246"/>
                <a:ext cx="639249" cy="929328"/>
              </a:xfrm>
              <a:custGeom>
                <a:rect b="b" l="l" r="r" t="t"/>
                <a:pathLst>
                  <a:path extrusionOk="0" h="692" w="476">
                    <a:moveTo>
                      <a:pt x="476" y="0"/>
                    </a:moveTo>
                    <a:lnTo>
                      <a:pt x="0" y="559"/>
                    </a:lnTo>
                    <a:lnTo>
                      <a:pt x="78" y="692"/>
                    </a:lnTo>
                    <a:lnTo>
                      <a:pt x="47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gf9d4d19381_0_0"/>
              <p:cNvSpPr/>
              <p:nvPr/>
            </p:nvSpPr>
            <p:spPr>
              <a:xfrm>
                <a:off x="6528433" y="4412990"/>
                <a:ext cx="102065" cy="181300"/>
              </a:xfrm>
              <a:custGeom>
                <a:rect b="b" l="l" r="r" t="t"/>
                <a:pathLst>
                  <a:path extrusionOk="0" h="135" w="76">
                    <a:moveTo>
                      <a:pt x="76" y="0"/>
                    </a:moveTo>
                    <a:lnTo>
                      <a:pt x="0" y="135"/>
                    </a:lnTo>
                    <a:lnTo>
                      <a:pt x="76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gf9d4d19381_0_0"/>
              <p:cNvSpPr/>
              <p:nvPr/>
            </p:nvSpPr>
            <p:spPr>
              <a:xfrm>
                <a:off x="6528433" y="4412990"/>
                <a:ext cx="102065" cy="181300"/>
              </a:xfrm>
              <a:custGeom>
                <a:rect b="b" l="l" r="r" t="t"/>
                <a:pathLst>
                  <a:path extrusionOk="0" h="135" w="76">
                    <a:moveTo>
                      <a:pt x="76" y="0"/>
                    </a:moveTo>
                    <a:lnTo>
                      <a:pt x="0" y="135"/>
                    </a:lnTo>
                    <a:lnTo>
                      <a:pt x="76" y="0"/>
                    </a:lnTo>
                    <a:lnTo>
                      <a:pt x="7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gf9d4d19381_0_0"/>
              <p:cNvSpPr/>
              <p:nvPr/>
            </p:nvSpPr>
            <p:spPr>
              <a:xfrm>
                <a:off x="6528433" y="4412990"/>
                <a:ext cx="1071682" cy="181300"/>
              </a:xfrm>
              <a:custGeom>
                <a:rect b="b" l="l" r="r" t="t"/>
                <a:pathLst>
                  <a:path extrusionOk="0" h="135" w="798">
                    <a:moveTo>
                      <a:pt x="76" y="0"/>
                    </a:moveTo>
                    <a:lnTo>
                      <a:pt x="0" y="135"/>
                    </a:lnTo>
                    <a:lnTo>
                      <a:pt x="798" y="135"/>
                    </a:lnTo>
                    <a:lnTo>
                      <a:pt x="7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gf9d4d19381_0_0"/>
              <p:cNvSpPr/>
              <p:nvPr/>
            </p:nvSpPr>
            <p:spPr>
              <a:xfrm>
                <a:off x="5663567" y="4594289"/>
                <a:ext cx="206816" cy="0"/>
              </a:xfrm>
              <a:custGeom>
                <a:rect b="b" l="l" r="r" t="t"/>
                <a:pathLst>
                  <a:path extrusionOk="0" h="120000" w="154">
                    <a:moveTo>
                      <a:pt x="154" y="0"/>
                    </a:moveTo>
                    <a:lnTo>
                      <a:pt x="0" y="0"/>
                    </a:lnTo>
                    <a:lnTo>
                      <a:pt x="154" y="0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gf9d4d19381_0_0"/>
              <p:cNvSpPr/>
              <p:nvPr/>
            </p:nvSpPr>
            <p:spPr>
              <a:xfrm>
                <a:off x="5663567" y="4594289"/>
                <a:ext cx="206816" cy="0"/>
              </a:xfrm>
              <a:custGeom>
                <a:rect b="b" l="l" r="r" t="t"/>
                <a:pathLst>
                  <a:path extrusionOk="0" h="120000" w="154">
                    <a:moveTo>
                      <a:pt x="154" y="0"/>
                    </a:moveTo>
                    <a:lnTo>
                      <a:pt x="0" y="0"/>
                    </a:lnTo>
                    <a:lnTo>
                      <a:pt x="154" y="0"/>
                    </a:lnTo>
                    <a:lnTo>
                      <a:pt x="15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gf9d4d19381_0_0"/>
              <p:cNvSpPr/>
              <p:nvPr/>
            </p:nvSpPr>
            <p:spPr>
              <a:xfrm>
                <a:off x="5663567" y="4594289"/>
                <a:ext cx="534498" cy="927985"/>
              </a:xfrm>
              <a:custGeom>
                <a:rect b="b" l="l" r="r" t="t"/>
                <a:pathLst>
                  <a:path extrusionOk="0" h="691" w="398">
                    <a:moveTo>
                      <a:pt x="0" y="0"/>
                    </a:moveTo>
                    <a:lnTo>
                      <a:pt x="5" y="7"/>
                    </a:lnTo>
                    <a:lnTo>
                      <a:pt x="398" y="691"/>
                    </a:lnTo>
                    <a:lnTo>
                      <a:pt x="154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gf9d4d19381_0_0"/>
              <p:cNvSpPr/>
              <p:nvPr/>
            </p:nvSpPr>
            <p:spPr>
              <a:xfrm>
                <a:off x="4693950" y="3843574"/>
                <a:ext cx="639249" cy="927985"/>
              </a:xfrm>
              <a:custGeom>
                <a:rect b="b" l="l" r="r" t="t"/>
                <a:pathLst>
                  <a:path extrusionOk="0" h="691" w="476">
                    <a:moveTo>
                      <a:pt x="400" y="0"/>
                    </a:moveTo>
                    <a:lnTo>
                      <a:pt x="0" y="691"/>
                    </a:lnTo>
                    <a:lnTo>
                      <a:pt x="400" y="0"/>
                    </a:lnTo>
                    <a:lnTo>
                      <a:pt x="476" y="132"/>
                    </a:lnTo>
                    <a:lnTo>
                      <a:pt x="476" y="132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gf9d4d19381_0_0"/>
              <p:cNvSpPr/>
              <p:nvPr/>
            </p:nvSpPr>
            <p:spPr>
              <a:xfrm>
                <a:off x="4693950" y="3843574"/>
                <a:ext cx="639249" cy="927985"/>
              </a:xfrm>
              <a:custGeom>
                <a:rect b="b" l="l" r="r" t="t"/>
                <a:pathLst>
                  <a:path extrusionOk="0" h="691" w="476">
                    <a:moveTo>
                      <a:pt x="400" y="0"/>
                    </a:moveTo>
                    <a:lnTo>
                      <a:pt x="0" y="691"/>
                    </a:lnTo>
                    <a:lnTo>
                      <a:pt x="400" y="0"/>
                    </a:lnTo>
                    <a:lnTo>
                      <a:pt x="476" y="132"/>
                    </a:lnTo>
                    <a:lnTo>
                      <a:pt x="476" y="132"/>
                    </a:lnTo>
                    <a:lnTo>
                      <a:pt x="40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gf9d4d19381_0_0"/>
              <p:cNvSpPr/>
              <p:nvPr/>
            </p:nvSpPr>
            <p:spPr>
              <a:xfrm>
                <a:off x="4693950" y="3843574"/>
                <a:ext cx="639249" cy="927985"/>
              </a:xfrm>
              <a:custGeom>
                <a:rect b="b" l="l" r="r" t="t"/>
                <a:pathLst>
                  <a:path extrusionOk="0" h="691" w="476">
                    <a:moveTo>
                      <a:pt x="400" y="0"/>
                    </a:moveTo>
                    <a:lnTo>
                      <a:pt x="0" y="691"/>
                    </a:lnTo>
                    <a:lnTo>
                      <a:pt x="476" y="132"/>
                    </a:lnTo>
                    <a:lnTo>
                      <a:pt x="40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gf9d4d19381_0_0"/>
              <p:cNvSpPr/>
              <p:nvPr/>
            </p:nvSpPr>
            <p:spPr>
              <a:xfrm>
                <a:off x="5558816" y="3095545"/>
                <a:ext cx="104751" cy="178614"/>
              </a:xfrm>
              <a:custGeom>
                <a:rect b="b" l="l" r="r" t="t"/>
                <a:pathLst>
                  <a:path extrusionOk="0" h="133" w="78">
                    <a:moveTo>
                      <a:pt x="78" y="0"/>
                    </a:moveTo>
                    <a:lnTo>
                      <a:pt x="0" y="133"/>
                    </a:lnTo>
                    <a:lnTo>
                      <a:pt x="0" y="133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gf9d4d19381_0_0"/>
              <p:cNvSpPr/>
              <p:nvPr/>
            </p:nvSpPr>
            <p:spPr>
              <a:xfrm>
                <a:off x="5558816" y="3095545"/>
                <a:ext cx="104751" cy="178614"/>
              </a:xfrm>
              <a:custGeom>
                <a:rect b="b" l="l" r="r" t="t"/>
                <a:pathLst>
                  <a:path extrusionOk="0" h="133" w="78">
                    <a:moveTo>
                      <a:pt x="78" y="0"/>
                    </a:moveTo>
                    <a:lnTo>
                      <a:pt x="0" y="133"/>
                    </a:lnTo>
                    <a:lnTo>
                      <a:pt x="0" y="133"/>
                    </a:lnTo>
                    <a:lnTo>
                      <a:pt x="7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gf9d4d19381_0_0"/>
              <p:cNvSpPr/>
              <p:nvPr/>
            </p:nvSpPr>
            <p:spPr>
              <a:xfrm>
                <a:off x="4589199" y="3095545"/>
                <a:ext cx="1074368" cy="178614"/>
              </a:xfrm>
              <a:custGeom>
                <a:rect b="b" l="l" r="r" t="t"/>
                <a:pathLst>
                  <a:path extrusionOk="0" h="133" w="800">
                    <a:moveTo>
                      <a:pt x="800" y="0"/>
                    </a:moveTo>
                    <a:lnTo>
                      <a:pt x="0" y="0"/>
                    </a:lnTo>
                    <a:lnTo>
                      <a:pt x="722" y="133"/>
                    </a:lnTo>
                    <a:lnTo>
                      <a:pt x="80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gf9d4d19381_0_0"/>
              <p:cNvSpPr/>
              <p:nvPr/>
            </p:nvSpPr>
            <p:spPr>
              <a:xfrm>
                <a:off x="6321617" y="3095545"/>
                <a:ext cx="206816" cy="0"/>
              </a:xfrm>
              <a:custGeom>
                <a:rect b="b" l="l" r="r" t="t"/>
                <a:pathLst>
                  <a:path extrusionOk="0" h="120000" w="154">
                    <a:moveTo>
                      <a:pt x="0" y="0"/>
                    </a:moveTo>
                    <a:lnTo>
                      <a:pt x="0" y="0"/>
                    </a:lnTo>
                    <a:lnTo>
                      <a:pt x="15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gf9d4d19381_0_0"/>
              <p:cNvSpPr/>
              <p:nvPr/>
            </p:nvSpPr>
            <p:spPr>
              <a:xfrm>
                <a:off x="6321617" y="3095545"/>
                <a:ext cx="206816" cy="0"/>
              </a:xfrm>
              <a:custGeom>
                <a:rect b="b" l="l" r="r" t="t"/>
                <a:pathLst>
                  <a:path extrusionOk="0" h="120000" w="154">
                    <a:moveTo>
                      <a:pt x="0" y="0"/>
                    </a:moveTo>
                    <a:lnTo>
                      <a:pt x="0" y="0"/>
                    </a:lnTo>
                    <a:lnTo>
                      <a:pt x="154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gf9d4d19381_0_0"/>
              <p:cNvSpPr/>
              <p:nvPr/>
            </p:nvSpPr>
            <p:spPr>
              <a:xfrm>
                <a:off x="5991249" y="2167560"/>
                <a:ext cx="537184" cy="927985"/>
              </a:xfrm>
              <a:custGeom>
                <a:rect b="b" l="l" r="r" t="t"/>
                <a:pathLst>
                  <a:path extrusionOk="0" h="691" w="400">
                    <a:moveTo>
                      <a:pt x="0" y="0"/>
                    </a:moveTo>
                    <a:lnTo>
                      <a:pt x="246" y="691"/>
                    </a:lnTo>
                    <a:lnTo>
                      <a:pt x="400" y="691"/>
                    </a:lnTo>
                    <a:lnTo>
                      <a:pt x="182" y="315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gf9d4d19381_0_0"/>
              <p:cNvSpPr/>
              <p:nvPr/>
            </p:nvSpPr>
            <p:spPr>
              <a:xfrm>
                <a:off x="4182282" y="1935228"/>
                <a:ext cx="2346152" cy="1404736"/>
              </a:xfrm>
              <a:custGeom>
                <a:rect b="b" l="l" r="r" t="t"/>
                <a:pathLst>
                  <a:path extrusionOk="0" h="442" w="738">
                    <a:moveTo>
                      <a:pt x="569" y="73"/>
                    </a:moveTo>
                    <a:cubicBezTo>
                      <a:pt x="542" y="29"/>
                      <a:pt x="493" y="0"/>
                      <a:pt x="438" y="0"/>
                    </a:cubicBezTo>
                    <a:cubicBezTo>
                      <a:pt x="335" y="0"/>
                      <a:pt x="335" y="0"/>
                      <a:pt x="335" y="0"/>
                    </a:cubicBezTo>
                    <a:cubicBezTo>
                      <a:pt x="291" y="0"/>
                      <a:pt x="237" y="31"/>
                      <a:pt x="215" y="69"/>
                    </a:cubicBezTo>
                    <a:cubicBezTo>
                      <a:pt x="0" y="442"/>
                      <a:pt x="0" y="442"/>
                      <a:pt x="0" y="442"/>
                    </a:cubicBezTo>
                    <a:cubicBezTo>
                      <a:pt x="28" y="394"/>
                      <a:pt x="77" y="367"/>
                      <a:pt x="128" y="365"/>
                    </a:cubicBezTo>
                    <a:cubicBezTo>
                      <a:pt x="738" y="365"/>
                      <a:pt x="738" y="365"/>
                      <a:pt x="738" y="365"/>
                    </a:cubicBezTo>
                    <a:cubicBezTo>
                      <a:pt x="569" y="73"/>
                      <a:pt x="569" y="73"/>
                      <a:pt x="569" y="7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gf9d4d19381_0_0"/>
              <p:cNvSpPr/>
              <p:nvPr/>
            </p:nvSpPr>
            <p:spPr>
              <a:xfrm>
                <a:off x="5991249" y="2167560"/>
                <a:ext cx="537184" cy="927985"/>
              </a:xfrm>
              <a:custGeom>
                <a:rect b="b" l="l" r="r" t="t"/>
                <a:pathLst>
                  <a:path extrusionOk="0" h="691" w="400">
                    <a:moveTo>
                      <a:pt x="0" y="0"/>
                    </a:moveTo>
                    <a:lnTo>
                      <a:pt x="246" y="691"/>
                    </a:lnTo>
                    <a:lnTo>
                      <a:pt x="400" y="691"/>
                    </a:lnTo>
                    <a:lnTo>
                      <a:pt x="182" y="3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606A">
                  <a:alpha val="9411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gf9d4d19381_0_0"/>
              <p:cNvSpPr/>
              <p:nvPr/>
            </p:nvSpPr>
            <p:spPr>
              <a:xfrm>
                <a:off x="5574932" y="1935228"/>
                <a:ext cx="1999668" cy="1908347"/>
              </a:xfrm>
              <a:custGeom>
                <a:rect b="b" l="l" r="r" t="t"/>
                <a:pathLst>
                  <a:path extrusionOk="0" h="600" w="629">
                    <a:moveTo>
                      <a:pt x="604" y="308"/>
                    </a:moveTo>
                    <a:cubicBezTo>
                      <a:pt x="628" y="262"/>
                      <a:pt x="629" y="206"/>
                      <a:pt x="602" y="158"/>
                    </a:cubicBezTo>
                    <a:cubicBezTo>
                      <a:pt x="550" y="69"/>
                      <a:pt x="550" y="69"/>
                      <a:pt x="550" y="69"/>
                    </a:cubicBezTo>
                    <a:cubicBezTo>
                      <a:pt x="528" y="31"/>
                      <a:pt x="474" y="0"/>
                      <a:pt x="43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5" y="0"/>
                      <a:pt x="104" y="29"/>
                      <a:pt x="131" y="73"/>
                    </a:cubicBezTo>
                    <a:cubicBezTo>
                      <a:pt x="436" y="600"/>
                      <a:pt x="436" y="600"/>
                      <a:pt x="436" y="600"/>
                    </a:cubicBezTo>
                    <a:cubicBezTo>
                      <a:pt x="604" y="308"/>
                      <a:pt x="604" y="308"/>
                      <a:pt x="604" y="30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gf9d4d19381_0_0"/>
              <p:cNvSpPr/>
              <p:nvPr/>
            </p:nvSpPr>
            <p:spPr>
              <a:xfrm>
                <a:off x="6856115" y="2914246"/>
                <a:ext cx="639249" cy="929328"/>
              </a:xfrm>
              <a:custGeom>
                <a:rect b="b" l="l" r="r" t="t"/>
                <a:pathLst>
                  <a:path extrusionOk="0" h="692" w="476">
                    <a:moveTo>
                      <a:pt x="476" y="0"/>
                    </a:moveTo>
                    <a:lnTo>
                      <a:pt x="0" y="559"/>
                    </a:lnTo>
                    <a:lnTo>
                      <a:pt x="78" y="692"/>
                    </a:lnTo>
                    <a:lnTo>
                      <a:pt x="476" y="0"/>
                    </a:lnTo>
                    <a:close/>
                  </a:path>
                </a:pathLst>
              </a:custGeom>
              <a:solidFill>
                <a:schemeClr val="accent3">
                  <a:alpha val="2941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gf9d4d19381_0_0"/>
              <p:cNvSpPr/>
              <p:nvPr/>
            </p:nvSpPr>
            <p:spPr>
              <a:xfrm>
                <a:off x="6528433" y="4412990"/>
                <a:ext cx="1071682" cy="181300"/>
              </a:xfrm>
              <a:custGeom>
                <a:rect b="b" l="l" r="r" t="t"/>
                <a:pathLst>
                  <a:path extrusionOk="0" h="135" w="798">
                    <a:moveTo>
                      <a:pt x="76" y="0"/>
                    </a:moveTo>
                    <a:lnTo>
                      <a:pt x="0" y="135"/>
                    </a:lnTo>
                    <a:lnTo>
                      <a:pt x="798" y="135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58606A">
                  <a:alpha val="9411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gf9d4d19381_0_0"/>
              <p:cNvSpPr/>
              <p:nvPr/>
            </p:nvSpPr>
            <p:spPr>
              <a:xfrm>
                <a:off x="5663567" y="4345842"/>
                <a:ext cx="2346152" cy="1406079"/>
              </a:xfrm>
              <a:custGeom>
                <a:rect b="b" l="l" r="r" t="t"/>
                <a:pathLst>
                  <a:path extrusionOk="0" h="442" w="738">
                    <a:moveTo>
                      <a:pt x="168" y="370"/>
                    </a:moveTo>
                    <a:cubicBezTo>
                      <a:pt x="196" y="413"/>
                      <a:pt x="244" y="442"/>
                      <a:pt x="300" y="442"/>
                    </a:cubicBezTo>
                    <a:cubicBezTo>
                      <a:pt x="402" y="442"/>
                      <a:pt x="402" y="442"/>
                      <a:pt x="402" y="442"/>
                    </a:cubicBezTo>
                    <a:cubicBezTo>
                      <a:pt x="446" y="442"/>
                      <a:pt x="500" y="411"/>
                      <a:pt x="522" y="373"/>
                    </a:cubicBezTo>
                    <a:cubicBezTo>
                      <a:pt x="738" y="0"/>
                      <a:pt x="738" y="0"/>
                      <a:pt x="738" y="0"/>
                    </a:cubicBezTo>
                    <a:cubicBezTo>
                      <a:pt x="710" y="48"/>
                      <a:pt x="661" y="76"/>
                      <a:pt x="609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68" y="370"/>
                      <a:pt x="168" y="370"/>
                      <a:pt x="168" y="37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gf9d4d19381_0_0"/>
              <p:cNvSpPr/>
              <p:nvPr/>
            </p:nvSpPr>
            <p:spPr>
              <a:xfrm>
                <a:off x="5663567" y="4594289"/>
                <a:ext cx="534498" cy="927985"/>
              </a:xfrm>
              <a:custGeom>
                <a:rect b="b" l="l" r="r" t="t"/>
                <a:pathLst>
                  <a:path extrusionOk="0" h="691" w="398">
                    <a:moveTo>
                      <a:pt x="0" y="0"/>
                    </a:moveTo>
                    <a:lnTo>
                      <a:pt x="5" y="7"/>
                    </a:lnTo>
                    <a:lnTo>
                      <a:pt x="398" y="691"/>
                    </a:lnTo>
                    <a:lnTo>
                      <a:pt x="15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alpha val="2941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gf9d4d19381_0_0"/>
              <p:cNvSpPr/>
              <p:nvPr/>
            </p:nvSpPr>
            <p:spPr>
              <a:xfrm>
                <a:off x="4614716" y="3843575"/>
                <a:ext cx="2002354" cy="1908346"/>
              </a:xfrm>
              <a:custGeom>
                <a:rect b="b" l="l" r="r" t="t"/>
                <a:pathLst>
                  <a:path extrusionOk="0" h="600" w="630">
                    <a:moveTo>
                      <a:pt x="25" y="292"/>
                    </a:moveTo>
                    <a:cubicBezTo>
                      <a:pt x="1" y="338"/>
                      <a:pt x="0" y="394"/>
                      <a:pt x="28" y="442"/>
                    </a:cubicBezTo>
                    <a:cubicBezTo>
                      <a:pt x="79" y="531"/>
                      <a:pt x="79" y="531"/>
                      <a:pt x="79" y="531"/>
                    </a:cubicBezTo>
                    <a:cubicBezTo>
                      <a:pt x="101" y="569"/>
                      <a:pt x="155" y="600"/>
                      <a:pt x="199" y="600"/>
                    </a:cubicBezTo>
                    <a:cubicBezTo>
                      <a:pt x="630" y="600"/>
                      <a:pt x="630" y="600"/>
                      <a:pt x="630" y="600"/>
                    </a:cubicBezTo>
                    <a:cubicBezTo>
                      <a:pt x="574" y="600"/>
                      <a:pt x="526" y="571"/>
                      <a:pt x="498" y="528"/>
                    </a:cubicBezTo>
                    <a:cubicBezTo>
                      <a:pt x="194" y="0"/>
                      <a:pt x="194" y="0"/>
                      <a:pt x="194" y="0"/>
                    </a:cubicBezTo>
                    <a:cubicBezTo>
                      <a:pt x="25" y="292"/>
                      <a:pt x="25" y="292"/>
                      <a:pt x="25" y="292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gf9d4d19381_0_0"/>
              <p:cNvSpPr/>
              <p:nvPr/>
            </p:nvSpPr>
            <p:spPr>
              <a:xfrm>
                <a:off x="4693950" y="3843574"/>
                <a:ext cx="639249" cy="927985"/>
              </a:xfrm>
              <a:custGeom>
                <a:rect b="b" l="l" r="r" t="t"/>
                <a:pathLst>
                  <a:path extrusionOk="0" h="691" w="476">
                    <a:moveTo>
                      <a:pt x="400" y="0"/>
                    </a:moveTo>
                    <a:lnTo>
                      <a:pt x="0" y="691"/>
                    </a:lnTo>
                    <a:lnTo>
                      <a:pt x="476" y="132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rgbClr val="58606A">
                  <a:alpha val="9411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gf9d4d19381_0_0"/>
              <p:cNvSpPr/>
              <p:nvPr/>
            </p:nvSpPr>
            <p:spPr>
              <a:xfrm>
                <a:off x="3949950" y="3095545"/>
                <a:ext cx="1713617" cy="2152765"/>
              </a:xfrm>
              <a:custGeom>
                <a:rect b="b" l="l" r="r" t="t"/>
                <a:pathLst>
                  <a:path extrusionOk="0" h="677" w="539">
                    <a:moveTo>
                      <a:pt x="201" y="0"/>
                    </a:moveTo>
                    <a:cubicBezTo>
                      <a:pt x="150" y="2"/>
                      <a:pt x="101" y="29"/>
                      <a:pt x="73" y="77"/>
                    </a:cubicBezTo>
                    <a:cubicBezTo>
                      <a:pt x="22" y="166"/>
                      <a:pt x="22" y="166"/>
                      <a:pt x="22" y="166"/>
                    </a:cubicBezTo>
                    <a:cubicBezTo>
                      <a:pt x="0" y="204"/>
                      <a:pt x="0" y="266"/>
                      <a:pt x="22" y="304"/>
                    </a:cubicBezTo>
                    <a:cubicBezTo>
                      <a:pt x="237" y="677"/>
                      <a:pt x="237" y="677"/>
                      <a:pt x="237" y="677"/>
                    </a:cubicBezTo>
                    <a:cubicBezTo>
                      <a:pt x="209" y="629"/>
                      <a:pt x="210" y="573"/>
                      <a:pt x="234" y="527"/>
                    </a:cubicBezTo>
                    <a:cubicBezTo>
                      <a:pt x="539" y="0"/>
                      <a:pt x="539" y="0"/>
                      <a:pt x="539" y="0"/>
                    </a:cubicBezTo>
                    <a:cubicBezTo>
                      <a:pt x="201" y="0"/>
                      <a:pt x="201" y="0"/>
                      <a:pt x="201" y="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gf9d4d19381_0_0"/>
              <p:cNvSpPr/>
              <p:nvPr/>
            </p:nvSpPr>
            <p:spPr>
              <a:xfrm>
                <a:off x="4589199" y="3095545"/>
                <a:ext cx="1074368" cy="178614"/>
              </a:xfrm>
              <a:custGeom>
                <a:rect b="b" l="l" r="r" t="t"/>
                <a:pathLst>
                  <a:path extrusionOk="0" h="133" w="800">
                    <a:moveTo>
                      <a:pt x="800" y="0"/>
                    </a:moveTo>
                    <a:lnTo>
                      <a:pt x="0" y="0"/>
                    </a:lnTo>
                    <a:lnTo>
                      <a:pt x="722" y="133"/>
                    </a:lnTo>
                    <a:lnTo>
                      <a:pt x="800" y="0"/>
                    </a:lnTo>
                    <a:close/>
                  </a:path>
                </a:pathLst>
              </a:custGeom>
              <a:solidFill>
                <a:schemeClr val="accent5">
                  <a:alpha val="2941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69" name="Google Shape;769;gf9d4d19381_0_0"/>
          <p:cNvSpPr txBox="1"/>
          <p:nvPr/>
        </p:nvSpPr>
        <p:spPr>
          <a:xfrm>
            <a:off x="5075899" y="3260739"/>
            <a:ext cx="1318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Quality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gf9d4d19381_0_0"/>
          <p:cNvSpPr txBox="1"/>
          <p:nvPr/>
        </p:nvSpPr>
        <p:spPr>
          <a:xfrm>
            <a:off x="7537201" y="2025752"/>
            <a:ext cx="160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Accuracy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gf9d4d19381_0_0"/>
          <p:cNvSpPr txBox="1"/>
          <p:nvPr/>
        </p:nvSpPr>
        <p:spPr>
          <a:xfrm>
            <a:off x="8192744" y="3460376"/>
            <a:ext cx="238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Completeness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gf9d4d19381_0_0"/>
          <p:cNvSpPr txBox="1"/>
          <p:nvPr/>
        </p:nvSpPr>
        <p:spPr>
          <a:xfrm>
            <a:off x="7497040" y="4874058"/>
            <a:ext cx="238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Uniqueness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gf9d4d19381_0_0"/>
          <p:cNvSpPr txBox="1"/>
          <p:nvPr/>
        </p:nvSpPr>
        <p:spPr>
          <a:xfrm>
            <a:off x="1609293" y="4877947"/>
            <a:ext cx="238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Timeliness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gf9d4d19381_0_0"/>
          <p:cNvSpPr txBox="1"/>
          <p:nvPr/>
        </p:nvSpPr>
        <p:spPr>
          <a:xfrm>
            <a:off x="896987" y="3459337"/>
            <a:ext cx="238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Consistency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gf9d4d19381_0_0"/>
          <p:cNvSpPr txBox="1"/>
          <p:nvPr/>
        </p:nvSpPr>
        <p:spPr>
          <a:xfrm>
            <a:off x="1609294" y="1987910"/>
            <a:ext cx="238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Validity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6" name="Google Shape;776;gf9d4d19381_0_0"/>
          <p:cNvGrpSpPr/>
          <p:nvPr/>
        </p:nvGrpSpPr>
        <p:grpSpPr>
          <a:xfrm>
            <a:off x="4617270" y="4513228"/>
            <a:ext cx="696722" cy="696722"/>
            <a:chOff x="7218046" y="2479359"/>
            <a:chExt cx="236538" cy="236538"/>
          </a:xfrm>
        </p:grpSpPr>
        <p:sp>
          <p:nvSpPr>
            <p:cNvPr id="777" name="Google Shape;777;gf9d4d19381_0_0"/>
            <p:cNvSpPr/>
            <p:nvPr/>
          </p:nvSpPr>
          <p:spPr>
            <a:xfrm>
              <a:off x="7237096" y="2499996"/>
              <a:ext cx="196850" cy="195263"/>
            </a:xfrm>
            <a:custGeom>
              <a:rect b="b" l="l" r="r" t="t"/>
              <a:pathLst>
                <a:path extrusionOk="0" h="236" w="236">
                  <a:moveTo>
                    <a:pt x="118" y="236"/>
                  </a:moveTo>
                  <a:cubicBezTo>
                    <a:pt x="53" y="236"/>
                    <a:pt x="0" y="183"/>
                    <a:pt x="0" y="118"/>
                  </a:cubicBezTo>
                  <a:cubicBezTo>
                    <a:pt x="0" y="53"/>
                    <a:pt x="53" y="0"/>
                    <a:pt x="118" y="0"/>
                  </a:cubicBezTo>
                  <a:cubicBezTo>
                    <a:pt x="163" y="0"/>
                    <a:pt x="205" y="27"/>
                    <a:pt x="224" y="67"/>
                  </a:cubicBezTo>
                  <a:cubicBezTo>
                    <a:pt x="225" y="69"/>
                    <a:pt x="224" y="71"/>
                    <a:pt x="222" y="72"/>
                  </a:cubicBezTo>
                  <a:cubicBezTo>
                    <a:pt x="220" y="73"/>
                    <a:pt x="218" y="72"/>
                    <a:pt x="217" y="70"/>
                  </a:cubicBezTo>
                  <a:cubicBezTo>
                    <a:pt x="199" y="32"/>
                    <a:pt x="160" y="8"/>
                    <a:pt x="118" y="8"/>
                  </a:cubicBezTo>
                  <a:cubicBezTo>
                    <a:pt x="57" y="8"/>
                    <a:pt x="8" y="57"/>
                    <a:pt x="8" y="118"/>
                  </a:cubicBezTo>
                  <a:cubicBezTo>
                    <a:pt x="8" y="179"/>
                    <a:pt x="57" y="228"/>
                    <a:pt x="118" y="228"/>
                  </a:cubicBezTo>
                  <a:cubicBezTo>
                    <a:pt x="179" y="228"/>
                    <a:pt x="228" y="179"/>
                    <a:pt x="228" y="118"/>
                  </a:cubicBezTo>
                  <a:cubicBezTo>
                    <a:pt x="228" y="116"/>
                    <a:pt x="230" y="114"/>
                    <a:pt x="232" y="114"/>
                  </a:cubicBezTo>
                  <a:cubicBezTo>
                    <a:pt x="234" y="114"/>
                    <a:pt x="236" y="116"/>
                    <a:pt x="236" y="118"/>
                  </a:cubicBezTo>
                  <a:cubicBezTo>
                    <a:pt x="236" y="183"/>
                    <a:pt x="183" y="236"/>
                    <a:pt x="118" y="2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gf9d4d19381_0_0"/>
            <p:cNvSpPr/>
            <p:nvPr/>
          </p:nvSpPr>
          <p:spPr>
            <a:xfrm>
              <a:off x="7237096" y="2499996"/>
              <a:ext cx="198438" cy="196850"/>
            </a:xfrm>
            <a:custGeom>
              <a:rect b="b" l="l" r="r" t="t"/>
              <a:pathLst>
                <a:path extrusionOk="0" h="237" w="237">
                  <a:moveTo>
                    <a:pt x="118" y="237"/>
                  </a:moveTo>
                  <a:cubicBezTo>
                    <a:pt x="53" y="237"/>
                    <a:pt x="0" y="183"/>
                    <a:pt x="0" y="118"/>
                  </a:cubicBezTo>
                  <a:cubicBezTo>
                    <a:pt x="0" y="53"/>
                    <a:pt x="53" y="0"/>
                    <a:pt x="118" y="0"/>
                  </a:cubicBezTo>
                  <a:cubicBezTo>
                    <a:pt x="163" y="0"/>
                    <a:pt x="205" y="26"/>
                    <a:pt x="225" y="67"/>
                  </a:cubicBezTo>
                  <a:cubicBezTo>
                    <a:pt x="225" y="68"/>
                    <a:pt x="225" y="69"/>
                    <a:pt x="225" y="70"/>
                  </a:cubicBezTo>
                  <a:cubicBezTo>
                    <a:pt x="225" y="71"/>
                    <a:pt x="224" y="72"/>
                    <a:pt x="223" y="73"/>
                  </a:cubicBezTo>
                  <a:cubicBezTo>
                    <a:pt x="222" y="73"/>
                    <a:pt x="220" y="73"/>
                    <a:pt x="219" y="73"/>
                  </a:cubicBezTo>
                  <a:cubicBezTo>
                    <a:pt x="218" y="73"/>
                    <a:pt x="217" y="72"/>
                    <a:pt x="217" y="71"/>
                  </a:cubicBezTo>
                  <a:cubicBezTo>
                    <a:pt x="198" y="33"/>
                    <a:pt x="160" y="9"/>
                    <a:pt x="118" y="9"/>
                  </a:cubicBezTo>
                  <a:cubicBezTo>
                    <a:pt x="58" y="9"/>
                    <a:pt x="9" y="58"/>
                    <a:pt x="9" y="118"/>
                  </a:cubicBezTo>
                  <a:cubicBezTo>
                    <a:pt x="9" y="178"/>
                    <a:pt x="58" y="227"/>
                    <a:pt x="118" y="227"/>
                  </a:cubicBezTo>
                  <a:cubicBezTo>
                    <a:pt x="178" y="227"/>
                    <a:pt x="227" y="178"/>
                    <a:pt x="227" y="118"/>
                  </a:cubicBezTo>
                  <a:cubicBezTo>
                    <a:pt x="227" y="116"/>
                    <a:pt x="229" y="113"/>
                    <a:pt x="232" y="113"/>
                  </a:cubicBezTo>
                  <a:cubicBezTo>
                    <a:pt x="235" y="113"/>
                    <a:pt x="237" y="116"/>
                    <a:pt x="237" y="118"/>
                  </a:cubicBezTo>
                  <a:cubicBezTo>
                    <a:pt x="237" y="183"/>
                    <a:pt x="183" y="237"/>
                    <a:pt x="118" y="237"/>
                  </a:cubicBezTo>
                  <a:close/>
                  <a:moveTo>
                    <a:pt x="118" y="1"/>
                  </a:moveTo>
                  <a:cubicBezTo>
                    <a:pt x="54" y="1"/>
                    <a:pt x="1" y="54"/>
                    <a:pt x="1" y="118"/>
                  </a:cubicBezTo>
                  <a:cubicBezTo>
                    <a:pt x="1" y="182"/>
                    <a:pt x="54" y="235"/>
                    <a:pt x="118" y="235"/>
                  </a:cubicBezTo>
                  <a:cubicBezTo>
                    <a:pt x="182" y="235"/>
                    <a:pt x="235" y="182"/>
                    <a:pt x="235" y="118"/>
                  </a:cubicBezTo>
                  <a:cubicBezTo>
                    <a:pt x="235" y="116"/>
                    <a:pt x="234" y="115"/>
                    <a:pt x="232" y="115"/>
                  </a:cubicBezTo>
                  <a:cubicBezTo>
                    <a:pt x="230" y="115"/>
                    <a:pt x="229" y="116"/>
                    <a:pt x="229" y="118"/>
                  </a:cubicBezTo>
                  <a:cubicBezTo>
                    <a:pt x="229" y="179"/>
                    <a:pt x="179" y="229"/>
                    <a:pt x="118" y="229"/>
                  </a:cubicBezTo>
                  <a:cubicBezTo>
                    <a:pt x="57" y="229"/>
                    <a:pt x="7" y="179"/>
                    <a:pt x="7" y="118"/>
                  </a:cubicBezTo>
                  <a:cubicBezTo>
                    <a:pt x="7" y="57"/>
                    <a:pt x="57" y="7"/>
                    <a:pt x="118" y="7"/>
                  </a:cubicBezTo>
                  <a:cubicBezTo>
                    <a:pt x="160" y="7"/>
                    <a:pt x="200" y="32"/>
                    <a:pt x="218" y="70"/>
                  </a:cubicBezTo>
                  <a:cubicBezTo>
                    <a:pt x="218" y="71"/>
                    <a:pt x="219" y="71"/>
                    <a:pt x="220" y="71"/>
                  </a:cubicBezTo>
                  <a:cubicBezTo>
                    <a:pt x="220" y="72"/>
                    <a:pt x="221" y="72"/>
                    <a:pt x="222" y="71"/>
                  </a:cubicBezTo>
                  <a:cubicBezTo>
                    <a:pt x="223" y="71"/>
                    <a:pt x="223" y="70"/>
                    <a:pt x="223" y="70"/>
                  </a:cubicBezTo>
                  <a:cubicBezTo>
                    <a:pt x="224" y="69"/>
                    <a:pt x="224" y="68"/>
                    <a:pt x="223" y="67"/>
                  </a:cubicBezTo>
                  <a:cubicBezTo>
                    <a:pt x="204" y="27"/>
                    <a:pt x="163" y="1"/>
                    <a:pt x="1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gf9d4d19381_0_0"/>
            <p:cNvSpPr/>
            <p:nvPr/>
          </p:nvSpPr>
          <p:spPr>
            <a:xfrm>
              <a:off x="7218046" y="2479359"/>
              <a:ext cx="236538" cy="236538"/>
            </a:xfrm>
            <a:custGeom>
              <a:rect b="b" l="l" r="r" t="t"/>
              <a:pathLst>
                <a:path extrusionOk="0" h="284" w="284">
                  <a:moveTo>
                    <a:pt x="142" y="284"/>
                  </a:moveTo>
                  <a:cubicBezTo>
                    <a:pt x="64" y="284"/>
                    <a:pt x="0" y="220"/>
                    <a:pt x="0" y="142"/>
                  </a:cubicBezTo>
                  <a:cubicBezTo>
                    <a:pt x="0" y="64"/>
                    <a:pt x="64" y="0"/>
                    <a:pt x="142" y="0"/>
                  </a:cubicBezTo>
                  <a:cubicBezTo>
                    <a:pt x="220" y="0"/>
                    <a:pt x="284" y="64"/>
                    <a:pt x="284" y="142"/>
                  </a:cubicBezTo>
                  <a:cubicBezTo>
                    <a:pt x="284" y="220"/>
                    <a:pt x="220" y="284"/>
                    <a:pt x="142" y="284"/>
                  </a:cubicBezTo>
                  <a:close/>
                  <a:moveTo>
                    <a:pt x="142" y="8"/>
                  </a:moveTo>
                  <a:cubicBezTo>
                    <a:pt x="68" y="8"/>
                    <a:pt x="8" y="68"/>
                    <a:pt x="8" y="142"/>
                  </a:cubicBezTo>
                  <a:cubicBezTo>
                    <a:pt x="8" y="216"/>
                    <a:pt x="68" y="276"/>
                    <a:pt x="142" y="276"/>
                  </a:cubicBezTo>
                  <a:cubicBezTo>
                    <a:pt x="216" y="276"/>
                    <a:pt x="276" y="216"/>
                    <a:pt x="276" y="142"/>
                  </a:cubicBezTo>
                  <a:cubicBezTo>
                    <a:pt x="276" y="68"/>
                    <a:pt x="216" y="8"/>
                    <a:pt x="142" y="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gf9d4d19381_0_0"/>
            <p:cNvSpPr/>
            <p:nvPr/>
          </p:nvSpPr>
          <p:spPr>
            <a:xfrm>
              <a:off x="7218046" y="2479359"/>
              <a:ext cx="236538" cy="236538"/>
            </a:xfrm>
            <a:custGeom>
              <a:rect b="b" l="l" r="r" t="t"/>
              <a:pathLst>
                <a:path extrusionOk="0" h="285" w="285">
                  <a:moveTo>
                    <a:pt x="142" y="285"/>
                  </a:moveTo>
                  <a:cubicBezTo>
                    <a:pt x="64" y="285"/>
                    <a:pt x="0" y="221"/>
                    <a:pt x="0" y="142"/>
                  </a:cubicBezTo>
                  <a:cubicBezTo>
                    <a:pt x="0" y="64"/>
                    <a:pt x="64" y="0"/>
                    <a:pt x="142" y="0"/>
                  </a:cubicBezTo>
                  <a:cubicBezTo>
                    <a:pt x="221" y="0"/>
                    <a:pt x="285" y="64"/>
                    <a:pt x="285" y="142"/>
                  </a:cubicBezTo>
                  <a:cubicBezTo>
                    <a:pt x="285" y="221"/>
                    <a:pt x="221" y="285"/>
                    <a:pt x="142" y="285"/>
                  </a:cubicBezTo>
                  <a:close/>
                  <a:moveTo>
                    <a:pt x="142" y="1"/>
                  </a:moveTo>
                  <a:cubicBezTo>
                    <a:pt x="64" y="1"/>
                    <a:pt x="1" y="64"/>
                    <a:pt x="1" y="142"/>
                  </a:cubicBezTo>
                  <a:cubicBezTo>
                    <a:pt x="1" y="220"/>
                    <a:pt x="64" y="283"/>
                    <a:pt x="142" y="283"/>
                  </a:cubicBezTo>
                  <a:cubicBezTo>
                    <a:pt x="220" y="283"/>
                    <a:pt x="283" y="220"/>
                    <a:pt x="283" y="142"/>
                  </a:cubicBezTo>
                  <a:cubicBezTo>
                    <a:pt x="283" y="64"/>
                    <a:pt x="220" y="1"/>
                    <a:pt x="142" y="1"/>
                  </a:cubicBezTo>
                  <a:close/>
                  <a:moveTo>
                    <a:pt x="142" y="277"/>
                  </a:moveTo>
                  <a:cubicBezTo>
                    <a:pt x="68" y="277"/>
                    <a:pt x="7" y="216"/>
                    <a:pt x="7" y="142"/>
                  </a:cubicBezTo>
                  <a:cubicBezTo>
                    <a:pt x="7" y="68"/>
                    <a:pt x="68" y="7"/>
                    <a:pt x="142" y="7"/>
                  </a:cubicBezTo>
                  <a:cubicBezTo>
                    <a:pt x="216" y="7"/>
                    <a:pt x="277" y="68"/>
                    <a:pt x="277" y="142"/>
                  </a:cubicBezTo>
                  <a:cubicBezTo>
                    <a:pt x="277" y="216"/>
                    <a:pt x="216" y="277"/>
                    <a:pt x="142" y="277"/>
                  </a:cubicBezTo>
                  <a:close/>
                  <a:moveTo>
                    <a:pt x="142" y="9"/>
                  </a:moveTo>
                  <a:cubicBezTo>
                    <a:pt x="69" y="9"/>
                    <a:pt x="9" y="69"/>
                    <a:pt x="9" y="142"/>
                  </a:cubicBezTo>
                  <a:cubicBezTo>
                    <a:pt x="9" y="216"/>
                    <a:pt x="69" y="275"/>
                    <a:pt x="142" y="275"/>
                  </a:cubicBezTo>
                  <a:cubicBezTo>
                    <a:pt x="216" y="275"/>
                    <a:pt x="275" y="216"/>
                    <a:pt x="275" y="142"/>
                  </a:cubicBezTo>
                  <a:cubicBezTo>
                    <a:pt x="275" y="69"/>
                    <a:pt x="216" y="9"/>
                    <a:pt x="142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gf9d4d19381_0_0"/>
            <p:cNvSpPr/>
            <p:nvPr/>
          </p:nvSpPr>
          <p:spPr>
            <a:xfrm>
              <a:off x="7332346" y="2515871"/>
              <a:ext cx="6350" cy="28575"/>
            </a:xfrm>
            <a:custGeom>
              <a:rect b="b" l="l" r="r" t="t"/>
              <a:pathLst>
                <a:path extrusionOk="0" h="34" w="8">
                  <a:moveTo>
                    <a:pt x="4" y="34"/>
                  </a:moveTo>
                  <a:cubicBezTo>
                    <a:pt x="2" y="34"/>
                    <a:pt x="0" y="32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2"/>
                    <a:pt x="6" y="34"/>
                    <a:pt x="4" y="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gf9d4d19381_0_0"/>
            <p:cNvSpPr/>
            <p:nvPr/>
          </p:nvSpPr>
          <p:spPr>
            <a:xfrm>
              <a:off x="7332346" y="2515871"/>
              <a:ext cx="7938" cy="28575"/>
            </a:xfrm>
            <a:custGeom>
              <a:rect b="b" l="l" r="r" t="t"/>
              <a:pathLst>
                <a:path extrusionOk="0" h="36" w="10">
                  <a:moveTo>
                    <a:pt x="5" y="36"/>
                  </a:moveTo>
                  <a:cubicBezTo>
                    <a:pt x="3" y="36"/>
                    <a:pt x="0" y="34"/>
                    <a:pt x="0" y="3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4"/>
                    <a:pt x="8" y="36"/>
                    <a:pt x="5" y="36"/>
                  </a:cubicBezTo>
                  <a:close/>
                  <a:moveTo>
                    <a:pt x="5" y="2"/>
                  </a:moveTo>
                  <a:cubicBezTo>
                    <a:pt x="3" y="2"/>
                    <a:pt x="2" y="3"/>
                    <a:pt x="2" y="5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3"/>
                    <a:pt x="3" y="34"/>
                    <a:pt x="5" y="34"/>
                  </a:cubicBezTo>
                  <a:cubicBezTo>
                    <a:pt x="7" y="34"/>
                    <a:pt x="8" y="33"/>
                    <a:pt x="8" y="3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3"/>
                    <a:pt x="7" y="2"/>
                    <a:pt x="5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gf9d4d19381_0_0"/>
            <p:cNvSpPr/>
            <p:nvPr/>
          </p:nvSpPr>
          <p:spPr>
            <a:xfrm>
              <a:off x="7376796" y="2538096"/>
              <a:ext cx="19050" cy="17463"/>
            </a:xfrm>
            <a:custGeom>
              <a:rect b="b" l="l" r="r" t="t"/>
              <a:pathLst>
                <a:path extrusionOk="0" h="21" w="21">
                  <a:moveTo>
                    <a:pt x="4" y="21"/>
                  </a:moveTo>
                  <a:cubicBezTo>
                    <a:pt x="3" y="21"/>
                    <a:pt x="2" y="20"/>
                    <a:pt x="2" y="20"/>
                  </a:cubicBezTo>
                  <a:cubicBezTo>
                    <a:pt x="0" y="18"/>
                    <a:pt x="0" y="16"/>
                    <a:pt x="2" y="14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6" y="0"/>
                    <a:pt x="18" y="0"/>
                    <a:pt x="19" y="2"/>
                  </a:cubicBezTo>
                  <a:cubicBezTo>
                    <a:pt x="21" y="3"/>
                    <a:pt x="21" y="6"/>
                    <a:pt x="19" y="7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6" y="20"/>
                    <a:pt x="5" y="21"/>
                    <a:pt x="4" y="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gf9d4d19381_0_0"/>
            <p:cNvSpPr/>
            <p:nvPr/>
          </p:nvSpPr>
          <p:spPr>
            <a:xfrm>
              <a:off x="7376796" y="2538096"/>
              <a:ext cx="19050" cy="19050"/>
            </a:xfrm>
            <a:custGeom>
              <a:rect b="b" l="l" r="r" t="t"/>
              <a:pathLst>
                <a:path extrusionOk="0" h="23" w="23">
                  <a:moveTo>
                    <a:pt x="5" y="23"/>
                  </a:moveTo>
                  <a:cubicBezTo>
                    <a:pt x="4" y="23"/>
                    <a:pt x="3" y="22"/>
                    <a:pt x="2" y="21"/>
                  </a:cubicBezTo>
                  <a:cubicBezTo>
                    <a:pt x="0" y="19"/>
                    <a:pt x="0" y="16"/>
                    <a:pt x="2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0"/>
                    <a:pt x="19" y="0"/>
                    <a:pt x="21" y="2"/>
                  </a:cubicBezTo>
                  <a:cubicBezTo>
                    <a:pt x="23" y="4"/>
                    <a:pt x="23" y="7"/>
                    <a:pt x="21" y="9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6" y="23"/>
                    <a:pt x="5" y="23"/>
                  </a:cubicBezTo>
                  <a:close/>
                  <a:moveTo>
                    <a:pt x="18" y="2"/>
                  </a:moveTo>
                  <a:cubicBezTo>
                    <a:pt x="17" y="2"/>
                    <a:pt x="16" y="3"/>
                    <a:pt x="16" y="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7"/>
                    <a:pt x="2" y="19"/>
                    <a:pt x="3" y="20"/>
                  </a:cubicBezTo>
                  <a:cubicBezTo>
                    <a:pt x="4" y="21"/>
                    <a:pt x="6" y="21"/>
                    <a:pt x="7" y="20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1" y="6"/>
                    <a:pt x="21" y="4"/>
                    <a:pt x="20" y="3"/>
                  </a:cubicBezTo>
                  <a:cubicBezTo>
                    <a:pt x="19" y="3"/>
                    <a:pt x="19" y="2"/>
                    <a:pt x="18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gf9d4d19381_0_0"/>
            <p:cNvSpPr/>
            <p:nvPr/>
          </p:nvSpPr>
          <p:spPr>
            <a:xfrm>
              <a:off x="7389496" y="2593659"/>
              <a:ext cx="28575" cy="7938"/>
            </a:xfrm>
            <a:custGeom>
              <a:rect b="b" l="l" r="r" t="t"/>
              <a:pathLst>
                <a:path extrusionOk="0" h="8" w="34">
                  <a:moveTo>
                    <a:pt x="3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4" y="2"/>
                    <a:pt x="34" y="4"/>
                  </a:cubicBezTo>
                  <a:cubicBezTo>
                    <a:pt x="34" y="6"/>
                    <a:pt x="33" y="8"/>
                    <a:pt x="30" y="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gf9d4d19381_0_0"/>
            <p:cNvSpPr/>
            <p:nvPr/>
          </p:nvSpPr>
          <p:spPr>
            <a:xfrm>
              <a:off x="7387908" y="2593659"/>
              <a:ext cx="30163" cy="7938"/>
            </a:xfrm>
            <a:custGeom>
              <a:rect b="b" l="l" r="r" t="t"/>
              <a:pathLst>
                <a:path extrusionOk="0" h="10" w="36">
                  <a:moveTo>
                    <a:pt x="31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4" y="0"/>
                    <a:pt x="36" y="3"/>
                    <a:pt x="36" y="5"/>
                  </a:cubicBezTo>
                  <a:cubicBezTo>
                    <a:pt x="36" y="8"/>
                    <a:pt x="34" y="10"/>
                    <a:pt x="31" y="10"/>
                  </a:cubicBezTo>
                  <a:close/>
                  <a:moveTo>
                    <a:pt x="5" y="2"/>
                  </a:moveTo>
                  <a:cubicBezTo>
                    <a:pt x="3" y="2"/>
                    <a:pt x="2" y="3"/>
                    <a:pt x="2" y="5"/>
                  </a:cubicBezTo>
                  <a:cubicBezTo>
                    <a:pt x="2" y="7"/>
                    <a:pt x="3" y="8"/>
                    <a:pt x="5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8"/>
                    <a:pt x="34" y="7"/>
                    <a:pt x="34" y="5"/>
                  </a:cubicBezTo>
                  <a:cubicBezTo>
                    <a:pt x="34" y="3"/>
                    <a:pt x="33" y="2"/>
                    <a:pt x="31" y="2"/>
                  </a:cubicBezTo>
                  <a:lnTo>
                    <a:pt x="5" y="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gf9d4d19381_0_0"/>
            <p:cNvSpPr/>
            <p:nvPr/>
          </p:nvSpPr>
          <p:spPr>
            <a:xfrm>
              <a:off x="7376796" y="2639696"/>
              <a:ext cx="19050" cy="17463"/>
            </a:xfrm>
            <a:custGeom>
              <a:rect b="b" l="l" r="r" t="t"/>
              <a:pathLst>
                <a:path extrusionOk="0" h="21" w="21">
                  <a:moveTo>
                    <a:pt x="17" y="21"/>
                  </a:moveTo>
                  <a:cubicBezTo>
                    <a:pt x="16" y="21"/>
                    <a:pt x="15" y="20"/>
                    <a:pt x="14" y="1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0" y="3"/>
                    <a:pt x="2" y="2"/>
                  </a:cubicBezTo>
                  <a:cubicBezTo>
                    <a:pt x="3" y="0"/>
                    <a:pt x="5" y="0"/>
                    <a:pt x="7" y="2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1" y="16"/>
                    <a:pt x="21" y="18"/>
                    <a:pt x="19" y="19"/>
                  </a:cubicBezTo>
                  <a:cubicBezTo>
                    <a:pt x="19" y="20"/>
                    <a:pt x="18" y="21"/>
                    <a:pt x="17" y="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gf9d4d19381_0_0"/>
            <p:cNvSpPr/>
            <p:nvPr/>
          </p:nvSpPr>
          <p:spPr>
            <a:xfrm>
              <a:off x="7376796" y="2638109"/>
              <a:ext cx="19050" cy="19050"/>
            </a:xfrm>
            <a:custGeom>
              <a:rect b="b" l="l" r="r" t="t"/>
              <a:pathLst>
                <a:path extrusionOk="0" h="22" w="23">
                  <a:moveTo>
                    <a:pt x="18" y="22"/>
                  </a:moveTo>
                  <a:cubicBezTo>
                    <a:pt x="17" y="22"/>
                    <a:pt x="15" y="22"/>
                    <a:pt x="15" y="2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3" y="16"/>
                    <a:pt x="23" y="19"/>
                    <a:pt x="21" y="21"/>
                  </a:cubicBezTo>
                  <a:cubicBezTo>
                    <a:pt x="20" y="22"/>
                    <a:pt x="19" y="22"/>
                    <a:pt x="18" y="22"/>
                  </a:cubicBezTo>
                  <a:close/>
                  <a:moveTo>
                    <a:pt x="5" y="2"/>
                  </a:moveTo>
                  <a:cubicBezTo>
                    <a:pt x="4" y="2"/>
                    <a:pt x="4" y="3"/>
                    <a:pt x="3" y="3"/>
                  </a:cubicBezTo>
                  <a:cubicBezTo>
                    <a:pt x="2" y="4"/>
                    <a:pt x="2" y="6"/>
                    <a:pt x="3" y="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7" y="21"/>
                    <a:pt x="19" y="21"/>
                    <a:pt x="20" y="20"/>
                  </a:cubicBezTo>
                  <a:cubicBezTo>
                    <a:pt x="21" y="19"/>
                    <a:pt x="21" y="17"/>
                    <a:pt x="20" y="16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6" y="2"/>
                    <a:pt x="5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gf9d4d19381_0_0"/>
            <p:cNvSpPr/>
            <p:nvPr/>
          </p:nvSpPr>
          <p:spPr>
            <a:xfrm>
              <a:off x="7332346" y="2650809"/>
              <a:ext cx="6350" cy="28575"/>
            </a:xfrm>
            <a:custGeom>
              <a:rect b="b" l="l" r="r" t="t"/>
              <a:pathLst>
                <a:path extrusionOk="0" h="34" w="8">
                  <a:moveTo>
                    <a:pt x="4" y="34"/>
                  </a:moveTo>
                  <a:cubicBezTo>
                    <a:pt x="2" y="34"/>
                    <a:pt x="0" y="33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3"/>
                    <a:pt x="6" y="34"/>
                    <a:pt x="4" y="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gf9d4d19381_0_0"/>
            <p:cNvSpPr/>
            <p:nvPr/>
          </p:nvSpPr>
          <p:spPr>
            <a:xfrm>
              <a:off x="7332346" y="2649221"/>
              <a:ext cx="7938" cy="30163"/>
            </a:xfrm>
            <a:custGeom>
              <a:rect b="b" l="l" r="r" t="t"/>
              <a:pathLst>
                <a:path extrusionOk="0" h="36" w="10">
                  <a:moveTo>
                    <a:pt x="5" y="36"/>
                  </a:moveTo>
                  <a:cubicBezTo>
                    <a:pt x="3" y="36"/>
                    <a:pt x="0" y="34"/>
                    <a:pt x="0" y="3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4"/>
                    <a:pt x="8" y="36"/>
                    <a:pt x="5" y="36"/>
                  </a:cubicBezTo>
                  <a:close/>
                  <a:moveTo>
                    <a:pt x="5" y="2"/>
                  </a:moveTo>
                  <a:cubicBezTo>
                    <a:pt x="3" y="2"/>
                    <a:pt x="2" y="3"/>
                    <a:pt x="2" y="5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3"/>
                    <a:pt x="3" y="34"/>
                    <a:pt x="5" y="34"/>
                  </a:cubicBezTo>
                  <a:cubicBezTo>
                    <a:pt x="7" y="34"/>
                    <a:pt x="8" y="33"/>
                    <a:pt x="8" y="3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3"/>
                    <a:pt x="7" y="2"/>
                    <a:pt x="5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gf9d4d19381_0_0"/>
            <p:cNvSpPr/>
            <p:nvPr/>
          </p:nvSpPr>
          <p:spPr>
            <a:xfrm>
              <a:off x="7276783" y="2639696"/>
              <a:ext cx="17463" cy="17463"/>
            </a:xfrm>
            <a:custGeom>
              <a:rect b="b" l="l" r="r" t="t"/>
              <a:pathLst>
                <a:path extrusionOk="0" h="21" w="21">
                  <a:moveTo>
                    <a:pt x="4" y="21"/>
                  </a:moveTo>
                  <a:cubicBezTo>
                    <a:pt x="3" y="21"/>
                    <a:pt x="2" y="20"/>
                    <a:pt x="2" y="19"/>
                  </a:cubicBezTo>
                  <a:cubicBezTo>
                    <a:pt x="0" y="18"/>
                    <a:pt x="0" y="16"/>
                    <a:pt x="2" y="14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1" y="3"/>
                    <a:pt x="21" y="5"/>
                    <a:pt x="20" y="7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0"/>
                    <a:pt x="5" y="21"/>
                    <a:pt x="4" y="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gf9d4d19381_0_0"/>
            <p:cNvSpPr/>
            <p:nvPr/>
          </p:nvSpPr>
          <p:spPr>
            <a:xfrm>
              <a:off x="7275196" y="2638109"/>
              <a:ext cx="19050" cy="19050"/>
            </a:xfrm>
            <a:custGeom>
              <a:rect b="b" l="l" r="r" t="t"/>
              <a:pathLst>
                <a:path extrusionOk="0" h="22" w="23">
                  <a:moveTo>
                    <a:pt x="5" y="22"/>
                  </a:moveTo>
                  <a:cubicBezTo>
                    <a:pt x="4" y="22"/>
                    <a:pt x="3" y="22"/>
                    <a:pt x="2" y="21"/>
                  </a:cubicBezTo>
                  <a:cubicBezTo>
                    <a:pt x="0" y="19"/>
                    <a:pt x="0" y="16"/>
                    <a:pt x="2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0"/>
                    <a:pt x="19" y="0"/>
                    <a:pt x="21" y="2"/>
                  </a:cubicBezTo>
                  <a:cubicBezTo>
                    <a:pt x="23" y="4"/>
                    <a:pt x="23" y="7"/>
                    <a:pt x="21" y="8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2"/>
                    <a:pt x="7" y="22"/>
                    <a:pt x="5" y="22"/>
                  </a:cubicBezTo>
                  <a:close/>
                  <a:moveTo>
                    <a:pt x="18" y="2"/>
                  </a:moveTo>
                  <a:cubicBezTo>
                    <a:pt x="17" y="2"/>
                    <a:pt x="16" y="3"/>
                    <a:pt x="16" y="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7"/>
                    <a:pt x="2" y="19"/>
                    <a:pt x="3" y="20"/>
                  </a:cubicBezTo>
                  <a:cubicBezTo>
                    <a:pt x="4" y="21"/>
                    <a:pt x="6" y="21"/>
                    <a:pt x="7" y="20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1" y="6"/>
                    <a:pt x="21" y="4"/>
                    <a:pt x="20" y="3"/>
                  </a:cubicBezTo>
                  <a:cubicBezTo>
                    <a:pt x="19" y="3"/>
                    <a:pt x="19" y="2"/>
                    <a:pt x="18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gf9d4d19381_0_0"/>
            <p:cNvSpPr/>
            <p:nvPr/>
          </p:nvSpPr>
          <p:spPr>
            <a:xfrm>
              <a:off x="7254558" y="2593659"/>
              <a:ext cx="28575" cy="7938"/>
            </a:xfrm>
            <a:custGeom>
              <a:rect b="b" l="l" r="r" t="t"/>
              <a:pathLst>
                <a:path extrusionOk="0" h="8" w="34">
                  <a:moveTo>
                    <a:pt x="3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2"/>
                    <a:pt x="34" y="4"/>
                  </a:cubicBezTo>
                  <a:cubicBezTo>
                    <a:pt x="34" y="6"/>
                    <a:pt x="32" y="8"/>
                    <a:pt x="30" y="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gf9d4d19381_0_0"/>
            <p:cNvSpPr/>
            <p:nvPr/>
          </p:nvSpPr>
          <p:spPr>
            <a:xfrm>
              <a:off x="7252971" y="2593659"/>
              <a:ext cx="30163" cy="7938"/>
            </a:xfrm>
            <a:custGeom>
              <a:rect b="b" l="l" r="r" t="t"/>
              <a:pathLst>
                <a:path extrusionOk="0" h="10" w="36">
                  <a:moveTo>
                    <a:pt x="31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4" y="0"/>
                    <a:pt x="36" y="3"/>
                    <a:pt x="36" y="5"/>
                  </a:cubicBezTo>
                  <a:cubicBezTo>
                    <a:pt x="36" y="8"/>
                    <a:pt x="34" y="10"/>
                    <a:pt x="31" y="10"/>
                  </a:cubicBezTo>
                  <a:close/>
                  <a:moveTo>
                    <a:pt x="5" y="2"/>
                  </a:moveTo>
                  <a:cubicBezTo>
                    <a:pt x="3" y="2"/>
                    <a:pt x="2" y="3"/>
                    <a:pt x="2" y="5"/>
                  </a:cubicBezTo>
                  <a:cubicBezTo>
                    <a:pt x="2" y="7"/>
                    <a:pt x="3" y="8"/>
                    <a:pt x="5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8"/>
                    <a:pt x="34" y="7"/>
                    <a:pt x="34" y="5"/>
                  </a:cubicBezTo>
                  <a:cubicBezTo>
                    <a:pt x="34" y="3"/>
                    <a:pt x="33" y="2"/>
                    <a:pt x="31" y="2"/>
                  </a:cubicBezTo>
                  <a:lnTo>
                    <a:pt x="5" y="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gf9d4d19381_0_0"/>
            <p:cNvSpPr/>
            <p:nvPr/>
          </p:nvSpPr>
          <p:spPr>
            <a:xfrm>
              <a:off x="7276783" y="2538096"/>
              <a:ext cx="17463" cy="17463"/>
            </a:xfrm>
            <a:custGeom>
              <a:rect b="b" l="l" r="r" t="t"/>
              <a:pathLst>
                <a:path extrusionOk="0" h="21" w="21">
                  <a:moveTo>
                    <a:pt x="17" y="21"/>
                  </a:moveTo>
                  <a:cubicBezTo>
                    <a:pt x="16" y="21"/>
                    <a:pt x="15" y="20"/>
                    <a:pt x="14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6"/>
                    <a:pt x="21" y="18"/>
                    <a:pt x="20" y="20"/>
                  </a:cubicBezTo>
                  <a:cubicBezTo>
                    <a:pt x="19" y="20"/>
                    <a:pt x="18" y="21"/>
                    <a:pt x="17" y="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gf9d4d19381_0_0"/>
            <p:cNvSpPr/>
            <p:nvPr/>
          </p:nvSpPr>
          <p:spPr>
            <a:xfrm>
              <a:off x="7275196" y="2538096"/>
              <a:ext cx="19050" cy="19050"/>
            </a:xfrm>
            <a:custGeom>
              <a:rect b="b" l="l" r="r" t="t"/>
              <a:pathLst>
                <a:path extrusionOk="0" h="23" w="23">
                  <a:moveTo>
                    <a:pt x="18" y="23"/>
                  </a:moveTo>
                  <a:cubicBezTo>
                    <a:pt x="17" y="23"/>
                    <a:pt x="16" y="22"/>
                    <a:pt x="15" y="2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4" y="0"/>
                    <a:pt x="7" y="0"/>
                    <a:pt x="9" y="2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3" y="16"/>
                    <a:pt x="23" y="19"/>
                    <a:pt x="21" y="21"/>
                  </a:cubicBezTo>
                  <a:cubicBezTo>
                    <a:pt x="20" y="22"/>
                    <a:pt x="19" y="23"/>
                    <a:pt x="18" y="23"/>
                  </a:cubicBezTo>
                  <a:close/>
                  <a:moveTo>
                    <a:pt x="5" y="2"/>
                  </a:moveTo>
                  <a:cubicBezTo>
                    <a:pt x="5" y="2"/>
                    <a:pt x="4" y="3"/>
                    <a:pt x="3" y="3"/>
                  </a:cubicBezTo>
                  <a:cubicBezTo>
                    <a:pt x="2" y="4"/>
                    <a:pt x="2" y="6"/>
                    <a:pt x="3" y="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7" y="21"/>
                    <a:pt x="19" y="21"/>
                    <a:pt x="20" y="20"/>
                  </a:cubicBezTo>
                  <a:cubicBezTo>
                    <a:pt x="21" y="19"/>
                    <a:pt x="21" y="17"/>
                    <a:pt x="20" y="16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6" y="2"/>
                    <a:pt x="5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gf9d4d19381_0_0"/>
            <p:cNvSpPr/>
            <p:nvPr/>
          </p:nvSpPr>
          <p:spPr>
            <a:xfrm>
              <a:off x="7332346" y="2565084"/>
              <a:ext cx="31750" cy="36513"/>
            </a:xfrm>
            <a:custGeom>
              <a:rect b="b" l="l" r="r" t="t"/>
              <a:pathLst>
                <a:path extrusionOk="0" h="44" w="37">
                  <a:moveTo>
                    <a:pt x="33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36"/>
                    <a:pt x="37" y="38"/>
                    <a:pt x="37" y="40"/>
                  </a:cubicBezTo>
                  <a:cubicBezTo>
                    <a:pt x="37" y="42"/>
                    <a:pt x="35" y="44"/>
                    <a:pt x="33" y="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gf9d4d19381_0_0"/>
            <p:cNvSpPr/>
            <p:nvPr/>
          </p:nvSpPr>
          <p:spPr>
            <a:xfrm>
              <a:off x="7332346" y="2563496"/>
              <a:ext cx="31750" cy="38100"/>
            </a:xfrm>
            <a:custGeom>
              <a:rect b="b" l="l" r="r" t="t"/>
              <a:pathLst>
                <a:path extrusionOk="0" h="46" w="39">
                  <a:moveTo>
                    <a:pt x="34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3" y="46"/>
                    <a:pt x="0" y="44"/>
                    <a:pt x="0" y="4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7" y="36"/>
                    <a:pt x="39" y="39"/>
                    <a:pt x="39" y="41"/>
                  </a:cubicBezTo>
                  <a:cubicBezTo>
                    <a:pt x="39" y="44"/>
                    <a:pt x="37" y="46"/>
                    <a:pt x="34" y="46"/>
                  </a:cubicBezTo>
                  <a:close/>
                  <a:moveTo>
                    <a:pt x="5" y="2"/>
                  </a:moveTo>
                  <a:cubicBezTo>
                    <a:pt x="3" y="2"/>
                    <a:pt x="2" y="3"/>
                    <a:pt x="2" y="5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3"/>
                    <a:pt x="3" y="44"/>
                    <a:pt x="5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6" y="44"/>
                    <a:pt x="37" y="43"/>
                    <a:pt x="37" y="41"/>
                  </a:cubicBezTo>
                  <a:cubicBezTo>
                    <a:pt x="37" y="39"/>
                    <a:pt x="36" y="38"/>
                    <a:pt x="34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3"/>
                    <a:pt x="7" y="2"/>
                    <a:pt x="5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9" name="Google Shape;799;gf9d4d19381_0_0"/>
          <p:cNvSpPr/>
          <p:nvPr/>
        </p:nvSpPr>
        <p:spPr>
          <a:xfrm>
            <a:off x="3868180" y="3290797"/>
            <a:ext cx="700178" cy="700178"/>
          </a:xfrm>
          <a:custGeom>
            <a:rect b="b" l="l" r="r" t="t"/>
            <a:pathLst>
              <a:path extrusionOk="0" h="353" w="353">
                <a:moveTo>
                  <a:pt x="341" y="141"/>
                </a:moveTo>
                <a:cubicBezTo>
                  <a:pt x="324" y="137"/>
                  <a:pt x="324" y="137"/>
                  <a:pt x="324" y="137"/>
                </a:cubicBezTo>
                <a:cubicBezTo>
                  <a:pt x="321" y="124"/>
                  <a:pt x="316" y="111"/>
                  <a:pt x="309" y="100"/>
                </a:cubicBezTo>
                <a:cubicBezTo>
                  <a:pt x="318" y="85"/>
                  <a:pt x="318" y="85"/>
                  <a:pt x="318" y="85"/>
                </a:cubicBezTo>
                <a:cubicBezTo>
                  <a:pt x="321" y="79"/>
                  <a:pt x="323" y="73"/>
                  <a:pt x="318" y="68"/>
                </a:cubicBezTo>
                <a:cubicBezTo>
                  <a:pt x="285" y="35"/>
                  <a:pt x="285" y="35"/>
                  <a:pt x="285" y="35"/>
                </a:cubicBezTo>
                <a:cubicBezTo>
                  <a:pt x="283" y="33"/>
                  <a:pt x="280" y="32"/>
                  <a:pt x="277" y="32"/>
                </a:cubicBezTo>
                <a:cubicBezTo>
                  <a:pt x="274" y="32"/>
                  <a:pt x="271" y="33"/>
                  <a:pt x="268" y="35"/>
                </a:cubicBezTo>
                <a:cubicBezTo>
                  <a:pt x="253" y="44"/>
                  <a:pt x="253" y="44"/>
                  <a:pt x="253" y="44"/>
                </a:cubicBezTo>
                <a:cubicBezTo>
                  <a:pt x="241" y="37"/>
                  <a:pt x="229" y="32"/>
                  <a:pt x="216" y="29"/>
                </a:cubicBezTo>
                <a:cubicBezTo>
                  <a:pt x="212" y="12"/>
                  <a:pt x="212" y="12"/>
                  <a:pt x="212" y="12"/>
                </a:cubicBezTo>
                <a:cubicBezTo>
                  <a:pt x="210" y="6"/>
                  <a:pt x="207" y="0"/>
                  <a:pt x="200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46" y="0"/>
                  <a:pt x="143" y="6"/>
                  <a:pt x="141" y="12"/>
                </a:cubicBezTo>
                <a:cubicBezTo>
                  <a:pt x="137" y="29"/>
                  <a:pt x="137" y="29"/>
                  <a:pt x="137" y="29"/>
                </a:cubicBezTo>
                <a:cubicBezTo>
                  <a:pt x="124" y="32"/>
                  <a:pt x="112" y="37"/>
                  <a:pt x="100" y="44"/>
                </a:cubicBezTo>
                <a:cubicBezTo>
                  <a:pt x="85" y="35"/>
                  <a:pt x="85" y="35"/>
                  <a:pt x="85" y="35"/>
                </a:cubicBezTo>
                <a:cubicBezTo>
                  <a:pt x="82" y="33"/>
                  <a:pt x="79" y="32"/>
                  <a:pt x="76" y="32"/>
                </a:cubicBezTo>
                <a:cubicBezTo>
                  <a:pt x="73" y="32"/>
                  <a:pt x="70" y="33"/>
                  <a:pt x="68" y="35"/>
                </a:cubicBezTo>
                <a:cubicBezTo>
                  <a:pt x="35" y="68"/>
                  <a:pt x="35" y="68"/>
                  <a:pt x="35" y="68"/>
                </a:cubicBezTo>
                <a:cubicBezTo>
                  <a:pt x="30" y="73"/>
                  <a:pt x="32" y="79"/>
                  <a:pt x="35" y="85"/>
                </a:cubicBezTo>
                <a:cubicBezTo>
                  <a:pt x="44" y="100"/>
                  <a:pt x="44" y="100"/>
                  <a:pt x="44" y="100"/>
                </a:cubicBezTo>
                <a:cubicBezTo>
                  <a:pt x="37" y="111"/>
                  <a:pt x="32" y="124"/>
                  <a:pt x="29" y="137"/>
                </a:cubicBezTo>
                <a:cubicBezTo>
                  <a:pt x="12" y="141"/>
                  <a:pt x="12" y="141"/>
                  <a:pt x="12" y="141"/>
                </a:cubicBezTo>
                <a:cubicBezTo>
                  <a:pt x="6" y="143"/>
                  <a:pt x="0" y="146"/>
                  <a:pt x="0" y="153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06"/>
                  <a:pt x="6" y="210"/>
                  <a:pt x="12" y="212"/>
                </a:cubicBezTo>
                <a:cubicBezTo>
                  <a:pt x="29" y="216"/>
                  <a:pt x="29" y="216"/>
                  <a:pt x="29" y="216"/>
                </a:cubicBezTo>
                <a:cubicBezTo>
                  <a:pt x="32" y="229"/>
                  <a:pt x="37" y="241"/>
                  <a:pt x="44" y="253"/>
                </a:cubicBezTo>
                <a:cubicBezTo>
                  <a:pt x="35" y="268"/>
                  <a:pt x="35" y="268"/>
                  <a:pt x="35" y="268"/>
                </a:cubicBezTo>
                <a:cubicBezTo>
                  <a:pt x="32" y="273"/>
                  <a:pt x="30" y="280"/>
                  <a:pt x="35" y="285"/>
                </a:cubicBezTo>
                <a:cubicBezTo>
                  <a:pt x="68" y="318"/>
                  <a:pt x="68" y="318"/>
                  <a:pt x="68" y="318"/>
                </a:cubicBezTo>
                <a:cubicBezTo>
                  <a:pt x="70" y="320"/>
                  <a:pt x="73" y="321"/>
                  <a:pt x="75" y="321"/>
                </a:cubicBezTo>
                <a:cubicBezTo>
                  <a:pt x="79" y="321"/>
                  <a:pt x="82" y="319"/>
                  <a:pt x="85" y="318"/>
                </a:cubicBezTo>
                <a:cubicBezTo>
                  <a:pt x="100" y="309"/>
                  <a:pt x="100" y="309"/>
                  <a:pt x="100" y="309"/>
                </a:cubicBezTo>
                <a:cubicBezTo>
                  <a:pt x="112" y="315"/>
                  <a:pt x="124" y="321"/>
                  <a:pt x="137" y="324"/>
                </a:cubicBezTo>
                <a:cubicBezTo>
                  <a:pt x="141" y="341"/>
                  <a:pt x="141" y="341"/>
                  <a:pt x="141" y="341"/>
                </a:cubicBezTo>
                <a:cubicBezTo>
                  <a:pt x="143" y="347"/>
                  <a:pt x="146" y="353"/>
                  <a:pt x="153" y="353"/>
                </a:cubicBezTo>
                <a:cubicBezTo>
                  <a:pt x="200" y="353"/>
                  <a:pt x="200" y="353"/>
                  <a:pt x="200" y="353"/>
                </a:cubicBezTo>
                <a:cubicBezTo>
                  <a:pt x="207" y="353"/>
                  <a:pt x="210" y="347"/>
                  <a:pt x="212" y="341"/>
                </a:cubicBezTo>
                <a:cubicBezTo>
                  <a:pt x="216" y="324"/>
                  <a:pt x="216" y="324"/>
                  <a:pt x="216" y="324"/>
                </a:cubicBezTo>
                <a:cubicBezTo>
                  <a:pt x="229" y="321"/>
                  <a:pt x="241" y="315"/>
                  <a:pt x="253" y="309"/>
                </a:cubicBezTo>
                <a:cubicBezTo>
                  <a:pt x="268" y="318"/>
                  <a:pt x="268" y="318"/>
                  <a:pt x="268" y="318"/>
                </a:cubicBezTo>
                <a:cubicBezTo>
                  <a:pt x="271" y="319"/>
                  <a:pt x="275" y="321"/>
                  <a:pt x="278" y="321"/>
                </a:cubicBezTo>
                <a:cubicBezTo>
                  <a:pt x="280" y="321"/>
                  <a:pt x="283" y="320"/>
                  <a:pt x="285" y="318"/>
                </a:cubicBezTo>
                <a:cubicBezTo>
                  <a:pt x="318" y="285"/>
                  <a:pt x="318" y="285"/>
                  <a:pt x="318" y="285"/>
                </a:cubicBezTo>
                <a:cubicBezTo>
                  <a:pt x="323" y="280"/>
                  <a:pt x="321" y="273"/>
                  <a:pt x="318" y="268"/>
                </a:cubicBezTo>
                <a:cubicBezTo>
                  <a:pt x="309" y="253"/>
                  <a:pt x="309" y="253"/>
                  <a:pt x="309" y="253"/>
                </a:cubicBezTo>
                <a:cubicBezTo>
                  <a:pt x="316" y="241"/>
                  <a:pt x="321" y="229"/>
                  <a:pt x="324" y="216"/>
                </a:cubicBezTo>
                <a:cubicBezTo>
                  <a:pt x="341" y="212"/>
                  <a:pt x="341" y="212"/>
                  <a:pt x="341" y="212"/>
                </a:cubicBezTo>
                <a:cubicBezTo>
                  <a:pt x="347" y="210"/>
                  <a:pt x="353" y="206"/>
                  <a:pt x="353" y="200"/>
                </a:cubicBezTo>
                <a:cubicBezTo>
                  <a:pt x="353" y="153"/>
                  <a:pt x="353" y="153"/>
                  <a:pt x="353" y="153"/>
                </a:cubicBezTo>
                <a:cubicBezTo>
                  <a:pt x="353" y="146"/>
                  <a:pt x="347" y="143"/>
                  <a:pt x="341" y="141"/>
                </a:cubicBezTo>
                <a:moveTo>
                  <a:pt x="337" y="196"/>
                </a:moveTo>
                <a:cubicBezTo>
                  <a:pt x="337" y="196"/>
                  <a:pt x="337" y="196"/>
                  <a:pt x="337" y="196"/>
                </a:cubicBezTo>
                <a:cubicBezTo>
                  <a:pt x="320" y="200"/>
                  <a:pt x="320" y="200"/>
                  <a:pt x="320" y="200"/>
                </a:cubicBezTo>
                <a:cubicBezTo>
                  <a:pt x="315" y="202"/>
                  <a:pt x="310" y="206"/>
                  <a:pt x="309" y="212"/>
                </a:cubicBezTo>
                <a:cubicBezTo>
                  <a:pt x="306" y="223"/>
                  <a:pt x="301" y="234"/>
                  <a:pt x="295" y="245"/>
                </a:cubicBezTo>
                <a:cubicBezTo>
                  <a:pt x="292" y="250"/>
                  <a:pt x="292" y="256"/>
                  <a:pt x="295" y="261"/>
                </a:cubicBezTo>
                <a:cubicBezTo>
                  <a:pt x="304" y="276"/>
                  <a:pt x="304" y="276"/>
                  <a:pt x="304" y="276"/>
                </a:cubicBezTo>
                <a:cubicBezTo>
                  <a:pt x="276" y="304"/>
                  <a:pt x="276" y="304"/>
                  <a:pt x="276" y="304"/>
                </a:cubicBezTo>
                <a:cubicBezTo>
                  <a:pt x="276" y="304"/>
                  <a:pt x="276" y="304"/>
                  <a:pt x="276" y="304"/>
                </a:cubicBezTo>
                <a:cubicBezTo>
                  <a:pt x="261" y="295"/>
                  <a:pt x="261" y="295"/>
                  <a:pt x="261" y="295"/>
                </a:cubicBezTo>
                <a:cubicBezTo>
                  <a:pt x="259" y="294"/>
                  <a:pt x="256" y="293"/>
                  <a:pt x="253" y="293"/>
                </a:cubicBezTo>
                <a:cubicBezTo>
                  <a:pt x="250" y="293"/>
                  <a:pt x="247" y="293"/>
                  <a:pt x="245" y="295"/>
                </a:cubicBezTo>
                <a:cubicBezTo>
                  <a:pt x="235" y="301"/>
                  <a:pt x="223" y="305"/>
                  <a:pt x="212" y="309"/>
                </a:cubicBezTo>
                <a:cubicBezTo>
                  <a:pt x="206" y="310"/>
                  <a:pt x="202" y="315"/>
                  <a:pt x="201" y="320"/>
                </a:cubicBezTo>
                <a:cubicBezTo>
                  <a:pt x="196" y="337"/>
                  <a:pt x="196" y="337"/>
                  <a:pt x="196" y="337"/>
                </a:cubicBezTo>
                <a:cubicBezTo>
                  <a:pt x="196" y="337"/>
                  <a:pt x="196" y="337"/>
                  <a:pt x="196" y="337"/>
                </a:cubicBezTo>
                <a:cubicBezTo>
                  <a:pt x="157" y="337"/>
                  <a:pt x="157" y="337"/>
                  <a:pt x="157" y="337"/>
                </a:cubicBezTo>
                <a:cubicBezTo>
                  <a:pt x="152" y="320"/>
                  <a:pt x="152" y="320"/>
                  <a:pt x="152" y="320"/>
                </a:cubicBezTo>
                <a:cubicBezTo>
                  <a:pt x="151" y="315"/>
                  <a:pt x="147" y="310"/>
                  <a:pt x="141" y="309"/>
                </a:cubicBezTo>
                <a:cubicBezTo>
                  <a:pt x="130" y="305"/>
                  <a:pt x="118" y="301"/>
                  <a:pt x="108" y="295"/>
                </a:cubicBezTo>
                <a:cubicBezTo>
                  <a:pt x="106" y="293"/>
                  <a:pt x="103" y="293"/>
                  <a:pt x="100" y="293"/>
                </a:cubicBezTo>
                <a:cubicBezTo>
                  <a:pt x="97" y="293"/>
                  <a:pt x="94" y="294"/>
                  <a:pt x="92" y="295"/>
                </a:cubicBezTo>
                <a:cubicBezTo>
                  <a:pt x="77" y="304"/>
                  <a:pt x="77" y="304"/>
                  <a:pt x="77" y="304"/>
                </a:cubicBezTo>
                <a:cubicBezTo>
                  <a:pt x="77" y="304"/>
                  <a:pt x="77" y="304"/>
                  <a:pt x="77" y="304"/>
                </a:cubicBezTo>
                <a:cubicBezTo>
                  <a:pt x="49" y="276"/>
                  <a:pt x="49" y="276"/>
                  <a:pt x="49" y="276"/>
                </a:cubicBezTo>
                <a:cubicBezTo>
                  <a:pt x="58" y="261"/>
                  <a:pt x="58" y="261"/>
                  <a:pt x="58" y="261"/>
                </a:cubicBezTo>
                <a:cubicBezTo>
                  <a:pt x="61" y="256"/>
                  <a:pt x="61" y="250"/>
                  <a:pt x="58" y="245"/>
                </a:cubicBezTo>
                <a:cubicBezTo>
                  <a:pt x="52" y="234"/>
                  <a:pt x="47" y="223"/>
                  <a:pt x="44" y="212"/>
                </a:cubicBezTo>
                <a:cubicBezTo>
                  <a:pt x="43" y="206"/>
                  <a:pt x="38" y="202"/>
                  <a:pt x="33" y="200"/>
                </a:cubicBezTo>
                <a:cubicBezTo>
                  <a:pt x="16" y="196"/>
                  <a:pt x="16" y="196"/>
                  <a:pt x="16" y="196"/>
                </a:cubicBezTo>
                <a:cubicBezTo>
                  <a:pt x="16" y="196"/>
                  <a:pt x="16" y="196"/>
                  <a:pt x="16" y="196"/>
                </a:cubicBezTo>
                <a:cubicBezTo>
                  <a:pt x="16" y="157"/>
                  <a:pt x="16" y="157"/>
                  <a:pt x="16" y="157"/>
                </a:cubicBezTo>
                <a:cubicBezTo>
                  <a:pt x="33" y="152"/>
                  <a:pt x="33" y="152"/>
                  <a:pt x="33" y="152"/>
                </a:cubicBezTo>
                <a:cubicBezTo>
                  <a:pt x="38" y="151"/>
                  <a:pt x="43" y="147"/>
                  <a:pt x="44" y="141"/>
                </a:cubicBezTo>
                <a:cubicBezTo>
                  <a:pt x="47" y="129"/>
                  <a:pt x="52" y="118"/>
                  <a:pt x="58" y="108"/>
                </a:cubicBezTo>
                <a:cubicBezTo>
                  <a:pt x="61" y="103"/>
                  <a:pt x="61" y="97"/>
                  <a:pt x="58" y="92"/>
                </a:cubicBezTo>
                <a:cubicBezTo>
                  <a:pt x="49" y="77"/>
                  <a:pt x="49" y="77"/>
                  <a:pt x="49" y="77"/>
                </a:cubicBezTo>
                <a:cubicBezTo>
                  <a:pt x="49" y="77"/>
                  <a:pt x="49" y="77"/>
                  <a:pt x="49" y="77"/>
                </a:cubicBezTo>
                <a:cubicBezTo>
                  <a:pt x="77" y="49"/>
                  <a:pt x="77" y="49"/>
                  <a:pt x="77" y="49"/>
                </a:cubicBezTo>
                <a:cubicBezTo>
                  <a:pt x="92" y="58"/>
                  <a:pt x="92" y="58"/>
                  <a:pt x="92" y="58"/>
                </a:cubicBezTo>
                <a:cubicBezTo>
                  <a:pt x="94" y="59"/>
                  <a:pt x="97" y="60"/>
                  <a:pt x="100" y="60"/>
                </a:cubicBezTo>
                <a:cubicBezTo>
                  <a:pt x="103" y="60"/>
                  <a:pt x="106" y="59"/>
                  <a:pt x="108" y="58"/>
                </a:cubicBezTo>
                <a:cubicBezTo>
                  <a:pt x="118" y="52"/>
                  <a:pt x="130" y="47"/>
                  <a:pt x="141" y="44"/>
                </a:cubicBezTo>
                <a:cubicBezTo>
                  <a:pt x="147" y="43"/>
                  <a:pt x="151" y="38"/>
                  <a:pt x="152" y="33"/>
                </a:cubicBezTo>
                <a:cubicBezTo>
                  <a:pt x="157" y="16"/>
                  <a:pt x="157" y="16"/>
                  <a:pt x="157" y="16"/>
                </a:cubicBezTo>
                <a:cubicBezTo>
                  <a:pt x="196" y="16"/>
                  <a:pt x="196" y="16"/>
                  <a:pt x="196" y="16"/>
                </a:cubicBezTo>
                <a:cubicBezTo>
                  <a:pt x="196" y="16"/>
                  <a:pt x="196" y="16"/>
                  <a:pt x="196" y="16"/>
                </a:cubicBezTo>
                <a:cubicBezTo>
                  <a:pt x="201" y="33"/>
                  <a:pt x="201" y="33"/>
                  <a:pt x="201" y="33"/>
                </a:cubicBezTo>
                <a:cubicBezTo>
                  <a:pt x="202" y="38"/>
                  <a:pt x="206" y="43"/>
                  <a:pt x="212" y="44"/>
                </a:cubicBezTo>
                <a:cubicBezTo>
                  <a:pt x="223" y="47"/>
                  <a:pt x="235" y="52"/>
                  <a:pt x="245" y="58"/>
                </a:cubicBezTo>
                <a:cubicBezTo>
                  <a:pt x="247" y="59"/>
                  <a:pt x="250" y="60"/>
                  <a:pt x="253" y="60"/>
                </a:cubicBezTo>
                <a:cubicBezTo>
                  <a:pt x="256" y="60"/>
                  <a:pt x="259" y="59"/>
                  <a:pt x="261" y="58"/>
                </a:cubicBezTo>
                <a:cubicBezTo>
                  <a:pt x="276" y="49"/>
                  <a:pt x="276" y="49"/>
                  <a:pt x="276" y="49"/>
                </a:cubicBezTo>
                <a:cubicBezTo>
                  <a:pt x="304" y="77"/>
                  <a:pt x="304" y="77"/>
                  <a:pt x="304" y="77"/>
                </a:cubicBezTo>
                <a:cubicBezTo>
                  <a:pt x="304" y="77"/>
                  <a:pt x="304" y="77"/>
                  <a:pt x="304" y="77"/>
                </a:cubicBezTo>
                <a:cubicBezTo>
                  <a:pt x="295" y="92"/>
                  <a:pt x="295" y="92"/>
                  <a:pt x="295" y="92"/>
                </a:cubicBezTo>
                <a:cubicBezTo>
                  <a:pt x="292" y="97"/>
                  <a:pt x="292" y="103"/>
                  <a:pt x="295" y="108"/>
                </a:cubicBezTo>
                <a:cubicBezTo>
                  <a:pt x="301" y="118"/>
                  <a:pt x="306" y="129"/>
                  <a:pt x="309" y="141"/>
                </a:cubicBezTo>
                <a:cubicBezTo>
                  <a:pt x="310" y="147"/>
                  <a:pt x="315" y="151"/>
                  <a:pt x="320" y="152"/>
                </a:cubicBezTo>
                <a:cubicBezTo>
                  <a:pt x="337" y="157"/>
                  <a:pt x="337" y="157"/>
                  <a:pt x="337" y="157"/>
                </a:cubicBezTo>
                <a:lnTo>
                  <a:pt x="337" y="196"/>
                </a:lnTo>
                <a:close/>
                <a:moveTo>
                  <a:pt x="176" y="96"/>
                </a:moveTo>
                <a:cubicBezTo>
                  <a:pt x="132" y="96"/>
                  <a:pt x="96" y="132"/>
                  <a:pt x="96" y="176"/>
                </a:cubicBezTo>
                <a:cubicBezTo>
                  <a:pt x="96" y="221"/>
                  <a:pt x="132" y="257"/>
                  <a:pt x="176" y="257"/>
                </a:cubicBezTo>
                <a:cubicBezTo>
                  <a:pt x="221" y="257"/>
                  <a:pt x="257" y="221"/>
                  <a:pt x="257" y="176"/>
                </a:cubicBezTo>
                <a:cubicBezTo>
                  <a:pt x="257" y="132"/>
                  <a:pt x="221" y="96"/>
                  <a:pt x="176" y="96"/>
                </a:cubicBezTo>
                <a:moveTo>
                  <a:pt x="176" y="241"/>
                </a:moveTo>
                <a:cubicBezTo>
                  <a:pt x="141" y="241"/>
                  <a:pt x="112" y="212"/>
                  <a:pt x="112" y="176"/>
                </a:cubicBezTo>
                <a:cubicBezTo>
                  <a:pt x="112" y="141"/>
                  <a:pt x="141" y="112"/>
                  <a:pt x="176" y="112"/>
                </a:cubicBezTo>
                <a:cubicBezTo>
                  <a:pt x="212" y="112"/>
                  <a:pt x="241" y="141"/>
                  <a:pt x="241" y="176"/>
                </a:cubicBezTo>
                <a:cubicBezTo>
                  <a:pt x="241" y="212"/>
                  <a:pt x="212" y="241"/>
                  <a:pt x="176" y="24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00" name="Google Shape;800;gf9d4d19381_0_0"/>
          <p:cNvSpPr/>
          <p:nvPr/>
        </p:nvSpPr>
        <p:spPr>
          <a:xfrm>
            <a:off x="6083289" y="4566473"/>
            <a:ext cx="662742" cy="662742"/>
          </a:xfrm>
          <a:custGeom>
            <a:rect b="b" l="l" r="r" t="t"/>
            <a:pathLst>
              <a:path extrusionOk="0" h="21600" w="21600">
                <a:moveTo>
                  <a:pt x="17481" y="12956"/>
                </a:moveTo>
                <a:cubicBezTo>
                  <a:pt x="17070" y="12258"/>
                  <a:pt x="16576" y="11533"/>
                  <a:pt x="16011" y="10795"/>
                </a:cubicBezTo>
                <a:cubicBezTo>
                  <a:pt x="16573" y="10063"/>
                  <a:pt x="17072" y="9339"/>
                  <a:pt x="17481" y="8644"/>
                </a:cubicBezTo>
                <a:cubicBezTo>
                  <a:pt x="19410" y="9181"/>
                  <a:pt x="20618" y="9948"/>
                  <a:pt x="20618" y="10800"/>
                </a:cubicBezTo>
                <a:cubicBezTo>
                  <a:pt x="20618" y="11652"/>
                  <a:pt x="19410" y="12419"/>
                  <a:pt x="17481" y="12956"/>
                </a:cubicBezTo>
                <a:moveTo>
                  <a:pt x="17742" y="17743"/>
                </a:moveTo>
                <a:cubicBezTo>
                  <a:pt x="17140" y="18345"/>
                  <a:pt x="15740" y="18028"/>
                  <a:pt x="13996" y="17045"/>
                </a:cubicBezTo>
                <a:cubicBezTo>
                  <a:pt x="14198" y="16261"/>
                  <a:pt x="14365" y="15406"/>
                  <a:pt x="14487" y="14488"/>
                </a:cubicBezTo>
                <a:cubicBezTo>
                  <a:pt x="15405" y="14366"/>
                  <a:pt x="16261" y="14198"/>
                  <a:pt x="17044" y="13996"/>
                </a:cubicBezTo>
                <a:cubicBezTo>
                  <a:pt x="18028" y="15740"/>
                  <a:pt x="18345" y="17140"/>
                  <a:pt x="17742" y="17743"/>
                </a:cubicBezTo>
                <a:moveTo>
                  <a:pt x="15404" y="11561"/>
                </a:moveTo>
                <a:cubicBezTo>
                  <a:pt x="15837" y="12119"/>
                  <a:pt x="16219" y="12662"/>
                  <a:pt x="16554" y="13185"/>
                </a:cubicBezTo>
                <a:cubicBezTo>
                  <a:pt x="15950" y="13317"/>
                  <a:pt x="15295" y="13429"/>
                  <a:pt x="14597" y="13517"/>
                </a:cubicBezTo>
                <a:cubicBezTo>
                  <a:pt x="14631" y="13155"/>
                  <a:pt x="14655" y="12784"/>
                  <a:pt x="14677" y="12409"/>
                </a:cubicBezTo>
                <a:cubicBezTo>
                  <a:pt x="14930" y="12127"/>
                  <a:pt x="15170" y="11844"/>
                  <a:pt x="15404" y="11561"/>
                </a:cubicBezTo>
                <a:moveTo>
                  <a:pt x="15402" y="10032"/>
                </a:moveTo>
                <a:cubicBezTo>
                  <a:pt x="15170" y="9752"/>
                  <a:pt x="14928" y="9471"/>
                  <a:pt x="14677" y="9191"/>
                </a:cubicBezTo>
                <a:cubicBezTo>
                  <a:pt x="14655" y="8817"/>
                  <a:pt x="14631" y="8445"/>
                  <a:pt x="14597" y="8084"/>
                </a:cubicBezTo>
                <a:cubicBezTo>
                  <a:pt x="15295" y="8171"/>
                  <a:pt x="15950" y="8283"/>
                  <a:pt x="16554" y="8415"/>
                </a:cubicBezTo>
                <a:cubicBezTo>
                  <a:pt x="16221" y="8935"/>
                  <a:pt x="15832" y="9478"/>
                  <a:pt x="15402" y="10032"/>
                </a:cubicBezTo>
                <a:moveTo>
                  <a:pt x="17742" y="3857"/>
                </a:moveTo>
                <a:cubicBezTo>
                  <a:pt x="18345" y="4460"/>
                  <a:pt x="18028" y="5860"/>
                  <a:pt x="17044" y="7604"/>
                </a:cubicBezTo>
                <a:cubicBezTo>
                  <a:pt x="16261" y="7402"/>
                  <a:pt x="15405" y="7234"/>
                  <a:pt x="14487" y="7112"/>
                </a:cubicBezTo>
                <a:cubicBezTo>
                  <a:pt x="14365" y="6194"/>
                  <a:pt x="14198" y="5339"/>
                  <a:pt x="13996" y="4555"/>
                </a:cubicBezTo>
                <a:cubicBezTo>
                  <a:pt x="15740" y="3572"/>
                  <a:pt x="17140" y="3255"/>
                  <a:pt x="17742" y="3857"/>
                </a:cubicBezTo>
                <a:moveTo>
                  <a:pt x="13718" y="12012"/>
                </a:moveTo>
                <a:cubicBezTo>
                  <a:pt x="13448" y="12303"/>
                  <a:pt x="13172" y="12593"/>
                  <a:pt x="12882" y="12883"/>
                </a:cubicBezTo>
                <a:cubicBezTo>
                  <a:pt x="12593" y="13172"/>
                  <a:pt x="12303" y="13449"/>
                  <a:pt x="12012" y="13719"/>
                </a:cubicBezTo>
                <a:cubicBezTo>
                  <a:pt x="11614" y="13733"/>
                  <a:pt x="11212" y="13745"/>
                  <a:pt x="10800" y="13745"/>
                </a:cubicBezTo>
                <a:cubicBezTo>
                  <a:pt x="10387" y="13745"/>
                  <a:pt x="9985" y="13733"/>
                  <a:pt x="9587" y="13719"/>
                </a:cubicBezTo>
                <a:cubicBezTo>
                  <a:pt x="9297" y="13449"/>
                  <a:pt x="9006" y="13172"/>
                  <a:pt x="8717" y="12883"/>
                </a:cubicBezTo>
                <a:cubicBezTo>
                  <a:pt x="8428" y="12593"/>
                  <a:pt x="8152" y="12303"/>
                  <a:pt x="7881" y="12012"/>
                </a:cubicBezTo>
                <a:cubicBezTo>
                  <a:pt x="7866" y="11614"/>
                  <a:pt x="7855" y="11212"/>
                  <a:pt x="7855" y="10800"/>
                </a:cubicBezTo>
                <a:cubicBezTo>
                  <a:pt x="7855" y="10388"/>
                  <a:pt x="7866" y="9986"/>
                  <a:pt x="7881" y="9587"/>
                </a:cubicBezTo>
                <a:cubicBezTo>
                  <a:pt x="8152" y="9297"/>
                  <a:pt x="8428" y="9007"/>
                  <a:pt x="8717" y="8717"/>
                </a:cubicBezTo>
                <a:cubicBezTo>
                  <a:pt x="9006" y="8428"/>
                  <a:pt x="9297" y="8151"/>
                  <a:pt x="9587" y="7881"/>
                </a:cubicBezTo>
                <a:cubicBezTo>
                  <a:pt x="9985" y="7867"/>
                  <a:pt x="10387" y="7855"/>
                  <a:pt x="10800" y="7855"/>
                </a:cubicBezTo>
                <a:cubicBezTo>
                  <a:pt x="11212" y="7855"/>
                  <a:pt x="11614" y="7867"/>
                  <a:pt x="12012" y="7881"/>
                </a:cubicBezTo>
                <a:cubicBezTo>
                  <a:pt x="12303" y="8151"/>
                  <a:pt x="12593" y="8428"/>
                  <a:pt x="12882" y="8717"/>
                </a:cubicBezTo>
                <a:cubicBezTo>
                  <a:pt x="13172" y="9007"/>
                  <a:pt x="13448" y="9297"/>
                  <a:pt x="13718" y="9587"/>
                </a:cubicBezTo>
                <a:cubicBezTo>
                  <a:pt x="13733" y="9986"/>
                  <a:pt x="13745" y="10388"/>
                  <a:pt x="13745" y="10800"/>
                </a:cubicBezTo>
                <a:cubicBezTo>
                  <a:pt x="13745" y="11212"/>
                  <a:pt x="13733" y="11614"/>
                  <a:pt x="13718" y="12012"/>
                </a:cubicBezTo>
                <a:moveTo>
                  <a:pt x="13185" y="16555"/>
                </a:moveTo>
                <a:cubicBezTo>
                  <a:pt x="12662" y="16219"/>
                  <a:pt x="12120" y="15837"/>
                  <a:pt x="11561" y="15404"/>
                </a:cubicBezTo>
                <a:cubicBezTo>
                  <a:pt x="11844" y="15170"/>
                  <a:pt x="12127" y="14931"/>
                  <a:pt x="12409" y="14677"/>
                </a:cubicBezTo>
                <a:cubicBezTo>
                  <a:pt x="12783" y="14655"/>
                  <a:pt x="13155" y="14631"/>
                  <a:pt x="13517" y="14597"/>
                </a:cubicBezTo>
                <a:cubicBezTo>
                  <a:pt x="13429" y="15295"/>
                  <a:pt x="13316" y="15950"/>
                  <a:pt x="13185" y="16555"/>
                </a:cubicBezTo>
                <a:moveTo>
                  <a:pt x="10800" y="20618"/>
                </a:moveTo>
                <a:cubicBezTo>
                  <a:pt x="9948" y="20618"/>
                  <a:pt x="9181" y="19410"/>
                  <a:pt x="8643" y="17481"/>
                </a:cubicBezTo>
                <a:cubicBezTo>
                  <a:pt x="9339" y="17072"/>
                  <a:pt x="10062" y="16573"/>
                  <a:pt x="10795" y="16011"/>
                </a:cubicBezTo>
                <a:cubicBezTo>
                  <a:pt x="11532" y="16576"/>
                  <a:pt x="12258" y="17070"/>
                  <a:pt x="12957" y="17481"/>
                </a:cubicBezTo>
                <a:cubicBezTo>
                  <a:pt x="12419" y="19410"/>
                  <a:pt x="11652" y="20618"/>
                  <a:pt x="10800" y="20618"/>
                </a:cubicBezTo>
                <a:moveTo>
                  <a:pt x="8083" y="14597"/>
                </a:moveTo>
                <a:cubicBezTo>
                  <a:pt x="8445" y="14631"/>
                  <a:pt x="8816" y="14655"/>
                  <a:pt x="9190" y="14677"/>
                </a:cubicBezTo>
                <a:cubicBezTo>
                  <a:pt x="9471" y="14929"/>
                  <a:pt x="9751" y="15170"/>
                  <a:pt x="10032" y="15403"/>
                </a:cubicBezTo>
                <a:cubicBezTo>
                  <a:pt x="9478" y="15832"/>
                  <a:pt x="8935" y="16221"/>
                  <a:pt x="8415" y="16555"/>
                </a:cubicBezTo>
                <a:cubicBezTo>
                  <a:pt x="8283" y="15950"/>
                  <a:pt x="8171" y="15295"/>
                  <a:pt x="8083" y="14597"/>
                </a:cubicBezTo>
                <a:moveTo>
                  <a:pt x="8415" y="5045"/>
                </a:moveTo>
                <a:cubicBezTo>
                  <a:pt x="8938" y="5381"/>
                  <a:pt x="9480" y="5762"/>
                  <a:pt x="10038" y="6196"/>
                </a:cubicBezTo>
                <a:cubicBezTo>
                  <a:pt x="9756" y="6430"/>
                  <a:pt x="9473" y="6670"/>
                  <a:pt x="9190" y="6924"/>
                </a:cubicBezTo>
                <a:cubicBezTo>
                  <a:pt x="8816" y="6945"/>
                  <a:pt x="8445" y="6969"/>
                  <a:pt x="8083" y="7003"/>
                </a:cubicBezTo>
                <a:cubicBezTo>
                  <a:pt x="8171" y="6305"/>
                  <a:pt x="8283" y="5650"/>
                  <a:pt x="8415" y="5045"/>
                </a:cubicBezTo>
                <a:moveTo>
                  <a:pt x="10800" y="982"/>
                </a:moveTo>
                <a:cubicBezTo>
                  <a:pt x="11652" y="982"/>
                  <a:pt x="12419" y="2191"/>
                  <a:pt x="12957" y="4119"/>
                </a:cubicBezTo>
                <a:cubicBezTo>
                  <a:pt x="12261" y="4528"/>
                  <a:pt x="11537" y="5027"/>
                  <a:pt x="10804" y="5589"/>
                </a:cubicBezTo>
                <a:cubicBezTo>
                  <a:pt x="10067" y="5024"/>
                  <a:pt x="9341" y="4530"/>
                  <a:pt x="8643" y="4119"/>
                </a:cubicBezTo>
                <a:cubicBezTo>
                  <a:pt x="9181" y="2191"/>
                  <a:pt x="9948" y="982"/>
                  <a:pt x="10800" y="982"/>
                </a:cubicBezTo>
                <a:moveTo>
                  <a:pt x="13517" y="7003"/>
                </a:moveTo>
                <a:cubicBezTo>
                  <a:pt x="13155" y="6969"/>
                  <a:pt x="12783" y="6945"/>
                  <a:pt x="12409" y="6924"/>
                </a:cubicBezTo>
                <a:cubicBezTo>
                  <a:pt x="12129" y="6671"/>
                  <a:pt x="11848" y="6430"/>
                  <a:pt x="11568" y="6198"/>
                </a:cubicBezTo>
                <a:cubicBezTo>
                  <a:pt x="12122" y="5768"/>
                  <a:pt x="12665" y="5379"/>
                  <a:pt x="13185" y="5045"/>
                </a:cubicBezTo>
                <a:cubicBezTo>
                  <a:pt x="13316" y="5650"/>
                  <a:pt x="13429" y="6305"/>
                  <a:pt x="13517" y="7003"/>
                </a:cubicBezTo>
                <a:moveTo>
                  <a:pt x="7112" y="7112"/>
                </a:moveTo>
                <a:cubicBezTo>
                  <a:pt x="6194" y="7234"/>
                  <a:pt x="5339" y="7402"/>
                  <a:pt x="4555" y="7604"/>
                </a:cubicBezTo>
                <a:cubicBezTo>
                  <a:pt x="3572" y="5860"/>
                  <a:pt x="3255" y="4460"/>
                  <a:pt x="3858" y="3857"/>
                </a:cubicBezTo>
                <a:cubicBezTo>
                  <a:pt x="4460" y="3255"/>
                  <a:pt x="5860" y="3572"/>
                  <a:pt x="7604" y="4555"/>
                </a:cubicBezTo>
                <a:cubicBezTo>
                  <a:pt x="7402" y="5339"/>
                  <a:pt x="7234" y="6194"/>
                  <a:pt x="7112" y="7112"/>
                </a:cubicBezTo>
                <a:moveTo>
                  <a:pt x="3858" y="17743"/>
                </a:moveTo>
                <a:cubicBezTo>
                  <a:pt x="3255" y="17140"/>
                  <a:pt x="3572" y="15740"/>
                  <a:pt x="4555" y="13996"/>
                </a:cubicBezTo>
                <a:cubicBezTo>
                  <a:pt x="5339" y="14198"/>
                  <a:pt x="6194" y="14366"/>
                  <a:pt x="7112" y="14488"/>
                </a:cubicBezTo>
                <a:cubicBezTo>
                  <a:pt x="7234" y="15406"/>
                  <a:pt x="7402" y="16261"/>
                  <a:pt x="7604" y="17045"/>
                </a:cubicBezTo>
                <a:cubicBezTo>
                  <a:pt x="5860" y="18028"/>
                  <a:pt x="4460" y="18345"/>
                  <a:pt x="3858" y="17743"/>
                </a:cubicBezTo>
                <a:moveTo>
                  <a:pt x="7003" y="13517"/>
                </a:moveTo>
                <a:cubicBezTo>
                  <a:pt x="6305" y="13429"/>
                  <a:pt x="5650" y="13317"/>
                  <a:pt x="5045" y="13185"/>
                </a:cubicBezTo>
                <a:cubicBezTo>
                  <a:pt x="5379" y="12665"/>
                  <a:pt x="5768" y="12122"/>
                  <a:pt x="6197" y="11568"/>
                </a:cubicBezTo>
                <a:cubicBezTo>
                  <a:pt x="6429" y="11848"/>
                  <a:pt x="6671" y="12129"/>
                  <a:pt x="6923" y="12409"/>
                </a:cubicBezTo>
                <a:cubicBezTo>
                  <a:pt x="6944" y="12784"/>
                  <a:pt x="6968" y="13155"/>
                  <a:pt x="7003" y="13517"/>
                </a:cubicBezTo>
                <a:moveTo>
                  <a:pt x="6923" y="9191"/>
                </a:moveTo>
                <a:cubicBezTo>
                  <a:pt x="6669" y="9473"/>
                  <a:pt x="6429" y="9756"/>
                  <a:pt x="6196" y="10039"/>
                </a:cubicBezTo>
                <a:cubicBezTo>
                  <a:pt x="5763" y="9481"/>
                  <a:pt x="5381" y="8938"/>
                  <a:pt x="5045" y="8415"/>
                </a:cubicBezTo>
                <a:cubicBezTo>
                  <a:pt x="5650" y="8283"/>
                  <a:pt x="6305" y="8171"/>
                  <a:pt x="7003" y="8084"/>
                </a:cubicBezTo>
                <a:cubicBezTo>
                  <a:pt x="6968" y="8445"/>
                  <a:pt x="6944" y="8816"/>
                  <a:pt x="6923" y="9191"/>
                </a:cubicBezTo>
                <a:moveTo>
                  <a:pt x="982" y="10800"/>
                </a:moveTo>
                <a:cubicBezTo>
                  <a:pt x="982" y="9948"/>
                  <a:pt x="2190" y="9181"/>
                  <a:pt x="4119" y="8644"/>
                </a:cubicBezTo>
                <a:cubicBezTo>
                  <a:pt x="4530" y="9342"/>
                  <a:pt x="5023" y="10067"/>
                  <a:pt x="5588" y="10805"/>
                </a:cubicBezTo>
                <a:cubicBezTo>
                  <a:pt x="5027" y="11537"/>
                  <a:pt x="4528" y="12262"/>
                  <a:pt x="4119" y="12956"/>
                </a:cubicBezTo>
                <a:cubicBezTo>
                  <a:pt x="2190" y="12419"/>
                  <a:pt x="982" y="11652"/>
                  <a:pt x="982" y="10800"/>
                </a:cubicBezTo>
                <a:moveTo>
                  <a:pt x="21600" y="10800"/>
                </a:moveTo>
                <a:cubicBezTo>
                  <a:pt x="21600" y="9624"/>
                  <a:pt x="20173" y="8571"/>
                  <a:pt x="17918" y="7853"/>
                </a:cubicBezTo>
                <a:cubicBezTo>
                  <a:pt x="19002" y="5750"/>
                  <a:pt x="19269" y="3995"/>
                  <a:pt x="18437" y="3163"/>
                </a:cubicBezTo>
                <a:cubicBezTo>
                  <a:pt x="17605" y="2332"/>
                  <a:pt x="15850" y="2598"/>
                  <a:pt x="13748" y="3682"/>
                </a:cubicBezTo>
                <a:cubicBezTo>
                  <a:pt x="13029" y="1427"/>
                  <a:pt x="11976" y="0"/>
                  <a:pt x="10800" y="0"/>
                </a:cubicBezTo>
                <a:cubicBezTo>
                  <a:pt x="9623" y="0"/>
                  <a:pt x="8571" y="1427"/>
                  <a:pt x="7852" y="3682"/>
                </a:cubicBezTo>
                <a:cubicBezTo>
                  <a:pt x="5750" y="2598"/>
                  <a:pt x="3995" y="2332"/>
                  <a:pt x="3163" y="3163"/>
                </a:cubicBezTo>
                <a:cubicBezTo>
                  <a:pt x="2331" y="3995"/>
                  <a:pt x="2598" y="5750"/>
                  <a:pt x="3682" y="7853"/>
                </a:cubicBezTo>
                <a:cubicBezTo>
                  <a:pt x="1426" y="8571"/>
                  <a:pt x="0" y="9624"/>
                  <a:pt x="0" y="10800"/>
                </a:cubicBezTo>
                <a:cubicBezTo>
                  <a:pt x="0" y="11976"/>
                  <a:pt x="1426" y="13029"/>
                  <a:pt x="3682" y="13748"/>
                </a:cubicBezTo>
                <a:cubicBezTo>
                  <a:pt x="2598" y="15851"/>
                  <a:pt x="2331" y="17605"/>
                  <a:pt x="3163" y="18437"/>
                </a:cubicBezTo>
                <a:cubicBezTo>
                  <a:pt x="3995" y="19268"/>
                  <a:pt x="5750" y="19002"/>
                  <a:pt x="7852" y="17918"/>
                </a:cubicBezTo>
                <a:cubicBezTo>
                  <a:pt x="8571" y="20173"/>
                  <a:pt x="9623" y="21600"/>
                  <a:pt x="10800" y="21600"/>
                </a:cubicBezTo>
                <a:cubicBezTo>
                  <a:pt x="11976" y="21600"/>
                  <a:pt x="13029" y="20173"/>
                  <a:pt x="13748" y="17918"/>
                </a:cubicBezTo>
                <a:cubicBezTo>
                  <a:pt x="15850" y="19002"/>
                  <a:pt x="17605" y="19268"/>
                  <a:pt x="18437" y="18437"/>
                </a:cubicBezTo>
                <a:cubicBezTo>
                  <a:pt x="19269" y="17605"/>
                  <a:pt x="19002" y="15851"/>
                  <a:pt x="17918" y="13748"/>
                </a:cubicBezTo>
                <a:cubicBezTo>
                  <a:pt x="20173" y="13029"/>
                  <a:pt x="21600" y="11976"/>
                  <a:pt x="21600" y="10800"/>
                </a:cubicBezTo>
                <a:moveTo>
                  <a:pt x="10800" y="9818"/>
                </a:moveTo>
                <a:cubicBezTo>
                  <a:pt x="10258" y="9818"/>
                  <a:pt x="9818" y="10258"/>
                  <a:pt x="9818" y="10800"/>
                </a:cubicBezTo>
                <a:cubicBezTo>
                  <a:pt x="9818" y="11342"/>
                  <a:pt x="10258" y="11782"/>
                  <a:pt x="10800" y="11782"/>
                </a:cubicBezTo>
                <a:cubicBezTo>
                  <a:pt x="11342" y="11782"/>
                  <a:pt x="11782" y="11342"/>
                  <a:pt x="11782" y="10800"/>
                </a:cubicBezTo>
                <a:cubicBezTo>
                  <a:pt x="11782" y="10258"/>
                  <a:pt x="11342" y="9818"/>
                  <a:pt x="10800" y="9818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9025" lIns="19025" spcFirstLastPara="1" rIns="19025" wrap="square" tIns="19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01" name="Google Shape;801;gf9d4d19381_0_0"/>
          <p:cNvSpPr/>
          <p:nvPr/>
        </p:nvSpPr>
        <p:spPr>
          <a:xfrm>
            <a:off x="6857121" y="3243570"/>
            <a:ext cx="699786" cy="699786"/>
          </a:xfrm>
          <a:custGeom>
            <a:rect b="b" l="l" r="r" t="t"/>
            <a:pathLst>
              <a:path extrusionOk="0" h="21600" w="2160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9025" lIns="19025" spcFirstLastPara="1" rIns="19025" wrap="square" tIns="19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02" name="Google Shape;802;gf9d4d19381_0_0"/>
          <p:cNvSpPr/>
          <p:nvPr/>
        </p:nvSpPr>
        <p:spPr>
          <a:xfrm>
            <a:off x="6153348" y="1975306"/>
            <a:ext cx="655800" cy="654589"/>
          </a:xfrm>
          <a:custGeom>
            <a:rect b="b" l="l" r="r" t="t"/>
            <a:pathLst>
              <a:path extrusionOk="0" h="858477" w="860065">
                <a:moveTo>
                  <a:pt x="675945" y="712400"/>
                </a:moveTo>
                <a:lnTo>
                  <a:pt x="718462" y="747660"/>
                </a:lnTo>
                <a:cubicBezTo>
                  <a:pt x="677026" y="785079"/>
                  <a:pt x="628024" y="814582"/>
                  <a:pt x="574338" y="834011"/>
                </a:cubicBezTo>
                <a:lnTo>
                  <a:pt x="598478" y="763851"/>
                </a:lnTo>
                <a:cubicBezTo>
                  <a:pt x="626583" y="750178"/>
                  <a:pt x="652525" y="732548"/>
                  <a:pt x="675945" y="712400"/>
                </a:cubicBezTo>
                <a:close/>
                <a:moveTo>
                  <a:pt x="433387" y="442912"/>
                </a:moveTo>
                <a:lnTo>
                  <a:pt x="468264" y="455133"/>
                </a:lnTo>
                <a:lnTo>
                  <a:pt x="739369" y="550383"/>
                </a:lnTo>
                <a:lnTo>
                  <a:pt x="781796" y="565120"/>
                </a:lnTo>
                <a:lnTo>
                  <a:pt x="740088" y="581654"/>
                </a:lnTo>
                <a:lnTo>
                  <a:pt x="644806" y="619754"/>
                </a:lnTo>
                <a:lnTo>
                  <a:pt x="788628" y="739086"/>
                </a:lnTo>
                <a:lnTo>
                  <a:pt x="767414" y="764606"/>
                </a:lnTo>
                <a:lnTo>
                  <a:pt x="620356" y="643117"/>
                </a:lnTo>
                <a:lnTo>
                  <a:pt x="585839" y="743039"/>
                </a:lnTo>
                <a:lnTo>
                  <a:pt x="571097" y="785453"/>
                </a:lnTo>
                <a:lnTo>
                  <a:pt x="554198" y="743758"/>
                </a:lnTo>
                <a:lnTo>
                  <a:pt x="447050" y="477058"/>
                </a:lnTo>
                <a:close/>
                <a:moveTo>
                  <a:pt x="431006" y="352425"/>
                </a:moveTo>
                <a:cubicBezTo>
                  <a:pt x="473299" y="352425"/>
                  <a:pt x="507639" y="387045"/>
                  <a:pt x="507639" y="429238"/>
                </a:cubicBezTo>
                <a:cubicBezTo>
                  <a:pt x="507639" y="435729"/>
                  <a:pt x="506916" y="442221"/>
                  <a:pt x="505470" y="448351"/>
                </a:cubicBezTo>
                <a:lnTo>
                  <a:pt x="475829" y="437893"/>
                </a:lnTo>
                <a:lnTo>
                  <a:pt x="402449" y="412289"/>
                </a:lnTo>
                <a:lnTo>
                  <a:pt x="440043" y="505330"/>
                </a:lnTo>
                <a:cubicBezTo>
                  <a:pt x="437151" y="506052"/>
                  <a:pt x="433898" y="506052"/>
                  <a:pt x="431006" y="506052"/>
                </a:cubicBezTo>
                <a:cubicBezTo>
                  <a:pt x="388352" y="506052"/>
                  <a:pt x="354012" y="471792"/>
                  <a:pt x="354012" y="429238"/>
                </a:cubicBezTo>
                <a:cubicBezTo>
                  <a:pt x="354012" y="387045"/>
                  <a:pt x="388352" y="352425"/>
                  <a:pt x="431006" y="352425"/>
                </a:cubicBezTo>
                <a:close/>
                <a:moveTo>
                  <a:pt x="430212" y="165100"/>
                </a:moveTo>
                <a:cubicBezTo>
                  <a:pt x="503236" y="165100"/>
                  <a:pt x="569424" y="194957"/>
                  <a:pt x="617266" y="242799"/>
                </a:cubicBezTo>
                <a:cubicBezTo>
                  <a:pt x="665109" y="290642"/>
                  <a:pt x="694966" y="356830"/>
                  <a:pt x="694966" y="429853"/>
                </a:cubicBezTo>
                <a:cubicBezTo>
                  <a:pt x="694966" y="458271"/>
                  <a:pt x="690289" y="485609"/>
                  <a:pt x="682016" y="511149"/>
                </a:cubicBezTo>
                <a:lnTo>
                  <a:pt x="630216" y="493163"/>
                </a:lnTo>
                <a:cubicBezTo>
                  <a:pt x="636691" y="473019"/>
                  <a:pt x="640288" y="452155"/>
                  <a:pt x="640288" y="429853"/>
                </a:cubicBezTo>
                <a:cubicBezTo>
                  <a:pt x="640288" y="371938"/>
                  <a:pt x="616547" y="319419"/>
                  <a:pt x="578776" y="281289"/>
                </a:cubicBezTo>
                <a:cubicBezTo>
                  <a:pt x="540646" y="243519"/>
                  <a:pt x="488127" y="219777"/>
                  <a:pt x="430212" y="219777"/>
                </a:cubicBezTo>
                <a:cubicBezTo>
                  <a:pt x="371938" y="219777"/>
                  <a:pt x="319779" y="243519"/>
                  <a:pt x="281649" y="281289"/>
                </a:cubicBezTo>
                <a:cubicBezTo>
                  <a:pt x="243518" y="319419"/>
                  <a:pt x="220137" y="371938"/>
                  <a:pt x="220137" y="429853"/>
                </a:cubicBezTo>
                <a:cubicBezTo>
                  <a:pt x="220137" y="487768"/>
                  <a:pt x="243518" y="540646"/>
                  <a:pt x="281649" y="578417"/>
                </a:cubicBezTo>
                <a:cubicBezTo>
                  <a:pt x="319779" y="616547"/>
                  <a:pt x="371938" y="639928"/>
                  <a:pt x="430212" y="639928"/>
                </a:cubicBezTo>
                <a:cubicBezTo>
                  <a:pt x="450717" y="639928"/>
                  <a:pt x="470501" y="637051"/>
                  <a:pt x="489566" y="631295"/>
                </a:cubicBezTo>
                <a:lnTo>
                  <a:pt x="510070" y="682735"/>
                </a:lnTo>
                <a:cubicBezTo>
                  <a:pt x="484890" y="690649"/>
                  <a:pt x="457911" y="694965"/>
                  <a:pt x="430212" y="694965"/>
                </a:cubicBezTo>
                <a:cubicBezTo>
                  <a:pt x="356830" y="694965"/>
                  <a:pt x="290641" y="665109"/>
                  <a:pt x="242799" y="617266"/>
                </a:cubicBezTo>
                <a:cubicBezTo>
                  <a:pt x="194956" y="569424"/>
                  <a:pt x="165100" y="503235"/>
                  <a:pt x="165100" y="429853"/>
                </a:cubicBezTo>
                <a:cubicBezTo>
                  <a:pt x="165100" y="356830"/>
                  <a:pt x="194956" y="290642"/>
                  <a:pt x="242799" y="242799"/>
                </a:cubicBezTo>
                <a:cubicBezTo>
                  <a:pt x="290641" y="194957"/>
                  <a:pt x="356830" y="165100"/>
                  <a:pt x="430212" y="165100"/>
                </a:cubicBezTo>
                <a:close/>
                <a:moveTo>
                  <a:pt x="430212" y="0"/>
                </a:moveTo>
                <a:cubicBezTo>
                  <a:pt x="548755" y="0"/>
                  <a:pt x="656128" y="48213"/>
                  <a:pt x="733956" y="125929"/>
                </a:cubicBezTo>
                <a:cubicBezTo>
                  <a:pt x="811783" y="203645"/>
                  <a:pt x="860065" y="310865"/>
                  <a:pt x="860065" y="429238"/>
                </a:cubicBezTo>
                <a:cubicBezTo>
                  <a:pt x="860065" y="530342"/>
                  <a:pt x="825115" y="623170"/>
                  <a:pt x="766744" y="696568"/>
                </a:cubicBezTo>
                <a:lnTo>
                  <a:pt x="724588" y="661308"/>
                </a:lnTo>
                <a:cubicBezTo>
                  <a:pt x="741883" y="639361"/>
                  <a:pt x="756655" y="615974"/>
                  <a:pt x="768546" y="590428"/>
                </a:cubicBezTo>
                <a:lnTo>
                  <a:pt x="834843" y="564163"/>
                </a:lnTo>
                <a:lnTo>
                  <a:pt x="786201" y="546893"/>
                </a:lnTo>
                <a:cubicBezTo>
                  <a:pt x="798452" y="509833"/>
                  <a:pt x="804937" y="470615"/>
                  <a:pt x="804937" y="429238"/>
                </a:cubicBezTo>
                <a:cubicBezTo>
                  <a:pt x="804937" y="325977"/>
                  <a:pt x="763141" y="232429"/>
                  <a:pt x="695402" y="164427"/>
                </a:cubicBezTo>
                <a:cubicBezTo>
                  <a:pt x="627303" y="96786"/>
                  <a:pt x="533622" y="54689"/>
                  <a:pt x="430212" y="54689"/>
                </a:cubicBezTo>
                <a:cubicBezTo>
                  <a:pt x="326803" y="54689"/>
                  <a:pt x="232761" y="96786"/>
                  <a:pt x="165023" y="164427"/>
                </a:cubicBezTo>
                <a:cubicBezTo>
                  <a:pt x="96924" y="232429"/>
                  <a:pt x="55127" y="325977"/>
                  <a:pt x="55127" y="429238"/>
                </a:cubicBezTo>
                <a:cubicBezTo>
                  <a:pt x="55127" y="532860"/>
                  <a:pt x="96924" y="626408"/>
                  <a:pt x="165023" y="694410"/>
                </a:cubicBezTo>
                <a:cubicBezTo>
                  <a:pt x="232761" y="762052"/>
                  <a:pt x="326803" y="803788"/>
                  <a:pt x="430212" y="803788"/>
                </a:cubicBezTo>
                <a:cubicBezTo>
                  <a:pt x="472369" y="803788"/>
                  <a:pt x="513445" y="796592"/>
                  <a:pt x="551278" y="783999"/>
                </a:cubicBezTo>
                <a:lnTo>
                  <a:pt x="571815" y="834731"/>
                </a:lnTo>
                <a:cubicBezTo>
                  <a:pt x="527497" y="850202"/>
                  <a:pt x="479575" y="858477"/>
                  <a:pt x="430212" y="858477"/>
                </a:cubicBezTo>
                <a:cubicBezTo>
                  <a:pt x="311309" y="858477"/>
                  <a:pt x="203936" y="810624"/>
                  <a:pt x="126109" y="732908"/>
                </a:cubicBezTo>
                <a:cubicBezTo>
                  <a:pt x="48282" y="655192"/>
                  <a:pt x="0" y="547972"/>
                  <a:pt x="0" y="429238"/>
                </a:cubicBezTo>
                <a:cubicBezTo>
                  <a:pt x="0" y="310865"/>
                  <a:pt x="48282" y="203645"/>
                  <a:pt x="126109" y="125929"/>
                </a:cubicBezTo>
                <a:cubicBezTo>
                  <a:pt x="203936" y="48213"/>
                  <a:pt x="311309" y="0"/>
                  <a:pt x="43021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03" name="Google Shape;803;gf9d4d19381_0_0"/>
          <p:cNvSpPr/>
          <p:nvPr/>
        </p:nvSpPr>
        <p:spPr>
          <a:xfrm>
            <a:off x="4737846" y="1994355"/>
            <a:ext cx="617868" cy="615492"/>
          </a:xfrm>
          <a:custGeom>
            <a:rect b="b" l="l" r="r" t="t"/>
            <a:pathLst>
              <a:path extrusionOk="0" h="21600" w="21600">
                <a:moveTo>
                  <a:pt x="10771" y="0"/>
                </a:moveTo>
                <a:lnTo>
                  <a:pt x="8312" y="1434"/>
                </a:lnTo>
                <a:lnTo>
                  <a:pt x="5445" y="1369"/>
                </a:lnTo>
                <a:lnTo>
                  <a:pt x="3938" y="3950"/>
                </a:lnTo>
                <a:lnTo>
                  <a:pt x="1465" y="5318"/>
                </a:lnTo>
                <a:lnTo>
                  <a:pt x="1445" y="8307"/>
                </a:lnTo>
                <a:lnTo>
                  <a:pt x="0" y="10768"/>
                </a:lnTo>
                <a:lnTo>
                  <a:pt x="1404" y="13329"/>
                </a:lnTo>
                <a:lnTo>
                  <a:pt x="1399" y="16153"/>
                </a:lnTo>
                <a:lnTo>
                  <a:pt x="3935" y="17639"/>
                </a:lnTo>
                <a:lnTo>
                  <a:pt x="5362" y="20169"/>
                </a:lnTo>
                <a:lnTo>
                  <a:pt x="8277" y="20206"/>
                </a:lnTo>
                <a:lnTo>
                  <a:pt x="10796" y="21600"/>
                </a:lnTo>
                <a:lnTo>
                  <a:pt x="13256" y="20164"/>
                </a:lnTo>
                <a:lnTo>
                  <a:pt x="16232" y="20131"/>
                </a:lnTo>
                <a:lnTo>
                  <a:pt x="17643" y="17619"/>
                </a:lnTo>
                <a:lnTo>
                  <a:pt x="20134" y="16216"/>
                </a:lnTo>
                <a:lnTo>
                  <a:pt x="20170" y="13318"/>
                </a:lnTo>
                <a:lnTo>
                  <a:pt x="21600" y="10776"/>
                </a:lnTo>
                <a:lnTo>
                  <a:pt x="20120" y="8280"/>
                </a:lnTo>
                <a:lnTo>
                  <a:pt x="20160" y="5382"/>
                </a:lnTo>
                <a:lnTo>
                  <a:pt x="17647" y="3909"/>
                </a:lnTo>
                <a:lnTo>
                  <a:pt x="16216" y="1401"/>
                </a:lnTo>
                <a:lnTo>
                  <a:pt x="13280" y="1447"/>
                </a:lnTo>
                <a:lnTo>
                  <a:pt x="10771" y="0"/>
                </a:lnTo>
                <a:close/>
                <a:moveTo>
                  <a:pt x="14901" y="6096"/>
                </a:moveTo>
                <a:cubicBezTo>
                  <a:pt x="15100" y="6106"/>
                  <a:pt x="15292" y="6178"/>
                  <a:pt x="15451" y="6303"/>
                </a:cubicBezTo>
                <a:lnTo>
                  <a:pt x="16466" y="7308"/>
                </a:lnTo>
                <a:cubicBezTo>
                  <a:pt x="16602" y="7482"/>
                  <a:pt x="16677" y="7696"/>
                  <a:pt x="16679" y="7917"/>
                </a:cubicBezTo>
                <a:cubicBezTo>
                  <a:pt x="16682" y="8158"/>
                  <a:pt x="16598" y="8391"/>
                  <a:pt x="16444" y="8576"/>
                </a:cubicBezTo>
                <a:lnTo>
                  <a:pt x="9851" y="15208"/>
                </a:lnTo>
                <a:cubicBezTo>
                  <a:pt x="9650" y="15408"/>
                  <a:pt x="9378" y="15520"/>
                  <a:pt x="9095" y="15521"/>
                </a:cubicBezTo>
                <a:cubicBezTo>
                  <a:pt x="8810" y="15521"/>
                  <a:pt x="8538" y="15409"/>
                  <a:pt x="8336" y="15208"/>
                </a:cubicBezTo>
                <a:lnTo>
                  <a:pt x="5224" y="12087"/>
                </a:lnTo>
                <a:cubicBezTo>
                  <a:pt x="5069" y="11940"/>
                  <a:pt x="4966" y="11747"/>
                  <a:pt x="4931" y="11537"/>
                </a:cubicBezTo>
                <a:cubicBezTo>
                  <a:pt x="4892" y="11305"/>
                  <a:pt x="4937" y="11067"/>
                  <a:pt x="5058" y="10866"/>
                </a:cubicBezTo>
                <a:lnTo>
                  <a:pt x="6106" y="9808"/>
                </a:lnTo>
                <a:cubicBezTo>
                  <a:pt x="6291" y="9631"/>
                  <a:pt x="6538" y="9532"/>
                  <a:pt x="6794" y="9535"/>
                </a:cubicBezTo>
                <a:cubicBezTo>
                  <a:pt x="7018" y="9537"/>
                  <a:pt x="7233" y="9616"/>
                  <a:pt x="7405" y="9758"/>
                </a:cubicBezTo>
                <a:lnTo>
                  <a:pt x="9086" y="11445"/>
                </a:lnTo>
                <a:lnTo>
                  <a:pt x="14138" y="6402"/>
                </a:lnTo>
                <a:cubicBezTo>
                  <a:pt x="14287" y="6242"/>
                  <a:pt x="14485" y="6138"/>
                  <a:pt x="14701" y="6105"/>
                </a:cubicBezTo>
                <a:cubicBezTo>
                  <a:pt x="14768" y="6095"/>
                  <a:pt x="14835" y="6092"/>
                  <a:pt x="14901" y="6096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Arial"/>
              <a:buNone/>
            </a:pPr>
            <a:r>
              <a:t/>
            </a:r>
            <a:endParaRPr b="0" i="0" sz="153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9e98a019e7_0_296"/>
          <p:cNvSpPr txBox="1"/>
          <p:nvPr>
            <p:ph type="title"/>
          </p:nvPr>
        </p:nvSpPr>
        <p:spPr>
          <a:xfrm>
            <a:off x="483873" y="560367"/>
            <a:ext cx="111444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/>
              <a:t>Reading for this week</a:t>
            </a:r>
            <a:endParaRPr/>
          </a:p>
        </p:txBody>
      </p:sp>
      <p:sp>
        <p:nvSpPr>
          <p:cNvPr id="810" name="Google Shape;810;g9e98a019e7_0_296"/>
          <p:cNvSpPr txBox="1"/>
          <p:nvPr>
            <p:ph idx="1" type="body"/>
          </p:nvPr>
        </p:nvSpPr>
        <p:spPr>
          <a:xfrm>
            <a:off x="250650" y="1977800"/>
            <a:ext cx="43644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CRISP-DM: Towards a Standard Process Model for Data Mining</a:t>
            </a:r>
            <a:endParaRPr u="sng"/>
          </a:p>
        </p:txBody>
      </p:sp>
      <p:pic>
        <p:nvPicPr>
          <p:cNvPr id="811" name="Google Shape;811;g9e98a019e7_0_2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2300" y="1375101"/>
            <a:ext cx="6147524" cy="50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9e98a019e7_0_290"/>
          <p:cNvSpPr txBox="1"/>
          <p:nvPr>
            <p:ph type="title"/>
          </p:nvPr>
        </p:nvSpPr>
        <p:spPr>
          <a:xfrm>
            <a:off x="483873" y="560367"/>
            <a:ext cx="111444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lang="en-GB"/>
              <a:t>In-Class Exercise </a:t>
            </a:r>
            <a:endParaRPr/>
          </a:p>
          <a:p>
            <a:pPr indent="0" lvl="0" marL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/>
          </a:p>
        </p:txBody>
      </p:sp>
      <p:sp>
        <p:nvSpPr>
          <p:cNvPr id="818" name="Google Shape;818;g9e98a019e7_0_290"/>
          <p:cNvSpPr txBox="1"/>
          <p:nvPr>
            <p:ph idx="1" type="body"/>
          </p:nvPr>
        </p:nvSpPr>
        <p:spPr>
          <a:xfrm>
            <a:off x="491615" y="1708353"/>
            <a:ext cx="11164800" cy="44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Calibri"/>
              <a:buChar char="❏"/>
            </a:pPr>
            <a:r>
              <a:rPr lang="en-GB" sz="2500">
                <a:solidFill>
                  <a:srgbClr val="000000"/>
                </a:solidFill>
              </a:rPr>
              <a:t>Twitter Data  - </a:t>
            </a:r>
            <a:r>
              <a:rPr lang="en-GB" sz="2500" u="sng">
                <a:solidFill>
                  <a:schemeClr val="hlink"/>
                </a:solidFill>
                <a:hlinkClick r:id="rId3"/>
              </a:rPr>
              <a:t>Link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Calibri"/>
              <a:buChar char="❏"/>
            </a:pPr>
            <a:r>
              <a:rPr lang="en-GB" sz="2500">
                <a:solidFill>
                  <a:srgbClr val="000000"/>
                </a:solidFill>
              </a:rPr>
              <a:t>Headline News - </a:t>
            </a:r>
            <a:r>
              <a:rPr lang="en-GB" sz="2500" u="sng">
                <a:solidFill>
                  <a:schemeClr val="hlink"/>
                </a:solidFill>
                <a:hlinkClick r:id="rId4"/>
              </a:rPr>
              <a:t>Link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Calibri"/>
              <a:buChar char="❏"/>
            </a:pPr>
            <a:r>
              <a:rPr lang="en-GB" sz="2500">
                <a:solidFill>
                  <a:srgbClr val="000000"/>
                </a:solidFill>
              </a:rPr>
              <a:t>Amazon- </a:t>
            </a:r>
            <a:r>
              <a:rPr lang="en-GB" sz="2500" u="sng">
                <a:solidFill>
                  <a:schemeClr val="hlink"/>
                </a:solidFill>
                <a:hlinkClick r:id="rId5"/>
              </a:rPr>
              <a:t>Link</a:t>
            </a:r>
            <a:endParaRPr sz="2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9bf2e402f_1_0"/>
          <p:cNvSpPr txBox="1"/>
          <p:nvPr>
            <p:ph type="title"/>
          </p:nvPr>
        </p:nvSpPr>
        <p:spPr>
          <a:xfrm>
            <a:off x="483873" y="560367"/>
            <a:ext cx="111444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/>
              <a:t>This Week Learning Objectives</a:t>
            </a:r>
            <a:endParaRPr/>
          </a:p>
        </p:txBody>
      </p:sp>
      <p:sp>
        <p:nvSpPr>
          <p:cNvPr id="214" name="Google Shape;214;gf9bf2e402f_1_0"/>
          <p:cNvSpPr txBox="1"/>
          <p:nvPr>
            <p:ph idx="1" type="body"/>
          </p:nvPr>
        </p:nvSpPr>
        <p:spPr>
          <a:xfrm>
            <a:off x="491615" y="1708353"/>
            <a:ext cx="11164800" cy="44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❏"/>
            </a:pPr>
            <a:r>
              <a:rPr lang="en-GB" sz="2500">
                <a:solidFill>
                  <a:schemeClr val="dk1"/>
                </a:solidFill>
              </a:rPr>
              <a:t>Getting Introduced to Data Mining Process (CRISP-DM)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❏"/>
            </a:pPr>
            <a:r>
              <a:rPr lang="en-GB" sz="2500">
                <a:solidFill>
                  <a:schemeClr val="dk1"/>
                </a:solidFill>
              </a:rPr>
              <a:t>Learn What is Data Understanding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❏"/>
            </a:pPr>
            <a:r>
              <a:rPr lang="en-GB" sz="2500">
                <a:solidFill>
                  <a:schemeClr val="dk1"/>
                </a:solidFill>
              </a:rPr>
              <a:t>Understanding the Different Characteristics of the Data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❏"/>
            </a:pPr>
            <a:r>
              <a:rPr lang="en-GB" sz="2500">
                <a:solidFill>
                  <a:schemeClr val="dk1"/>
                </a:solidFill>
              </a:rPr>
              <a:t>Gain an Understanding of the Data Quality Dimensions.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e98a019e7_0_20"/>
          <p:cNvSpPr txBox="1"/>
          <p:nvPr>
            <p:ph type="title"/>
          </p:nvPr>
        </p:nvSpPr>
        <p:spPr>
          <a:xfrm>
            <a:off x="1495325" y="2500175"/>
            <a:ext cx="89937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en-GB">
                <a:latin typeface="Montserrat Medium"/>
                <a:ea typeface="Montserrat Medium"/>
                <a:cs typeface="Montserrat Medium"/>
                <a:sym typeface="Montserrat Medium"/>
              </a:rPr>
              <a:t>To Understand Your Data, Start by Understanding Your Business</a:t>
            </a:r>
            <a:endParaRPr b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72cb10f56_0_105"/>
          <p:cNvSpPr/>
          <p:nvPr/>
        </p:nvSpPr>
        <p:spPr>
          <a:xfrm>
            <a:off x="4946874" y="2920217"/>
            <a:ext cx="1498200" cy="149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f72cb10f56_0_105"/>
          <p:cNvSpPr txBox="1"/>
          <p:nvPr>
            <p:ph type="title"/>
          </p:nvPr>
        </p:nvSpPr>
        <p:spPr>
          <a:xfrm>
            <a:off x="483873" y="560367"/>
            <a:ext cx="111444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/>
              <a:t>Data Mining Process</a:t>
            </a:r>
            <a:endParaRPr/>
          </a:p>
          <a:p>
            <a:pPr indent="0" lvl="0" marL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6" name="Google Shape;226;gf72cb10f56_0_105"/>
          <p:cNvSpPr/>
          <p:nvPr/>
        </p:nvSpPr>
        <p:spPr>
          <a:xfrm>
            <a:off x="5237190" y="1557372"/>
            <a:ext cx="944100" cy="944100"/>
          </a:xfrm>
          <a:prstGeom prst="ellipse">
            <a:avLst/>
          </a:prstGeom>
          <a:solidFill>
            <a:srgbClr val="00A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f72cb10f56_0_105"/>
          <p:cNvSpPr/>
          <p:nvPr/>
        </p:nvSpPr>
        <p:spPr>
          <a:xfrm>
            <a:off x="6683966" y="2513613"/>
            <a:ext cx="944100" cy="944100"/>
          </a:xfrm>
          <a:prstGeom prst="ellipse">
            <a:avLst/>
          </a:prstGeom>
          <a:solidFill>
            <a:srgbClr val="0078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f72cb10f56_0_105"/>
          <p:cNvSpPr/>
          <p:nvPr/>
        </p:nvSpPr>
        <p:spPr>
          <a:xfrm>
            <a:off x="3801439" y="2482673"/>
            <a:ext cx="944100" cy="944100"/>
          </a:xfrm>
          <a:prstGeom prst="ellipse">
            <a:avLst/>
          </a:prstGeom>
          <a:solidFill>
            <a:srgbClr val="9C9C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f72cb10f56_0_105"/>
          <p:cNvSpPr/>
          <p:nvPr/>
        </p:nvSpPr>
        <p:spPr>
          <a:xfrm>
            <a:off x="5237190" y="4711961"/>
            <a:ext cx="944100" cy="944100"/>
          </a:xfrm>
          <a:prstGeom prst="ellipse">
            <a:avLst/>
          </a:prstGeom>
          <a:solidFill>
            <a:srgbClr val="621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f72cb10f56_0_105"/>
          <p:cNvSpPr/>
          <p:nvPr/>
        </p:nvSpPr>
        <p:spPr>
          <a:xfrm>
            <a:off x="6549193" y="4010272"/>
            <a:ext cx="944100" cy="944100"/>
          </a:xfrm>
          <a:prstGeom prst="ellipse">
            <a:avLst/>
          </a:prstGeom>
          <a:solidFill>
            <a:srgbClr val="005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f72cb10f56_0_105"/>
          <p:cNvSpPr/>
          <p:nvPr/>
        </p:nvSpPr>
        <p:spPr>
          <a:xfrm>
            <a:off x="3911245" y="3972034"/>
            <a:ext cx="944100" cy="944100"/>
          </a:xfrm>
          <a:prstGeom prst="ellipse">
            <a:avLst/>
          </a:prstGeom>
          <a:solidFill>
            <a:srgbClr val="A805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f72cb10f56_0_105"/>
          <p:cNvSpPr/>
          <p:nvPr/>
        </p:nvSpPr>
        <p:spPr>
          <a:xfrm rot="3732225">
            <a:off x="5019623" y="1462359"/>
            <a:ext cx="1486076" cy="4507216"/>
          </a:xfrm>
          <a:prstGeom prst="ellipse">
            <a:avLst/>
          </a:prstGeom>
          <a:noFill/>
          <a:ln cap="flat" cmpd="sng" w="25400">
            <a:solidFill>
              <a:srgbClr val="72A2D3">
                <a:alpha val="20000"/>
              </a:srgbClr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f72cb10f56_0_105"/>
          <p:cNvSpPr/>
          <p:nvPr/>
        </p:nvSpPr>
        <p:spPr>
          <a:xfrm rot="7140445">
            <a:off x="4914800" y="1470336"/>
            <a:ext cx="1486010" cy="4507157"/>
          </a:xfrm>
          <a:prstGeom prst="ellipse">
            <a:avLst/>
          </a:prstGeom>
          <a:noFill/>
          <a:ln cap="flat" cmpd="sng" w="25400">
            <a:solidFill>
              <a:srgbClr val="72A2D3">
                <a:alpha val="20000"/>
              </a:srgbClr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f72cb10f56_0_105"/>
          <p:cNvSpPr/>
          <p:nvPr/>
        </p:nvSpPr>
        <p:spPr>
          <a:xfrm rot="10800000">
            <a:off x="4967247" y="1351704"/>
            <a:ext cx="1485900" cy="4507200"/>
          </a:xfrm>
          <a:prstGeom prst="ellipse">
            <a:avLst/>
          </a:prstGeom>
          <a:noFill/>
          <a:ln cap="flat" cmpd="sng" w="25400">
            <a:solidFill>
              <a:srgbClr val="72A2D3">
                <a:alpha val="20000"/>
              </a:srgbClr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f72cb10f56_0_105"/>
          <p:cNvSpPr txBox="1"/>
          <p:nvPr/>
        </p:nvSpPr>
        <p:spPr>
          <a:xfrm>
            <a:off x="4946874" y="3422379"/>
            <a:ext cx="14604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C31"/>
              </a:buClr>
              <a:buSzPts val="2000"/>
              <a:buFont typeface="Montserrat Medium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Mining Process</a:t>
            </a:r>
            <a:endParaRPr b="0" i="0" sz="14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6" name="Google Shape;236;gf72cb10f56_0_105"/>
          <p:cNvSpPr txBox="1"/>
          <p:nvPr/>
        </p:nvSpPr>
        <p:spPr>
          <a:xfrm>
            <a:off x="6106103" y="1199361"/>
            <a:ext cx="14604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C31"/>
              </a:buClr>
              <a:buSzPts val="2000"/>
              <a:buFont typeface="Montserrat Medium"/>
              <a:buNone/>
            </a:pPr>
            <a:r>
              <a:rPr b="0" i="0" lang="en-GB" sz="1400" u="none" cap="none" strike="noStrike">
                <a:solidFill>
                  <a:srgbClr val="9C9C9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Business understanding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f72cb10f56_0_105"/>
          <p:cNvSpPr txBox="1"/>
          <p:nvPr/>
        </p:nvSpPr>
        <p:spPr>
          <a:xfrm>
            <a:off x="7922014" y="2744518"/>
            <a:ext cx="14604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C31"/>
              </a:buClr>
              <a:buSzPts val="2000"/>
              <a:buFont typeface="Montserrat Medium"/>
              <a:buNone/>
            </a:pPr>
            <a:r>
              <a:rPr b="0" i="0" lang="en-GB" sz="1400" u="none" cap="none" strike="noStrike">
                <a:solidFill>
                  <a:srgbClr val="9C9C9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Understanding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f72cb10f56_0_105"/>
          <p:cNvSpPr txBox="1"/>
          <p:nvPr/>
        </p:nvSpPr>
        <p:spPr>
          <a:xfrm>
            <a:off x="7861194" y="4280914"/>
            <a:ext cx="14604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C31"/>
              </a:buClr>
              <a:buSzPts val="2000"/>
              <a:buFont typeface="Montserrat Medium"/>
              <a:buNone/>
            </a:pPr>
            <a:r>
              <a:rPr b="0" i="0" lang="en-GB" sz="1400" u="none" cap="none" strike="noStrike">
                <a:solidFill>
                  <a:srgbClr val="9C9C9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</a:t>
            </a:r>
            <a:endParaRPr b="0" i="0" sz="1400" u="none" cap="none" strike="noStrike">
              <a:solidFill>
                <a:srgbClr val="9C9C9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C31"/>
              </a:buClr>
              <a:buSzPts val="2000"/>
              <a:buFont typeface="Montserrat Medium"/>
              <a:buNone/>
            </a:pPr>
            <a:r>
              <a:rPr b="0" i="0" lang="en-GB" sz="1400" u="none" cap="none" strike="noStrike">
                <a:solidFill>
                  <a:srgbClr val="9C9C9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preparation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f72cb10f56_0_105"/>
          <p:cNvSpPr txBox="1"/>
          <p:nvPr/>
        </p:nvSpPr>
        <p:spPr>
          <a:xfrm>
            <a:off x="4140782" y="5565152"/>
            <a:ext cx="1460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C31"/>
              </a:buClr>
              <a:buSzPts val="2000"/>
              <a:buFont typeface="Montserrat Medium"/>
              <a:buNone/>
            </a:pPr>
            <a:r>
              <a:rPr b="0" i="0" lang="en-GB" sz="1400" u="none" cap="none" strike="noStrike">
                <a:solidFill>
                  <a:srgbClr val="9C9C9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Modelling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f72cb10f56_0_105"/>
          <p:cNvSpPr txBox="1"/>
          <p:nvPr/>
        </p:nvSpPr>
        <p:spPr>
          <a:xfrm>
            <a:off x="2226888" y="4388636"/>
            <a:ext cx="1460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C31"/>
              </a:buClr>
              <a:buSzPts val="2000"/>
              <a:buFont typeface="Montserrat Medium"/>
              <a:buNone/>
            </a:pPr>
            <a:r>
              <a:rPr b="0" i="0" lang="en-GB" sz="1400" u="none" cap="none" strike="noStrike">
                <a:solidFill>
                  <a:srgbClr val="9C9C9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Evaluation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f72cb10f56_0_105"/>
          <p:cNvSpPr txBox="1"/>
          <p:nvPr/>
        </p:nvSpPr>
        <p:spPr>
          <a:xfrm>
            <a:off x="2096079" y="2400841"/>
            <a:ext cx="1460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C31"/>
              </a:buClr>
              <a:buSzPts val="2000"/>
              <a:buFont typeface="Montserrat Medium"/>
              <a:buNone/>
            </a:pPr>
            <a:r>
              <a:rPr b="0" i="0" lang="en-GB" sz="1400" u="none" cap="none" strike="noStrike">
                <a:solidFill>
                  <a:srgbClr val="9C9C9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Deployment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f72cb10f56_0_105"/>
          <p:cNvSpPr/>
          <p:nvPr/>
        </p:nvSpPr>
        <p:spPr>
          <a:xfrm rot="2462943">
            <a:off x="6343543" y="2104798"/>
            <a:ext cx="507991" cy="342978"/>
          </a:xfrm>
          <a:prstGeom prst="rightArrow">
            <a:avLst>
              <a:gd fmla="val 50000" name="adj1"/>
              <a:gd fmla="val 68846" name="adj2"/>
            </a:avLst>
          </a:prstGeom>
          <a:solidFill>
            <a:srgbClr val="72A2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f72cb10f56_0_105"/>
          <p:cNvSpPr/>
          <p:nvPr/>
        </p:nvSpPr>
        <p:spPr>
          <a:xfrm rot="6647383">
            <a:off x="7141414" y="3601571"/>
            <a:ext cx="507975" cy="343051"/>
          </a:xfrm>
          <a:prstGeom prst="rightArrow">
            <a:avLst>
              <a:gd fmla="val 50000" name="adj1"/>
              <a:gd fmla="val 68846" name="adj2"/>
            </a:avLst>
          </a:prstGeom>
          <a:solidFill>
            <a:srgbClr val="72A2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f72cb10f56_0_105"/>
          <p:cNvSpPr/>
          <p:nvPr/>
        </p:nvSpPr>
        <p:spPr>
          <a:xfrm rot="9108965">
            <a:off x="6273588" y="5042839"/>
            <a:ext cx="508148" cy="343059"/>
          </a:xfrm>
          <a:prstGeom prst="rightArrow">
            <a:avLst>
              <a:gd fmla="val 50000" name="adj1"/>
              <a:gd fmla="val 68846" name="adj2"/>
            </a:avLst>
          </a:prstGeom>
          <a:solidFill>
            <a:srgbClr val="72A2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f72cb10f56_0_105"/>
          <p:cNvSpPr/>
          <p:nvPr/>
        </p:nvSpPr>
        <p:spPr>
          <a:xfrm rot="-8329799">
            <a:off x="4565384" y="4961693"/>
            <a:ext cx="508130" cy="343147"/>
          </a:xfrm>
          <a:prstGeom prst="rightArrow">
            <a:avLst>
              <a:gd fmla="val 50000" name="adj1"/>
              <a:gd fmla="val 68846" name="adj2"/>
            </a:avLst>
          </a:prstGeom>
          <a:solidFill>
            <a:srgbClr val="72A2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f72cb10f56_0_105"/>
          <p:cNvSpPr/>
          <p:nvPr/>
        </p:nvSpPr>
        <p:spPr>
          <a:xfrm rot="-4974514">
            <a:off x="3829954" y="3552397"/>
            <a:ext cx="507885" cy="343117"/>
          </a:xfrm>
          <a:prstGeom prst="rightArrow">
            <a:avLst>
              <a:gd fmla="val 50000" name="adj1"/>
              <a:gd fmla="val 68846" name="adj2"/>
            </a:avLst>
          </a:prstGeom>
          <a:solidFill>
            <a:srgbClr val="72A2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f72cb10f56_0_105"/>
          <p:cNvSpPr/>
          <p:nvPr/>
        </p:nvSpPr>
        <p:spPr>
          <a:xfrm rot="-1967896">
            <a:off x="4533042" y="1952264"/>
            <a:ext cx="507862" cy="343093"/>
          </a:xfrm>
          <a:prstGeom prst="rightArrow">
            <a:avLst>
              <a:gd fmla="val 50000" name="adj1"/>
              <a:gd fmla="val 68846" name="adj2"/>
            </a:avLst>
          </a:prstGeom>
          <a:solidFill>
            <a:srgbClr val="72A2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8" name="Google Shape;248;gf72cb10f56_0_105"/>
          <p:cNvGrpSpPr/>
          <p:nvPr/>
        </p:nvGrpSpPr>
        <p:grpSpPr>
          <a:xfrm>
            <a:off x="5373997" y="1866143"/>
            <a:ext cx="661644" cy="352877"/>
            <a:chOff x="3935413" y="4737100"/>
            <a:chExt cx="452437" cy="241300"/>
          </a:xfrm>
        </p:grpSpPr>
        <p:sp>
          <p:nvSpPr>
            <p:cNvPr id="249" name="Google Shape;249;gf72cb10f56_0_105"/>
            <p:cNvSpPr/>
            <p:nvPr/>
          </p:nvSpPr>
          <p:spPr>
            <a:xfrm>
              <a:off x="4283075" y="4741863"/>
              <a:ext cx="104775" cy="158750"/>
            </a:xfrm>
            <a:custGeom>
              <a:rect b="b" l="l" r="r" t="t"/>
              <a:pathLst>
                <a:path extrusionOk="0" h="140" w="92">
                  <a:moveTo>
                    <a:pt x="38" y="140"/>
                  </a:moveTo>
                  <a:cubicBezTo>
                    <a:pt x="35" y="140"/>
                    <a:pt x="32" y="139"/>
                    <a:pt x="31" y="13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19"/>
                    <a:pt x="1" y="17"/>
                  </a:cubicBezTo>
                  <a:cubicBezTo>
                    <a:pt x="2" y="16"/>
                    <a:pt x="3" y="15"/>
                    <a:pt x="5" y="14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6" y="0"/>
                    <a:pt x="60" y="3"/>
                    <a:pt x="61" y="6"/>
                  </a:cubicBezTo>
                  <a:cubicBezTo>
                    <a:pt x="91" y="120"/>
                    <a:pt x="91" y="120"/>
                    <a:pt x="91" y="120"/>
                  </a:cubicBezTo>
                  <a:cubicBezTo>
                    <a:pt x="92" y="121"/>
                    <a:pt x="91" y="123"/>
                    <a:pt x="91" y="125"/>
                  </a:cubicBezTo>
                  <a:cubicBezTo>
                    <a:pt x="90" y="126"/>
                    <a:pt x="88" y="127"/>
                    <a:pt x="87" y="128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9" y="140"/>
                    <a:pt x="38" y="140"/>
                    <a:pt x="38" y="140"/>
                  </a:cubicBezTo>
                  <a:close/>
                  <a:moveTo>
                    <a:pt x="15" y="25"/>
                  </a:moveTo>
                  <a:cubicBezTo>
                    <a:pt x="42" y="126"/>
                    <a:pt x="42" y="126"/>
                    <a:pt x="42" y="126"/>
                  </a:cubicBezTo>
                  <a:cubicBezTo>
                    <a:pt x="77" y="117"/>
                    <a:pt x="77" y="117"/>
                    <a:pt x="77" y="117"/>
                  </a:cubicBezTo>
                  <a:cubicBezTo>
                    <a:pt x="50" y="16"/>
                    <a:pt x="50" y="16"/>
                    <a:pt x="50" y="16"/>
                  </a:cubicBezTo>
                  <a:lnTo>
                    <a:pt x="15" y="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gf72cb10f56_0_105"/>
            <p:cNvSpPr/>
            <p:nvPr/>
          </p:nvSpPr>
          <p:spPr>
            <a:xfrm>
              <a:off x="4111625" y="4759325"/>
              <a:ext cx="219075" cy="134938"/>
            </a:xfrm>
            <a:custGeom>
              <a:rect b="b" l="l" r="r" t="t"/>
              <a:pathLst>
                <a:path extrusionOk="0" h="118" w="191">
                  <a:moveTo>
                    <a:pt x="164" y="118"/>
                  </a:moveTo>
                  <a:cubicBezTo>
                    <a:pt x="157" y="118"/>
                    <a:pt x="149" y="116"/>
                    <a:pt x="142" y="111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2" y="64"/>
                    <a:pt x="64" y="64"/>
                    <a:pt x="57" y="68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28" y="87"/>
                    <a:pt x="22" y="88"/>
                    <a:pt x="16" y="86"/>
                  </a:cubicBezTo>
                  <a:cubicBezTo>
                    <a:pt x="11" y="85"/>
                    <a:pt x="6" y="81"/>
                    <a:pt x="3" y="75"/>
                  </a:cubicBezTo>
                  <a:cubicBezTo>
                    <a:pt x="0" y="67"/>
                    <a:pt x="2" y="58"/>
                    <a:pt x="8" y="52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61" y="4"/>
                    <a:pt x="76" y="0"/>
                    <a:pt x="90" y="4"/>
                  </a:cubicBezTo>
                  <a:cubicBezTo>
                    <a:pt x="122" y="14"/>
                    <a:pt x="122" y="14"/>
                    <a:pt x="122" y="14"/>
                  </a:cubicBezTo>
                  <a:cubicBezTo>
                    <a:pt x="129" y="16"/>
                    <a:pt x="137" y="16"/>
                    <a:pt x="144" y="14"/>
                  </a:cubicBezTo>
                  <a:cubicBezTo>
                    <a:pt x="157" y="11"/>
                    <a:pt x="157" y="11"/>
                    <a:pt x="157" y="11"/>
                  </a:cubicBezTo>
                  <a:cubicBezTo>
                    <a:pt x="159" y="10"/>
                    <a:pt x="161" y="10"/>
                    <a:pt x="162" y="11"/>
                  </a:cubicBezTo>
                  <a:cubicBezTo>
                    <a:pt x="164" y="12"/>
                    <a:pt x="165" y="14"/>
                    <a:pt x="166" y="15"/>
                  </a:cubicBezTo>
                  <a:cubicBezTo>
                    <a:pt x="190" y="105"/>
                    <a:pt x="190" y="105"/>
                    <a:pt x="190" y="105"/>
                  </a:cubicBezTo>
                  <a:cubicBezTo>
                    <a:pt x="191" y="108"/>
                    <a:pt x="189" y="112"/>
                    <a:pt x="186" y="113"/>
                  </a:cubicBezTo>
                  <a:cubicBezTo>
                    <a:pt x="177" y="116"/>
                    <a:pt x="177" y="116"/>
                    <a:pt x="177" y="116"/>
                  </a:cubicBezTo>
                  <a:cubicBezTo>
                    <a:pt x="173" y="117"/>
                    <a:pt x="168" y="118"/>
                    <a:pt x="164" y="118"/>
                  </a:cubicBezTo>
                  <a:close/>
                  <a:moveTo>
                    <a:pt x="68" y="52"/>
                  </a:moveTo>
                  <a:cubicBezTo>
                    <a:pt x="74" y="52"/>
                    <a:pt x="80" y="54"/>
                    <a:pt x="85" y="58"/>
                  </a:cubicBezTo>
                  <a:cubicBezTo>
                    <a:pt x="149" y="100"/>
                    <a:pt x="149" y="100"/>
                    <a:pt x="149" y="100"/>
                  </a:cubicBezTo>
                  <a:cubicBezTo>
                    <a:pt x="156" y="105"/>
                    <a:pt x="165" y="106"/>
                    <a:pt x="173" y="103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48" y="27"/>
                    <a:pt x="148" y="27"/>
                    <a:pt x="148" y="27"/>
                  </a:cubicBezTo>
                  <a:cubicBezTo>
                    <a:pt x="138" y="30"/>
                    <a:pt x="128" y="30"/>
                    <a:pt x="118" y="2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77" y="14"/>
                    <a:pt x="66" y="16"/>
                    <a:pt x="59" y="23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5" y="64"/>
                    <a:pt x="14" y="67"/>
                    <a:pt x="15" y="70"/>
                  </a:cubicBezTo>
                  <a:cubicBezTo>
                    <a:pt x="16" y="72"/>
                    <a:pt x="18" y="73"/>
                    <a:pt x="20" y="74"/>
                  </a:cubicBezTo>
                  <a:cubicBezTo>
                    <a:pt x="22" y="74"/>
                    <a:pt x="24" y="74"/>
                    <a:pt x="26" y="73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56" y="54"/>
                    <a:pt x="62" y="52"/>
                    <a:pt x="68" y="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f72cb10f56_0_105"/>
            <p:cNvSpPr/>
            <p:nvPr/>
          </p:nvSpPr>
          <p:spPr>
            <a:xfrm>
              <a:off x="3997325" y="4754563"/>
              <a:ext cx="195262" cy="146050"/>
            </a:xfrm>
            <a:custGeom>
              <a:rect b="b" l="l" r="r" t="t"/>
              <a:pathLst>
                <a:path extrusionOk="0" h="128" w="172">
                  <a:moveTo>
                    <a:pt x="37" y="128"/>
                  </a:moveTo>
                  <a:cubicBezTo>
                    <a:pt x="36" y="128"/>
                    <a:pt x="35" y="128"/>
                    <a:pt x="35" y="128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2" y="112"/>
                    <a:pt x="0" y="108"/>
                    <a:pt x="1" y="10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6" y="19"/>
                    <a:pt x="39" y="18"/>
                    <a:pt x="42" y="18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70" y="22"/>
                    <a:pt x="76" y="22"/>
                    <a:pt x="81" y="20"/>
                  </a:cubicBezTo>
                  <a:cubicBezTo>
                    <a:pt x="129" y="3"/>
                    <a:pt x="129" y="3"/>
                    <a:pt x="129" y="3"/>
                  </a:cubicBezTo>
                  <a:cubicBezTo>
                    <a:pt x="135" y="0"/>
                    <a:pt x="143" y="0"/>
                    <a:pt x="149" y="3"/>
                  </a:cubicBezTo>
                  <a:cubicBezTo>
                    <a:pt x="167" y="10"/>
                    <a:pt x="167" y="10"/>
                    <a:pt x="167" y="10"/>
                  </a:cubicBezTo>
                  <a:cubicBezTo>
                    <a:pt x="170" y="11"/>
                    <a:pt x="172" y="15"/>
                    <a:pt x="171" y="19"/>
                  </a:cubicBezTo>
                  <a:cubicBezTo>
                    <a:pt x="169" y="22"/>
                    <a:pt x="166" y="24"/>
                    <a:pt x="162" y="22"/>
                  </a:cubicBezTo>
                  <a:cubicBezTo>
                    <a:pt x="144" y="15"/>
                    <a:pt x="144" y="15"/>
                    <a:pt x="144" y="15"/>
                  </a:cubicBezTo>
                  <a:cubicBezTo>
                    <a:pt x="141" y="14"/>
                    <a:pt x="137" y="14"/>
                    <a:pt x="133" y="15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79" y="35"/>
                    <a:pt x="70" y="36"/>
                    <a:pt x="63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40" y="116"/>
                    <a:pt x="40" y="116"/>
                    <a:pt x="40" y="116"/>
                  </a:cubicBezTo>
                  <a:cubicBezTo>
                    <a:pt x="43" y="117"/>
                    <a:pt x="45" y="121"/>
                    <a:pt x="43" y="124"/>
                  </a:cubicBezTo>
                  <a:cubicBezTo>
                    <a:pt x="42" y="127"/>
                    <a:pt x="40" y="128"/>
                    <a:pt x="37" y="1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f72cb10f56_0_105"/>
            <p:cNvSpPr/>
            <p:nvPr/>
          </p:nvSpPr>
          <p:spPr>
            <a:xfrm>
              <a:off x="4021138" y="4872038"/>
              <a:ext cx="61912" cy="58738"/>
            </a:xfrm>
            <a:custGeom>
              <a:rect b="b" l="l" r="r" t="t"/>
              <a:pathLst>
                <a:path extrusionOk="0" h="52" w="53">
                  <a:moveTo>
                    <a:pt x="23" y="52"/>
                  </a:moveTo>
                  <a:cubicBezTo>
                    <a:pt x="19" y="52"/>
                    <a:pt x="15" y="50"/>
                    <a:pt x="11" y="48"/>
                  </a:cubicBezTo>
                  <a:cubicBezTo>
                    <a:pt x="2" y="42"/>
                    <a:pt x="0" y="29"/>
                    <a:pt x="7" y="2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8" y="4"/>
                    <a:pt x="22" y="2"/>
                    <a:pt x="28" y="1"/>
                  </a:cubicBezTo>
                  <a:cubicBezTo>
                    <a:pt x="33" y="0"/>
                    <a:pt x="38" y="1"/>
                    <a:pt x="42" y="4"/>
                  </a:cubicBezTo>
                  <a:cubicBezTo>
                    <a:pt x="51" y="10"/>
                    <a:pt x="53" y="23"/>
                    <a:pt x="47" y="31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6" y="48"/>
                    <a:pt x="31" y="50"/>
                    <a:pt x="26" y="51"/>
                  </a:cubicBezTo>
                  <a:cubicBezTo>
                    <a:pt x="25" y="51"/>
                    <a:pt x="24" y="52"/>
                    <a:pt x="23" y="52"/>
                  </a:cubicBezTo>
                  <a:close/>
                  <a:moveTo>
                    <a:pt x="31" y="14"/>
                  </a:moveTo>
                  <a:cubicBezTo>
                    <a:pt x="31" y="14"/>
                    <a:pt x="30" y="14"/>
                    <a:pt x="30" y="14"/>
                  </a:cubicBezTo>
                  <a:cubicBezTo>
                    <a:pt x="28" y="14"/>
                    <a:pt x="27" y="15"/>
                    <a:pt x="26" y="16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31"/>
                    <a:pt x="16" y="35"/>
                    <a:pt x="19" y="37"/>
                  </a:cubicBezTo>
                  <a:cubicBezTo>
                    <a:pt x="20" y="38"/>
                    <a:pt x="22" y="39"/>
                    <a:pt x="24" y="38"/>
                  </a:cubicBezTo>
                  <a:cubicBezTo>
                    <a:pt x="25" y="38"/>
                    <a:pt x="27" y="37"/>
                    <a:pt x="28" y="3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8" y="21"/>
                    <a:pt x="38" y="17"/>
                    <a:pt x="35" y="15"/>
                  </a:cubicBezTo>
                  <a:cubicBezTo>
                    <a:pt x="34" y="14"/>
                    <a:pt x="32" y="14"/>
                    <a:pt x="3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gf72cb10f56_0_105"/>
            <p:cNvSpPr/>
            <p:nvPr/>
          </p:nvSpPr>
          <p:spPr>
            <a:xfrm>
              <a:off x="4041775" y="4864100"/>
              <a:ext cx="80962" cy="90488"/>
            </a:xfrm>
            <a:custGeom>
              <a:rect b="b" l="l" r="r" t="t"/>
              <a:pathLst>
                <a:path extrusionOk="0" h="79" w="70">
                  <a:moveTo>
                    <a:pt x="23" y="79"/>
                  </a:moveTo>
                  <a:cubicBezTo>
                    <a:pt x="18" y="79"/>
                    <a:pt x="14" y="78"/>
                    <a:pt x="11" y="75"/>
                  </a:cubicBezTo>
                  <a:cubicBezTo>
                    <a:pt x="2" y="69"/>
                    <a:pt x="0" y="56"/>
                    <a:pt x="6" y="47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7" y="3"/>
                    <a:pt x="50" y="0"/>
                    <a:pt x="59" y="7"/>
                  </a:cubicBezTo>
                  <a:cubicBezTo>
                    <a:pt x="68" y="13"/>
                    <a:pt x="70" y="26"/>
                    <a:pt x="64" y="35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5" y="76"/>
                    <a:pt x="29" y="79"/>
                    <a:pt x="23" y="79"/>
                  </a:cubicBezTo>
                  <a:close/>
                  <a:moveTo>
                    <a:pt x="48" y="16"/>
                  </a:moveTo>
                  <a:cubicBezTo>
                    <a:pt x="45" y="16"/>
                    <a:pt x="43" y="17"/>
                    <a:pt x="42" y="19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5" y="58"/>
                    <a:pt x="15" y="62"/>
                    <a:pt x="18" y="64"/>
                  </a:cubicBezTo>
                  <a:cubicBezTo>
                    <a:pt x="22" y="67"/>
                    <a:pt x="26" y="66"/>
                    <a:pt x="28" y="63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6" y="24"/>
                    <a:pt x="55" y="20"/>
                    <a:pt x="52" y="18"/>
                  </a:cubicBezTo>
                  <a:cubicBezTo>
                    <a:pt x="50" y="17"/>
                    <a:pt x="49" y="16"/>
                    <a:pt x="48" y="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f72cb10f56_0_105"/>
            <p:cNvSpPr/>
            <p:nvPr/>
          </p:nvSpPr>
          <p:spPr>
            <a:xfrm>
              <a:off x="4075113" y="4884738"/>
              <a:ext cx="68262" cy="77788"/>
            </a:xfrm>
            <a:custGeom>
              <a:rect b="b" l="l" r="r" t="t"/>
              <a:pathLst>
                <a:path extrusionOk="0" h="68" w="61">
                  <a:moveTo>
                    <a:pt x="23" y="68"/>
                  </a:moveTo>
                  <a:cubicBezTo>
                    <a:pt x="19" y="68"/>
                    <a:pt x="15" y="67"/>
                    <a:pt x="11" y="65"/>
                  </a:cubicBezTo>
                  <a:cubicBezTo>
                    <a:pt x="2" y="58"/>
                    <a:pt x="0" y="45"/>
                    <a:pt x="6" y="36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30" y="2"/>
                    <a:pt x="43" y="0"/>
                    <a:pt x="52" y="6"/>
                  </a:cubicBezTo>
                  <a:cubicBezTo>
                    <a:pt x="57" y="10"/>
                    <a:pt x="59" y="14"/>
                    <a:pt x="60" y="19"/>
                  </a:cubicBezTo>
                  <a:cubicBezTo>
                    <a:pt x="61" y="25"/>
                    <a:pt x="60" y="30"/>
                    <a:pt x="57" y="35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5" y="65"/>
                    <a:pt x="29" y="68"/>
                    <a:pt x="23" y="68"/>
                  </a:cubicBezTo>
                  <a:close/>
                  <a:moveTo>
                    <a:pt x="41" y="16"/>
                  </a:moveTo>
                  <a:cubicBezTo>
                    <a:pt x="40" y="16"/>
                    <a:pt x="40" y="16"/>
                    <a:pt x="39" y="16"/>
                  </a:cubicBezTo>
                  <a:cubicBezTo>
                    <a:pt x="37" y="16"/>
                    <a:pt x="36" y="17"/>
                    <a:pt x="35" y="19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6" y="46"/>
                    <a:pt x="15" y="47"/>
                    <a:pt x="16" y="49"/>
                  </a:cubicBezTo>
                  <a:cubicBezTo>
                    <a:pt x="16" y="51"/>
                    <a:pt x="17" y="53"/>
                    <a:pt x="19" y="54"/>
                  </a:cubicBezTo>
                  <a:cubicBezTo>
                    <a:pt x="22" y="56"/>
                    <a:pt x="26" y="55"/>
                    <a:pt x="28" y="52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7" y="25"/>
                    <a:pt x="48" y="24"/>
                    <a:pt x="47" y="22"/>
                  </a:cubicBezTo>
                  <a:cubicBezTo>
                    <a:pt x="47" y="20"/>
                    <a:pt x="46" y="18"/>
                    <a:pt x="45" y="17"/>
                  </a:cubicBezTo>
                  <a:cubicBezTo>
                    <a:pt x="43" y="16"/>
                    <a:pt x="42" y="16"/>
                    <a:pt x="41" y="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f72cb10f56_0_105"/>
            <p:cNvSpPr/>
            <p:nvPr/>
          </p:nvSpPr>
          <p:spPr>
            <a:xfrm>
              <a:off x="4102100" y="4908550"/>
              <a:ext cx="66675" cy="69850"/>
            </a:xfrm>
            <a:custGeom>
              <a:rect b="b" l="l" r="r" t="t"/>
              <a:pathLst>
                <a:path extrusionOk="0" h="62" w="59">
                  <a:moveTo>
                    <a:pt x="23" y="62"/>
                  </a:moveTo>
                  <a:cubicBezTo>
                    <a:pt x="19" y="62"/>
                    <a:pt x="15" y="61"/>
                    <a:pt x="11" y="58"/>
                  </a:cubicBezTo>
                  <a:cubicBezTo>
                    <a:pt x="2" y="52"/>
                    <a:pt x="0" y="39"/>
                    <a:pt x="6" y="2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4" y="5"/>
                    <a:pt x="28" y="2"/>
                    <a:pt x="34" y="1"/>
                  </a:cubicBezTo>
                  <a:cubicBezTo>
                    <a:pt x="39" y="0"/>
                    <a:pt x="45" y="1"/>
                    <a:pt x="49" y="5"/>
                  </a:cubicBezTo>
                  <a:cubicBezTo>
                    <a:pt x="54" y="8"/>
                    <a:pt x="57" y="13"/>
                    <a:pt x="58" y="18"/>
                  </a:cubicBezTo>
                  <a:cubicBezTo>
                    <a:pt x="59" y="24"/>
                    <a:pt x="57" y="29"/>
                    <a:pt x="54" y="34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37" y="58"/>
                    <a:pt x="32" y="61"/>
                    <a:pt x="27" y="62"/>
                  </a:cubicBezTo>
                  <a:cubicBezTo>
                    <a:pt x="26" y="62"/>
                    <a:pt x="24" y="62"/>
                    <a:pt x="23" y="62"/>
                  </a:cubicBezTo>
                  <a:close/>
                  <a:moveTo>
                    <a:pt x="37" y="14"/>
                  </a:moveTo>
                  <a:cubicBezTo>
                    <a:pt x="37" y="14"/>
                    <a:pt x="36" y="14"/>
                    <a:pt x="36" y="14"/>
                  </a:cubicBezTo>
                  <a:cubicBezTo>
                    <a:pt x="34" y="14"/>
                    <a:pt x="32" y="16"/>
                    <a:pt x="31" y="1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5" y="40"/>
                    <a:pt x="15" y="45"/>
                    <a:pt x="19" y="48"/>
                  </a:cubicBezTo>
                  <a:cubicBezTo>
                    <a:pt x="20" y="49"/>
                    <a:pt x="23" y="49"/>
                    <a:pt x="24" y="49"/>
                  </a:cubicBezTo>
                  <a:cubicBezTo>
                    <a:pt x="26" y="49"/>
                    <a:pt x="28" y="47"/>
                    <a:pt x="29" y="4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5" y="24"/>
                    <a:pt x="45" y="22"/>
                    <a:pt x="45" y="20"/>
                  </a:cubicBezTo>
                  <a:cubicBezTo>
                    <a:pt x="44" y="18"/>
                    <a:pt x="43" y="17"/>
                    <a:pt x="42" y="15"/>
                  </a:cubicBezTo>
                  <a:cubicBezTo>
                    <a:pt x="40" y="15"/>
                    <a:pt x="39" y="14"/>
                    <a:pt x="37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gf72cb10f56_0_105"/>
            <p:cNvSpPr/>
            <p:nvPr/>
          </p:nvSpPr>
          <p:spPr>
            <a:xfrm>
              <a:off x="4146550" y="4924425"/>
              <a:ext cx="66675" cy="46038"/>
            </a:xfrm>
            <a:custGeom>
              <a:rect b="b" l="l" r="r" t="t"/>
              <a:pathLst>
                <a:path extrusionOk="0" h="41" w="59">
                  <a:moveTo>
                    <a:pt x="42" y="41"/>
                  </a:moveTo>
                  <a:cubicBezTo>
                    <a:pt x="40" y="41"/>
                    <a:pt x="38" y="40"/>
                    <a:pt x="36" y="39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1" y="24"/>
                    <a:pt x="0" y="20"/>
                    <a:pt x="1" y="17"/>
                  </a:cubicBezTo>
                  <a:cubicBezTo>
                    <a:pt x="3" y="13"/>
                    <a:pt x="7" y="12"/>
                    <a:pt x="10" y="13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2" y="28"/>
                    <a:pt x="44" y="28"/>
                    <a:pt x="45" y="27"/>
                  </a:cubicBezTo>
                  <a:cubicBezTo>
                    <a:pt x="45" y="26"/>
                    <a:pt x="45" y="25"/>
                    <a:pt x="45" y="24"/>
                  </a:cubicBezTo>
                  <a:cubicBezTo>
                    <a:pt x="45" y="24"/>
                    <a:pt x="45" y="23"/>
                    <a:pt x="44" y="22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3" y="11"/>
                    <a:pt x="22" y="8"/>
                    <a:pt x="24" y="4"/>
                  </a:cubicBezTo>
                  <a:cubicBezTo>
                    <a:pt x="25" y="1"/>
                    <a:pt x="29" y="0"/>
                    <a:pt x="33" y="2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4" y="13"/>
                    <a:pt x="57" y="17"/>
                    <a:pt x="58" y="21"/>
                  </a:cubicBezTo>
                  <a:cubicBezTo>
                    <a:pt x="59" y="26"/>
                    <a:pt x="58" y="30"/>
                    <a:pt x="55" y="34"/>
                  </a:cubicBezTo>
                  <a:cubicBezTo>
                    <a:pt x="52" y="38"/>
                    <a:pt x="47" y="41"/>
                    <a:pt x="42" y="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gf72cb10f56_0_105"/>
            <p:cNvSpPr/>
            <p:nvPr/>
          </p:nvSpPr>
          <p:spPr>
            <a:xfrm>
              <a:off x="4164013" y="4884738"/>
              <a:ext cx="80962" cy="76200"/>
            </a:xfrm>
            <a:custGeom>
              <a:rect b="b" l="l" r="r" t="t"/>
              <a:pathLst>
                <a:path extrusionOk="0" h="66" w="71">
                  <a:moveTo>
                    <a:pt x="52" y="66"/>
                  </a:moveTo>
                  <a:cubicBezTo>
                    <a:pt x="49" y="66"/>
                    <a:pt x="46" y="65"/>
                    <a:pt x="44" y="64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3" y="54"/>
                    <a:pt x="22" y="50"/>
                    <a:pt x="24" y="47"/>
                  </a:cubicBezTo>
                  <a:cubicBezTo>
                    <a:pt x="25" y="43"/>
                    <a:pt x="29" y="42"/>
                    <a:pt x="32" y="44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2" y="53"/>
                    <a:pt x="55" y="52"/>
                    <a:pt x="56" y="50"/>
                  </a:cubicBezTo>
                  <a:cubicBezTo>
                    <a:pt x="57" y="49"/>
                    <a:pt x="58" y="47"/>
                    <a:pt x="57" y="46"/>
                  </a:cubicBezTo>
                  <a:cubicBezTo>
                    <a:pt x="57" y="44"/>
                    <a:pt x="56" y="43"/>
                    <a:pt x="55" y="4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1" y="11"/>
                    <a:pt x="0" y="7"/>
                    <a:pt x="2" y="4"/>
                  </a:cubicBezTo>
                  <a:cubicBezTo>
                    <a:pt x="4" y="1"/>
                    <a:pt x="8" y="0"/>
                    <a:pt x="11" y="2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66" y="34"/>
                    <a:pt x="69" y="38"/>
                    <a:pt x="70" y="43"/>
                  </a:cubicBezTo>
                  <a:cubicBezTo>
                    <a:pt x="71" y="48"/>
                    <a:pt x="70" y="53"/>
                    <a:pt x="67" y="58"/>
                  </a:cubicBezTo>
                  <a:cubicBezTo>
                    <a:pt x="64" y="63"/>
                    <a:pt x="58" y="66"/>
                    <a:pt x="52" y="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gf72cb10f56_0_105"/>
            <p:cNvSpPr/>
            <p:nvPr/>
          </p:nvSpPr>
          <p:spPr>
            <a:xfrm>
              <a:off x="4181475" y="4862513"/>
              <a:ext cx="87312" cy="77788"/>
            </a:xfrm>
            <a:custGeom>
              <a:rect b="b" l="l" r="r" t="t"/>
              <a:pathLst>
                <a:path extrusionOk="0" h="68" w="76">
                  <a:moveTo>
                    <a:pt x="54" y="68"/>
                  </a:moveTo>
                  <a:cubicBezTo>
                    <a:pt x="50" y="68"/>
                    <a:pt x="47" y="67"/>
                    <a:pt x="44" y="65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1" y="41"/>
                    <a:pt x="0" y="37"/>
                    <a:pt x="2" y="34"/>
                  </a:cubicBezTo>
                  <a:cubicBezTo>
                    <a:pt x="4" y="30"/>
                    <a:pt x="8" y="29"/>
                    <a:pt x="11" y="31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2" y="55"/>
                    <a:pt x="54" y="55"/>
                    <a:pt x="55" y="55"/>
                  </a:cubicBezTo>
                  <a:cubicBezTo>
                    <a:pt x="57" y="54"/>
                    <a:pt x="58" y="53"/>
                    <a:pt x="59" y="52"/>
                  </a:cubicBezTo>
                  <a:cubicBezTo>
                    <a:pt x="61" y="49"/>
                    <a:pt x="60" y="45"/>
                    <a:pt x="57" y="4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5" y="11"/>
                    <a:pt x="4" y="7"/>
                    <a:pt x="6" y="4"/>
                  </a:cubicBezTo>
                  <a:cubicBezTo>
                    <a:pt x="7" y="1"/>
                    <a:pt x="12" y="0"/>
                    <a:pt x="15" y="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73" y="38"/>
                    <a:pt x="76" y="49"/>
                    <a:pt x="71" y="58"/>
                  </a:cubicBezTo>
                  <a:cubicBezTo>
                    <a:pt x="68" y="63"/>
                    <a:pt x="64" y="66"/>
                    <a:pt x="59" y="67"/>
                  </a:cubicBezTo>
                  <a:cubicBezTo>
                    <a:pt x="57" y="68"/>
                    <a:pt x="55" y="68"/>
                    <a:pt x="54" y="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f72cb10f56_0_105"/>
            <p:cNvSpPr/>
            <p:nvPr/>
          </p:nvSpPr>
          <p:spPr>
            <a:xfrm>
              <a:off x="4225925" y="4843463"/>
              <a:ext cx="68262" cy="76200"/>
            </a:xfrm>
            <a:custGeom>
              <a:rect b="b" l="l" r="r" t="t"/>
              <a:pathLst>
                <a:path extrusionOk="0" h="67" w="61">
                  <a:moveTo>
                    <a:pt x="35" y="67"/>
                  </a:moveTo>
                  <a:cubicBezTo>
                    <a:pt x="31" y="67"/>
                    <a:pt x="27" y="66"/>
                    <a:pt x="23" y="63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1" y="49"/>
                    <a:pt x="0" y="45"/>
                    <a:pt x="2" y="42"/>
                  </a:cubicBezTo>
                  <a:cubicBezTo>
                    <a:pt x="4" y="39"/>
                    <a:pt x="8" y="38"/>
                    <a:pt x="11" y="40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2" y="54"/>
                    <a:pt x="35" y="54"/>
                    <a:pt x="38" y="53"/>
                  </a:cubicBezTo>
                  <a:cubicBezTo>
                    <a:pt x="40" y="53"/>
                    <a:pt x="42" y="51"/>
                    <a:pt x="43" y="49"/>
                  </a:cubicBezTo>
                  <a:cubicBezTo>
                    <a:pt x="46" y="45"/>
                    <a:pt x="45" y="39"/>
                    <a:pt x="41" y="3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1"/>
                    <a:pt x="2" y="7"/>
                    <a:pt x="4" y="4"/>
                  </a:cubicBezTo>
                  <a:cubicBezTo>
                    <a:pt x="6" y="1"/>
                    <a:pt x="10" y="0"/>
                    <a:pt x="13" y="2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8" y="32"/>
                    <a:pt x="61" y="45"/>
                    <a:pt x="55" y="56"/>
                  </a:cubicBezTo>
                  <a:cubicBezTo>
                    <a:pt x="52" y="61"/>
                    <a:pt x="47" y="65"/>
                    <a:pt x="41" y="66"/>
                  </a:cubicBezTo>
                  <a:cubicBezTo>
                    <a:pt x="39" y="67"/>
                    <a:pt x="37" y="67"/>
                    <a:pt x="35" y="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f72cb10f56_0_105"/>
            <p:cNvSpPr/>
            <p:nvPr/>
          </p:nvSpPr>
          <p:spPr>
            <a:xfrm>
              <a:off x="3935413" y="4737100"/>
              <a:ext cx="122237" cy="163513"/>
            </a:xfrm>
            <a:custGeom>
              <a:rect b="b" l="l" r="r" t="t"/>
              <a:pathLst>
                <a:path extrusionOk="0" h="143" w="108">
                  <a:moveTo>
                    <a:pt x="56" y="143"/>
                  </a:moveTo>
                  <a:cubicBezTo>
                    <a:pt x="55" y="143"/>
                    <a:pt x="54" y="143"/>
                    <a:pt x="54" y="143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3" y="123"/>
                    <a:pt x="2" y="122"/>
                    <a:pt x="1" y="120"/>
                  </a:cubicBezTo>
                  <a:cubicBezTo>
                    <a:pt x="0" y="119"/>
                    <a:pt x="0" y="117"/>
                    <a:pt x="1" y="11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5" y="2"/>
                    <a:pt x="48" y="0"/>
                    <a:pt x="52" y="2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5" y="21"/>
                    <a:pt x="106" y="22"/>
                    <a:pt x="107" y="23"/>
                  </a:cubicBezTo>
                  <a:cubicBezTo>
                    <a:pt x="108" y="25"/>
                    <a:pt x="108" y="27"/>
                    <a:pt x="107" y="29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68" y="126"/>
                    <a:pt x="68" y="126"/>
                    <a:pt x="68" y="126"/>
                  </a:cubicBezTo>
                  <a:cubicBezTo>
                    <a:pt x="62" y="139"/>
                    <a:pt x="62" y="139"/>
                    <a:pt x="62" y="139"/>
                  </a:cubicBezTo>
                  <a:cubicBezTo>
                    <a:pt x="61" y="141"/>
                    <a:pt x="58" y="143"/>
                    <a:pt x="56" y="143"/>
                  </a:cubicBezTo>
                  <a:close/>
                  <a:moveTo>
                    <a:pt x="16" y="114"/>
                  </a:moveTo>
                  <a:cubicBezTo>
                    <a:pt x="52" y="128"/>
                    <a:pt x="52" y="128"/>
                    <a:pt x="52" y="128"/>
                  </a:cubicBezTo>
                  <a:cubicBezTo>
                    <a:pt x="55" y="121"/>
                    <a:pt x="55" y="121"/>
                    <a:pt x="55" y="121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89" y="38"/>
                    <a:pt x="92" y="30"/>
                    <a:pt x="92" y="30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16" y="1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1" name="Google Shape;261;gf72cb10f56_0_105"/>
          <p:cNvGrpSpPr/>
          <p:nvPr/>
        </p:nvGrpSpPr>
        <p:grpSpPr>
          <a:xfrm>
            <a:off x="4019921" y="4165866"/>
            <a:ext cx="689925" cy="508167"/>
            <a:chOff x="4681202" y="4156690"/>
            <a:chExt cx="736155" cy="542161"/>
          </a:xfrm>
        </p:grpSpPr>
        <p:sp>
          <p:nvSpPr>
            <p:cNvPr id="262" name="Google Shape;262;gf72cb10f56_0_105"/>
            <p:cNvSpPr/>
            <p:nvPr/>
          </p:nvSpPr>
          <p:spPr>
            <a:xfrm>
              <a:off x="4792493" y="4191405"/>
              <a:ext cx="264444" cy="243002"/>
            </a:xfrm>
            <a:custGeom>
              <a:rect b="b" l="l" r="r" t="t"/>
              <a:pathLst>
                <a:path extrusionOk="0" h="330" w="359">
                  <a:moveTo>
                    <a:pt x="259" y="26"/>
                  </a:moveTo>
                  <a:cubicBezTo>
                    <a:pt x="232" y="9"/>
                    <a:pt x="202" y="0"/>
                    <a:pt x="171" y="0"/>
                  </a:cubicBezTo>
                  <a:cubicBezTo>
                    <a:pt x="114" y="0"/>
                    <a:pt x="61" y="29"/>
                    <a:pt x="31" y="77"/>
                  </a:cubicBezTo>
                  <a:cubicBezTo>
                    <a:pt x="7" y="114"/>
                    <a:pt x="0" y="158"/>
                    <a:pt x="9" y="201"/>
                  </a:cubicBezTo>
                  <a:cubicBezTo>
                    <a:pt x="19" y="245"/>
                    <a:pt x="45" y="281"/>
                    <a:pt x="82" y="305"/>
                  </a:cubicBezTo>
                  <a:cubicBezTo>
                    <a:pt x="92" y="311"/>
                    <a:pt x="103" y="316"/>
                    <a:pt x="114" y="320"/>
                  </a:cubicBezTo>
                  <a:cubicBezTo>
                    <a:pt x="132" y="327"/>
                    <a:pt x="151" y="330"/>
                    <a:pt x="170" y="330"/>
                  </a:cubicBezTo>
                  <a:cubicBezTo>
                    <a:pt x="170" y="330"/>
                    <a:pt x="170" y="330"/>
                    <a:pt x="170" y="330"/>
                  </a:cubicBezTo>
                  <a:cubicBezTo>
                    <a:pt x="227" y="330"/>
                    <a:pt x="280" y="302"/>
                    <a:pt x="310" y="254"/>
                  </a:cubicBezTo>
                  <a:cubicBezTo>
                    <a:pt x="359" y="177"/>
                    <a:pt x="336" y="74"/>
                    <a:pt x="259" y="26"/>
                  </a:cubicBezTo>
                  <a:close/>
                  <a:moveTo>
                    <a:pt x="250" y="39"/>
                  </a:moveTo>
                  <a:cubicBezTo>
                    <a:pt x="320" y="83"/>
                    <a:pt x="341" y="176"/>
                    <a:pt x="297" y="245"/>
                  </a:cubicBezTo>
                  <a:cubicBezTo>
                    <a:pt x="269" y="288"/>
                    <a:pt x="222" y="314"/>
                    <a:pt x="170" y="314"/>
                  </a:cubicBezTo>
                  <a:cubicBezTo>
                    <a:pt x="164" y="314"/>
                    <a:pt x="157" y="314"/>
                    <a:pt x="150" y="313"/>
                  </a:cubicBezTo>
                  <a:cubicBezTo>
                    <a:pt x="150" y="17"/>
                    <a:pt x="150" y="17"/>
                    <a:pt x="150" y="17"/>
                  </a:cubicBezTo>
                  <a:cubicBezTo>
                    <a:pt x="157" y="17"/>
                    <a:pt x="164" y="16"/>
                    <a:pt x="171" y="16"/>
                  </a:cubicBezTo>
                  <a:cubicBezTo>
                    <a:pt x="199" y="16"/>
                    <a:pt x="226" y="24"/>
                    <a:pt x="250" y="39"/>
                  </a:cubicBezTo>
                  <a:close/>
                  <a:moveTo>
                    <a:pt x="25" y="198"/>
                  </a:moveTo>
                  <a:cubicBezTo>
                    <a:pt x="16" y="159"/>
                    <a:pt x="23" y="119"/>
                    <a:pt x="45" y="85"/>
                  </a:cubicBezTo>
                  <a:cubicBezTo>
                    <a:pt x="65" y="53"/>
                    <a:pt x="97" y="30"/>
                    <a:pt x="134" y="21"/>
                  </a:cubicBezTo>
                  <a:cubicBezTo>
                    <a:pt x="134" y="310"/>
                    <a:pt x="134" y="310"/>
                    <a:pt x="134" y="310"/>
                  </a:cubicBezTo>
                  <a:cubicBezTo>
                    <a:pt x="119" y="306"/>
                    <a:pt x="104" y="300"/>
                    <a:pt x="91" y="291"/>
                  </a:cubicBezTo>
                  <a:cubicBezTo>
                    <a:pt x="57" y="270"/>
                    <a:pt x="34" y="237"/>
                    <a:pt x="25" y="198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4"/>
                <a:buFont typeface="Arial"/>
                <a:buNone/>
              </a:pPr>
              <a:r>
                <a:t/>
              </a:r>
              <a:endParaRPr b="0" i="0" sz="39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gf72cb10f56_0_105"/>
            <p:cNvSpPr/>
            <p:nvPr/>
          </p:nvSpPr>
          <p:spPr>
            <a:xfrm>
              <a:off x="4971172" y="4486479"/>
              <a:ext cx="273633" cy="11231"/>
            </a:xfrm>
            <a:custGeom>
              <a:rect b="b" l="l" r="r" t="t"/>
              <a:pathLst>
                <a:path extrusionOk="0" h="16" w="372">
                  <a:moveTo>
                    <a:pt x="372" y="8"/>
                  </a:moveTo>
                  <a:cubicBezTo>
                    <a:pt x="372" y="4"/>
                    <a:pt x="368" y="0"/>
                    <a:pt x="36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3"/>
                    <a:pt x="3" y="16"/>
                    <a:pt x="8" y="16"/>
                  </a:cubicBezTo>
                  <a:cubicBezTo>
                    <a:pt x="364" y="16"/>
                    <a:pt x="364" y="16"/>
                    <a:pt x="364" y="16"/>
                  </a:cubicBezTo>
                  <a:cubicBezTo>
                    <a:pt x="368" y="16"/>
                    <a:pt x="372" y="13"/>
                    <a:pt x="372" y="8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4"/>
                <a:buFont typeface="Arial"/>
                <a:buNone/>
              </a:pPr>
              <a:r>
                <a:t/>
              </a:r>
              <a:endParaRPr b="0" i="0" sz="39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gf72cb10f56_0_105"/>
            <p:cNvSpPr/>
            <p:nvPr/>
          </p:nvSpPr>
          <p:spPr>
            <a:xfrm>
              <a:off x="4681202" y="4156690"/>
              <a:ext cx="736155" cy="542161"/>
            </a:xfrm>
            <a:custGeom>
              <a:rect b="b" l="l" r="r" t="t"/>
              <a:pathLst>
                <a:path extrusionOk="0" h="738" w="1001">
                  <a:moveTo>
                    <a:pt x="993" y="722"/>
                  </a:moveTo>
                  <a:cubicBezTo>
                    <a:pt x="863" y="722"/>
                    <a:pt x="863" y="722"/>
                    <a:pt x="863" y="722"/>
                  </a:cubicBezTo>
                  <a:cubicBezTo>
                    <a:pt x="863" y="90"/>
                    <a:pt x="863" y="90"/>
                    <a:pt x="863" y="90"/>
                  </a:cubicBezTo>
                  <a:cubicBezTo>
                    <a:pt x="863" y="85"/>
                    <a:pt x="860" y="82"/>
                    <a:pt x="855" y="82"/>
                  </a:cubicBezTo>
                  <a:cubicBezTo>
                    <a:pt x="827" y="82"/>
                    <a:pt x="827" y="82"/>
                    <a:pt x="827" y="82"/>
                  </a:cubicBezTo>
                  <a:cubicBezTo>
                    <a:pt x="827" y="51"/>
                    <a:pt x="827" y="51"/>
                    <a:pt x="827" y="51"/>
                  </a:cubicBezTo>
                  <a:cubicBezTo>
                    <a:pt x="827" y="46"/>
                    <a:pt x="823" y="43"/>
                    <a:pt x="819" y="43"/>
                  </a:cubicBezTo>
                  <a:cubicBezTo>
                    <a:pt x="452" y="43"/>
                    <a:pt x="452" y="43"/>
                    <a:pt x="452" y="43"/>
                  </a:cubicBezTo>
                  <a:cubicBezTo>
                    <a:pt x="451" y="43"/>
                    <a:pt x="451" y="43"/>
                    <a:pt x="450" y="43"/>
                  </a:cubicBezTo>
                  <a:cubicBezTo>
                    <a:pt x="445" y="39"/>
                    <a:pt x="440" y="36"/>
                    <a:pt x="435" y="33"/>
                  </a:cubicBezTo>
                  <a:cubicBezTo>
                    <a:pt x="401" y="11"/>
                    <a:pt x="362" y="0"/>
                    <a:pt x="322" y="0"/>
                  </a:cubicBezTo>
                  <a:cubicBezTo>
                    <a:pt x="248" y="0"/>
                    <a:pt x="181" y="37"/>
                    <a:pt x="142" y="99"/>
                  </a:cubicBezTo>
                  <a:cubicBezTo>
                    <a:pt x="112" y="147"/>
                    <a:pt x="102" y="203"/>
                    <a:pt x="114" y="259"/>
                  </a:cubicBezTo>
                  <a:cubicBezTo>
                    <a:pt x="126" y="312"/>
                    <a:pt x="157" y="357"/>
                    <a:pt x="201" y="387"/>
                  </a:cubicBezTo>
                  <a:cubicBezTo>
                    <a:pt x="172" y="434"/>
                    <a:pt x="172" y="434"/>
                    <a:pt x="172" y="434"/>
                  </a:cubicBezTo>
                  <a:cubicBezTo>
                    <a:pt x="153" y="423"/>
                    <a:pt x="153" y="423"/>
                    <a:pt x="153" y="423"/>
                  </a:cubicBezTo>
                  <a:cubicBezTo>
                    <a:pt x="150" y="420"/>
                    <a:pt x="145" y="421"/>
                    <a:pt x="142" y="425"/>
                  </a:cubicBezTo>
                  <a:cubicBezTo>
                    <a:pt x="7" y="639"/>
                    <a:pt x="7" y="639"/>
                    <a:pt x="7" y="639"/>
                  </a:cubicBezTo>
                  <a:cubicBezTo>
                    <a:pt x="2" y="647"/>
                    <a:pt x="0" y="657"/>
                    <a:pt x="2" y="667"/>
                  </a:cubicBezTo>
                  <a:cubicBezTo>
                    <a:pt x="4" y="677"/>
                    <a:pt x="10" y="685"/>
                    <a:pt x="19" y="691"/>
                  </a:cubicBezTo>
                  <a:cubicBezTo>
                    <a:pt x="25" y="694"/>
                    <a:pt x="32" y="696"/>
                    <a:pt x="39" y="696"/>
                  </a:cubicBezTo>
                  <a:cubicBezTo>
                    <a:pt x="52" y="696"/>
                    <a:pt x="64" y="690"/>
                    <a:pt x="71" y="679"/>
                  </a:cubicBezTo>
                  <a:cubicBezTo>
                    <a:pt x="206" y="465"/>
                    <a:pt x="206" y="465"/>
                    <a:pt x="206" y="465"/>
                  </a:cubicBezTo>
                  <a:cubicBezTo>
                    <a:pt x="207" y="464"/>
                    <a:pt x="207" y="461"/>
                    <a:pt x="207" y="459"/>
                  </a:cubicBezTo>
                  <a:cubicBezTo>
                    <a:pt x="206" y="457"/>
                    <a:pt x="205" y="455"/>
                    <a:pt x="203" y="454"/>
                  </a:cubicBezTo>
                  <a:cubicBezTo>
                    <a:pt x="185" y="443"/>
                    <a:pt x="185" y="443"/>
                    <a:pt x="185" y="443"/>
                  </a:cubicBezTo>
                  <a:cubicBezTo>
                    <a:pt x="215" y="396"/>
                    <a:pt x="215" y="396"/>
                    <a:pt x="215" y="396"/>
                  </a:cubicBezTo>
                  <a:cubicBezTo>
                    <a:pt x="247" y="415"/>
                    <a:pt x="284" y="425"/>
                    <a:pt x="321" y="425"/>
                  </a:cubicBezTo>
                  <a:cubicBezTo>
                    <a:pt x="321" y="425"/>
                    <a:pt x="321" y="425"/>
                    <a:pt x="321" y="425"/>
                  </a:cubicBezTo>
                  <a:cubicBezTo>
                    <a:pt x="325" y="425"/>
                    <a:pt x="329" y="425"/>
                    <a:pt x="333" y="424"/>
                  </a:cubicBezTo>
                  <a:cubicBezTo>
                    <a:pt x="333" y="690"/>
                    <a:pt x="333" y="690"/>
                    <a:pt x="333" y="690"/>
                  </a:cubicBezTo>
                  <a:cubicBezTo>
                    <a:pt x="333" y="695"/>
                    <a:pt x="336" y="698"/>
                    <a:pt x="341" y="698"/>
                  </a:cubicBezTo>
                  <a:cubicBezTo>
                    <a:pt x="358" y="698"/>
                    <a:pt x="358" y="698"/>
                    <a:pt x="358" y="698"/>
                  </a:cubicBezTo>
                  <a:cubicBezTo>
                    <a:pt x="358" y="722"/>
                    <a:pt x="358" y="722"/>
                    <a:pt x="358" y="722"/>
                  </a:cubicBezTo>
                  <a:cubicBezTo>
                    <a:pt x="144" y="722"/>
                    <a:pt x="144" y="722"/>
                    <a:pt x="144" y="722"/>
                  </a:cubicBezTo>
                  <a:cubicBezTo>
                    <a:pt x="140" y="722"/>
                    <a:pt x="136" y="726"/>
                    <a:pt x="136" y="730"/>
                  </a:cubicBezTo>
                  <a:cubicBezTo>
                    <a:pt x="136" y="735"/>
                    <a:pt x="140" y="738"/>
                    <a:pt x="144" y="738"/>
                  </a:cubicBezTo>
                  <a:cubicBezTo>
                    <a:pt x="715" y="738"/>
                    <a:pt x="715" y="738"/>
                    <a:pt x="715" y="738"/>
                  </a:cubicBezTo>
                  <a:cubicBezTo>
                    <a:pt x="719" y="738"/>
                    <a:pt x="723" y="735"/>
                    <a:pt x="723" y="730"/>
                  </a:cubicBezTo>
                  <a:cubicBezTo>
                    <a:pt x="723" y="726"/>
                    <a:pt x="719" y="722"/>
                    <a:pt x="715" y="722"/>
                  </a:cubicBezTo>
                  <a:cubicBezTo>
                    <a:pt x="374" y="722"/>
                    <a:pt x="374" y="722"/>
                    <a:pt x="374" y="722"/>
                  </a:cubicBezTo>
                  <a:cubicBezTo>
                    <a:pt x="374" y="698"/>
                    <a:pt x="374" y="698"/>
                    <a:pt x="374" y="698"/>
                  </a:cubicBezTo>
                  <a:cubicBezTo>
                    <a:pt x="819" y="698"/>
                    <a:pt x="819" y="698"/>
                    <a:pt x="819" y="698"/>
                  </a:cubicBezTo>
                  <a:cubicBezTo>
                    <a:pt x="823" y="698"/>
                    <a:pt x="827" y="695"/>
                    <a:pt x="827" y="690"/>
                  </a:cubicBezTo>
                  <a:cubicBezTo>
                    <a:pt x="827" y="98"/>
                    <a:pt x="827" y="98"/>
                    <a:pt x="827" y="98"/>
                  </a:cubicBezTo>
                  <a:cubicBezTo>
                    <a:pt x="847" y="98"/>
                    <a:pt x="847" y="98"/>
                    <a:pt x="847" y="98"/>
                  </a:cubicBezTo>
                  <a:cubicBezTo>
                    <a:pt x="847" y="722"/>
                    <a:pt x="847" y="722"/>
                    <a:pt x="847" y="722"/>
                  </a:cubicBezTo>
                  <a:cubicBezTo>
                    <a:pt x="804" y="722"/>
                    <a:pt x="804" y="722"/>
                    <a:pt x="804" y="722"/>
                  </a:cubicBezTo>
                  <a:cubicBezTo>
                    <a:pt x="800" y="722"/>
                    <a:pt x="796" y="726"/>
                    <a:pt x="796" y="730"/>
                  </a:cubicBezTo>
                  <a:cubicBezTo>
                    <a:pt x="796" y="735"/>
                    <a:pt x="800" y="738"/>
                    <a:pt x="804" y="738"/>
                  </a:cubicBezTo>
                  <a:cubicBezTo>
                    <a:pt x="993" y="738"/>
                    <a:pt x="993" y="738"/>
                    <a:pt x="993" y="738"/>
                  </a:cubicBezTo>
                  <a:cubicBezTo>
                    <a:pt x="998" y="738"/>
                    <a:pt x="1001" y="735"/>
                    <a:pt x="1001" y="730"/>
                  </a:cubicBezTo>
                  <a:cubicBezTo>
                    <a:pt x="1001" y="726"/>
                    <a:pt x="998" y="722"/>
                    <a:pt x="993" y="722"/>
                  </a:cubicBezTo>
                  <a:close/>
                  <a:moveTo>
                    <a:pt x="73" y="646"/>
                  </a:moveTo>
                  <a:cubicBezTo>
                    <a:pt x="36" y="623"/>
                    <a:pt x="36" y="623"/>
                    <a:pt x="36" y="623"/>
                  </a:cubicBezTo>
                  <a:cubicBezTo>
                    <a:pt x="132" y="471"/>
                    <a:pt x="132" y="471"/>
                    <a:pt x="132" y="471"/>
                  </a:cubicBezTo>
                  <a:cubicBezTo>
                    <a:pt x="169" y="494"/>
                    <a:pt x="169" y="494"/>
                    <a:pt x="169" y="494"/>
                  </a:cubicBezTo>
                  <a:lnTo>
                    <a:pt x="73" y="646"/>
                  </a:lnTo>
                  <a:close/>
                  <a:moveTo>
                    <a:pt x="39" y="680"/>
                  </a:moveTo>
                  <a:cubicBezTo>
                    <a:pt x="35" y="680"/>
                    <a:pt x="31" y="679"/>
                    <a:pt x="27" y="677"/>
                  </a:cubicBezTo>
                  <a:cubicBezTo>
                    <a:pt x="22" y="674"/>
                    <a:pt x="19" y="669"/>
                    <a:pt x="18" y="664"/>
                  </a:cubicBezTo>
                  <a:cubicBezTo>
                    <a:pt x="17" y="658"/>
                    <a:pt x="18" y="652"/>
                    <a:pt x="21" y="647"/>
                  </a:cubicBezTo>
                  <a:cubicBezTo>
                    <a:pt x="28" y="636"/>
                    <a:pt x="28" y="636"/>
                    <a:pt x="28" y="636"/>
                  </a:cubicBezTo>
                  <a:cubicBezTo>
                    <a:pt x="64" y="659"/>
                    <a:pt x="64" y="659"/>
                    <a:pt x="64" y="659"/>
                  </a:cubicBezTo>
                  <a:cubicBezTo>
                    <a:pt x="57" y="670"/>
                    <a:pt x="57" y="670"/>
                    <a:pt x="57" y="670"/>
                  </a:cubicBezTo>
                  <a:cubicBezTo>
                    <a:pt x="53" y="677"/>
                    <a:pt x="46" y="680"/>
                    <a:pt x="39" y="680"/>
                  </a:cubicBezTo>
                  <a:close/>
                  <a:moveTo>
                    <a:pt x="177" y="480"/>
                  </a:moveTo>
                  <a:cubicBezTo>
                    <a:pt x="141" y="457"/>
                    <a:pt x="141" y="457"/>
                    <a:pt x="141" y="457"/>
                  </a:cubicBezTo>
                  <a:cubicBezTo>
                    <a:pt x="152" y="440"/>
                    <a:pt x="152" y="440"/>
                    <a:pt x="152" y="440"/>
                  </a:cubicBezTo>
                  <a:cubicBezTo>
                    <a:pt x="188" y="464"/>
                    <a:pt x="188" y="464"/>
                    <a:pt x="188" y="464"/>
                  </a:cubicBezTo>
                  <a:lnTo>
                    <a:pt x="177" y="480"/>
                  </a:lnTo>
                  <a:close/>
                  <a:moveTo>
                    <a:pt x="321" y="409"/>
                  </a:moveTo>
                  <a:cubicBezTo>
                    <a:pt x="285" y="409"/>
                    <a:pt x="250" y="399"/>
                    <a:pt x="219" y="380"/>
                  </a:cubicBezTo>
                  <a:cubicBezTo>
                    <a:pt x="218" y="379"/>
                    <a:pt x="218" y="378"/>
                    <a:pt x="217" y="378"/>
                  </a:cubicBezTo>
                  <a:cubicBezTo>
                    <a:pt x="216" y="377"/>
                    <a:pt x="215" y="377"/>
                    <a:pt x="214" y="377"/>
                  </a:cubicBezTo>
                  <a:cubicBezTo>
                    <a:pt x="171" y="349"/>
                    <a:pt x="141" y="306"/>
                    <a:pt x="130" y="255"/>
                  </a:cubicBezTo>
                  <a:cubicBezTo>
                    <a:pt x="118" y="204"/>
                    <a:pt x="127" y="152"/>
                    <a:pt x="155" y="107"/>
                  </a:cubicBezTo>
                  <a:cubicBezTo>
                    <a:pt x="192" y="50"/>
                    <a:pt x="254" y="16"/>
                    <a:pt x="322" y="16"/>
                  </a:cubicBezTo>
                  <a:cubicBezTo>
                    <a:pt x="359" y="16"/>
                    <a:pt x="395" y="26"/>
                    <a:pt x="427" y="46"/>
                  </a:cubicBezTo>
                  <a:cubicBezTo>
                    <a:pt x="471" y="74"/>
                    <a:pt x="502" y="118"/>
                    <a:pt x="513" y="169"/>
                  </a:cubicBezTo>
                  <a:cubicBezTo>
                    <a:pt x="525" y="220"/>
                    <a:pt x="516" y="273"/>
                    <a:pt x="488" y="317"/>
                  </a:cubicBezTo>
                  <a:cubicBezTo>
                    <a:pt x="451" y="375"/>
                    <a:pt x="389" y="409"/>
                    <a:pt x="321" y="409"/>
                  </a:cubicBezTo>
                  <a:cubicBezTo>
                    <a:pt x="321" y="409"/>
                    <a:pt x="321" y="409"/>
                    <a:pt x="321" y="409"/>
                  </a:cubicBezTo>
                  <a:close/>
                  <a:moveTo>
                    <a:pt x="349" y="682"/>
                  </a:moveTo>
                  <a:cubicBezTo>
                    <a:pt x="349" y="423"/>
                    <a:pt x="349" y="423"/>
                    <a:pt x="349" y="423"/>
                  </a:cubicBezTo>
                  <a:cubicBezTo>
                    <a:pt x="411" y="415"/>
                    <a:pt x="467" y="380"/>
                    <a:pt x="501" y="326"/>
                  </a:cubicBezTo>
                  <a:cubicBezTo>
                    <a:pt x="532" y="278"/>
                    <a:pt x="541" y="221"/>
                    <a:pt x="529" y="166"/>
                  </a:cubicBezTo>
                  <a:cubicBezTo>
                    <a:pt x="520" y="124"/>
                    <a:pt x="499" y="87"/>
                    <a:pt x="469" y="59"/>
                  </a:cubicBezTo>
                  <a:cubicBezTo>
                    <a:pt x="811" y="59"/>
                    <a:pt x="811" y="59"/>
                    <a:pt x="811" y="59"/>
                  </a:cubicBezTo>
                  <a:cubicBezTo>
                    <a:pt x="811" y="500"/>
                    <a:pt x="811" y="500"/>
                    <a:pt x="811" y="500"/>
                  </a:cubicBezTo>
                  <a:cubicBezTo>
                    <a:pt x="810" y="500"/>
                    <a:pt x="810" y="500"/>
                    <a:pt x="809" y="500"/>
                  </a:cubicBezTo>
                  <a:cubicBezTo>
                    <a:pt x="470" y="500"/>
                    <a:pt x="470" y="500"/>
                    <a:pt x="470" y="500"/>
                  </a:cubicBezTo>
                  <a:cubicBezTo>
                    <a:pt x="466" y="500"/>
                    <a:pt x="462" y="504"/>
                    <a:pt x="462" y="508"/>
                  </a:cubicBezTo>
                  <a:cubicBezTo>
                    <a:pt x="462" y="512"/>
                    <a:pt x="466" y="516"/>
                    <a:pt x="470" y="516"/>
                  </a:cubicBezTo>
                  <a:cubicBezTo>
                    <a:pt x="809" y="516"/>
                    <a:pt x="809" y="516"/>
                    <a:pt x="809" y="516"/>
                  </a:cubicBezTo>
                  <a:cubicBezTo>
                    <a:pt x="810" y="516"/>
                    <a:pt x="810" y="516"/>
                    <a:pt x="811" y="516"/>
                  </a:cubicBezTo>
                  <a:cubicBezTo>
                    <a:pt x="811" y="536"/>
                    <a:pt x="811" y="536"/>
                    <a:pt x="811" y="536"/>
                  </a:cubicBezTo>
                  <a:cubicBezTo>
                    <a:pt x="654" y="536"/>
                    <a:pt x="654" y="536"/>
                    <a:pt x="654" y="536"/>
                  </a:cubicBezTo>
                  <a:cubicBezTo>
                    <a:pt x="650" y="536"/>
                    <a:pt x="646" y="539"/>
                    <a:pt x="646" y="544"/>
                  </a:cubicBezTo>
                  <a:cubicBezTo>
                    <a:pt x="646" y="548"/>
                    <a:pt x="650" y="552"/>
                    <a:pt x="654" y="552"/>
                  </a:cubicBezTo>
                  <a:cubicBezTo>
                    <a:pt x="811" y="552"/>
                    <a:pt x="811" y="552"/>
                    <a:pt x="811" y="552"/>
                  </a:cubicBezTo>
                  <a:cubicBezTo>
                    <a:pt x="811" y="682"/>
                    <a:pt x="811" y="682"/>
                    <a:pt x="811" y="682"/>
                  </a:cubicBezTo>
                  <a:lnTo>
                    <a:pt x="349" y="682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4"/>
                <a:buFont typeface="Arial"/>
                <a:buNone/>
              </a:pPr>
              <a:r>
                <a:t/>
              </a:r>
              <a:endParaRPr b="0" i="0" sz="39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rtificial Intelligence outline" id="265" name="Google Shape;265;gf72cb10f56_0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6351" y="2612618"/>
            <a:ext cx="732410" cy="7324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" name="Google Shape;266;gf72cb10f56_0_105"/>
          <p:cNvGrpSpPr/>
          <p:nvPr/>
        </p:nvGrpSpPr>
        <p:grpSpPr>
          <a:xfrm>
            <a:off x="6755457" y="4280116"/>
            <a:ext cx="543025" cy="429122"/>
            <a:chOff x="1979613" y="2311401"/>
            <a:chExt cx="325438" cy="257175"/>
          </a:xfrm>
        </p:grpSpPr>
        <p:sp>
          <p:nvSpPr>
            <p:cNvPr id="267" name="Google Shape;267;gf72cb10f56_0_105"/>
            <p:cNvSpPr/>
            <p:nvPr/>
          </p:nvSpPr>
          <p:spPr>
            <a:xfrm>
              <a:off x="2005013" y="2325688"/>
              <a:ext cx="47625" cy="47625"/>
            </a:xfrm>
            <a:custGeom>
              <a:rect b="b" l="l" r="r" t="t"/>
              <a:pathLst>
                <a:path extrusionOk="0" h="56" w="57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2"/>
                    <a:pt x="13" y="0"/>
                    <a:pt x="28" y="0"/>
                  </a:cubicBezTo>
                  <a:cubicBezTo>
                    <a:pt x="44" y="0"/>
                    <a:pt x="57" y="12"/>
                    <a:pt x="57" y="28"/>
                  </a:cubicBezTo>
                  <a:cubicBezTo>
                    <a:pt x="57" y="43"/>
                    <a:pt x="44" y="56"/>
                    <a:pt x="28" y="56"/>
                  </a:cubicBezTo>
                  <a:close/>
                  <a:moveTo>
                    <a:pt x="28" y="11"/>
                  </a:moveTo>
                  <a:cubicBezTo>
                    <a:pt x="19" y="11"/>
                    <a:pt x="11" y="18"/>
                    <a:pt x="11" y="28"/>
                  </a:cubicBezTo>
                  <a:cubicBezTo>
                    <a:pt x="11" y="37"/>
                    <a:pt x="19" y="45"/>
                    <a:pt x="28" y="45"/>
                  </a:cubicBezTo>
                  <a:cubicBezTo>
                    <a:pt x="38" y="45"/>
                    <a:pt x="46" y="37"/>
                    <a:pt x="46" y="28"/>
                  </a:cubicBezTo>
                  <a:cubicBezTo>
                    <a:pt x="46" y="18"/>
                    <a:pt x="38" y="11"/>
                    <a:pt x="28" y="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f72cb10f56_0_105"/>
            <p:cNvSpPr/>
            <p:nvPr/>
          </p:nvSpPr>
          <p:spPr>
            <a:xfrm>
              <a:off x="1997076" y="2405063"/>
              <a:ext cx="9525" cy="57150"/>
            </a:xfrm>
            <a:custGeom>
              <a:rect b="b" l="l" r="r" t="t"/>
              <a:pathLst>
                <a:path extrusionOk="0" h="69" w="11">
                  <a:moveTo>
                    <a:pt x="6" y="69"/>
                  </a:moveTo>
                  <a:cubicBezTo>
                    <a:pt x="3" y="69"/>
                    <a:pt x="0" y="66"/>
                    <a:pt x="0" y="6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66"/>
                    <a:pt x="9" y="69"/>
                    <a:pt x="6" y="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f72cb10f56_0_105"/>
            <p:cNvSpPr/>
            <p:nvPr/>
          </p:nvSpPr>
          <p:spPr>
            <a:xfrm>
              <a:off x="1979613" y="2378076"/>
              <a:ext cx="77788" cy="190500"/>
            </a:xfrm>
            <a:custGeom>
              <a:rect b="b" l="l" r="r" t="t"/>
              <a:pathLst>
                <a:path extrusionOk="0" h="230" w="93">
                  <a:moveTo>
                    <a:pt x="88" y="230"/>
                  </a:moveTo>
                  <a:cubicBezTo>
                    <a:pt x="65" y="230"/>
                    <a:pt x="65" y="230"/>
                    <a:pt x="65" y="230"/>
                  </a:cubicBezTo>
                  <a:cubicBezTo>
                    <a:pt x="62" y="230"/>
                    <a:pt x="59" y="228"/>
                    <a:pt x="59" y="225"/>
                  </a:cubicBezTo>
                  <a:cubicBezTo>
                    <a:pt x="59" y="130"/>
                    <a:pt x="59" y="130"/>
                    <a:pt x="59" y="130"/>
                  </a:cubicBezTo>
                  <a:cubicBezTo>
                    <a:pt x="59" y="130"/>
                    <a:pt x="59" y="129"/>
                    <a:pt x="59" y="129"/>
                  </a:cubicBezTo>
                  <a:cubicBezTo>
                    <a:pt x="58" y="129"/>
                    <a:pt x="58" y="128"/>
                    <a:pt x="57" y="128"/>
                  </a:cubicBezTo>
                  <a:cubicBezTo>
                    <a:pt x="56" y="129"/>
                    <a:pt x="55" y="130"/>
                    <a:pt x="55" y="131"/>
                  </a:cubicBezTo>
                  <a:cubicBezTo>
                    <a:pt x="55" y="225"/>
                    <a:pt x="55" y="225"/>
                    <a:pt x="55" y="225"/>
                  </a:cubicBezTo>
                  <a:cubicBezTo>
                    <a:pt x="55" y="228"/>
                    <a:pt x="53" y="230"/>
                    <a:pt x="50" y="230"/>
                  </a:cubicBezTo>
                  <a:cubicBezTo>
                    <a:pt x="27" y="230"/>
                    <a:pt x="27" y="230"/>
                    <a:pt x="27" y="230"/>
                  </a:cubicBezTo>
                  <a:cubicBezTo>
                    <a:pt x="24" y="230"/>
                    <a:pt x="21" y="228"/>
                    <a:pt x="21" y="225"/>
                  </a:cubicBezTo>
                  <a:cubicBezTo>
                    <a:pt x="21" y="111"/>
                    <a:pt x="21" y="111"/>
                    <a:pt x="21" y="111"/>
                  </a:cubicBezTo>
                  <a:cubicBezTo>
                    <a:pt x="19" y="112"/>
                    <a:pt x="16" y="113"/>
                    <a:pt x="13" y="112"/>
                  </a:cubicBezTo>
                  <a:cubicBezTo>
                    <a:pt x="5" y="111"/>
                    <a:pt x="0" y="104"/>
                    <a:pt x="0" y="9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9"/>
                    <a:pt x="14" y="3"/>
                    <a:pt x="33" y="1"/>
                  </a:cubicBezTo>
                  <a:cubicBezTo>
                    <a:pt x="38" y="0"/>
                    <a:pt x="47" y="0"/>
                    <a:pt x="57" y="0"/>
                  </a:cubicBezTo>
                  <a:cubicBezTo>
                    <a:pt x="60" y="0"/>
                    <a:pt x="63" y="2"/>
                    <a:pt x="63" y="5"/>
                  </a:cubicBezTo>
                  <a:cubicBezTo>
                    <a:pt x="63" y="8"/>
                    <a:pt x="60" y="11"/>
                    <a:pt x="57" y="11"/>
                  </a:cubicBezTo>
                  <a:cubicBezTo>
                    <a:pt x="47" y="11"/>
                    <a:pt x="39" y="11"/>
                    <a:pt x="34" y="12"/>
                  </a:cubicBezTo>
                  <a:cubicBezTo>
                    <a:pt x="21" y="13"/>
                    <a:pt x="11" y="24"/>
                    <a:pt x="11" y="37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11" y="98"/>
                    <a:pt x="13" y="101"/>
                    <a:pt x="15" y="101"/>
                  </a:cubicBezTo>
                  <a:cubicBezTo>
                    <a:pt x="17" y="102"/>
                    <a:pt x="19" y="101"/>
                    <a:pt x="19" y="100"/>
                  </a:cubicBezTo>
                  <a:cubicBezTo>
                    <a:pt x="21" y="99"/>
                    <a:pt x="21" y="98"/>
                    <a:pt x="21" y="96"/>
                  </a:cubicBezTo>
                  <a:cubicBezTo>
                    <a:pt x="21" y="93"/>
                    <a:pt x="24" y="91"/>
                    <a:pt x="27" y="91"/>
                  </a:cubicBezTo>
                  <a:cubicBezTo>
                    <a:pt x="30" y="91"/>
                    <a:pt x="32" y="93"/>
                    <a:pt x="32" y="96"/>
                  </a:cubicBezTo>
                  <a:cubicBezTo>
                    <a:pt x="32" y="219"/>
                    <a:pt x="32" y="219"/>
                    <a:pt x="32" y="219"/>
                  </a:cubicBezTo>
                  <a:cubicBezTo>
                    <a:pt x="44" y="219"/>
                    <a:pt x="44" y="219"/>
                    <a:pt x="44" y="219"/>
                  </a:cubicBezTo>
                  <a:cubicBezTo>
                    <a:pt x="44" y="131"/>
                    <a:pt x="44" y="131"/>
                    <a:pt x="44" y="131"/>
                  </a:cubicBezTo>
                  <a:cubicBezTo>
                    <a:pt x="44" y="124"/>
                    <a:pt x="49" y="119"/>
                    <a:pt x="55" y="118"/>
                  </a:cubicBezTo>
                  <a:cubicBezTo>
                    <a:pt x="59" y="117"/>
                    <a:pt x="63" y="118"/>
                    <a:pt x="66" y="121"/>
                  </a:cubicBezTo>
                  <a:cubicBezTo>
                    <a:pt x="69" y="123"/>
                    <a:pt x="70" y="127"/>
                    <a:pt x="70" y="130"/>
                  </a:cubicBezTo>
                  <a:cubicBezTo>
                    <a:pt x="70" y="219"/>
                    <a:pt x="70" y="219"/>
                    <a:pt x="70" y="219"/>
                  </a:cubicBezTo>
                  <a:cubicBezTo>
                    <a:pt x="82" y="219"/>
                    <a:pt x="82" y="219"/>
                    <a:pt x="82" y="219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2" y="93"/>
                    <a:pt x="85" y="91"/>
                    <a:pt x="88" y="91"/>
                  </a:cubicBezTo>
                  <a:cubicBezTo>
                    <a:pt x="91" y="91"/>
                    <a:pt x="93" y="93"/>
                    <a:pt x="93" y="96"/>
                  </a:cubicBezTo>
                  <a:cubicBezTo>
                    <a:pt x="93" y="225"/>
                    <a:pt x="93" y="225"/>
                    <a:pt x="93" y="225"/>
                  </a:cubicBezTo>
                  <a:cubicBezTo>
                    <a:pt x="93" y="228"/>
                    <a:pt x="91" y="230"/>
                    <a:pt x="88" y="2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gf72cb10f56_0_105"/>
            <p:cNvSpPr/>
            <p:nvPr/>
          </p:nvSpPr>
          <p:spPr>
            <a:xfrm>
              <a:off x="2014538" y="2401888"/>
              <a:ext cx="26988" cy="50800"/>
            </a:xfrm>
            <a:custGeom>
              <a:rect b="b" l="l" r="r" t="t"/>
              <a:pathLst>
                <a:path extrusionOk="0" h="61" w="32">
                  <a:moveTo>
                    <a:pt x="16" y="61"/>
                  </a:moveTo>
                  <a:cubicBezTo>
                    <a:pt x="14" y="61"/>
                    <a:pt x="12" y="60"/>
                    <a:pt x="11" y="5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7"/>
                    <a:pt x="0" y="36"/>
                    <a:pt x="1" y="3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2"/>
                    <a:pt x="7" y="0"/>
                    <a:pt x="10" y="0"/>
                  </a:cubicBezTo>
                  <a:cubicBezTo>
                    <a:pt x="13" y="0"/>
                    <a:pt x="15" y="3"/>
                    <a:pt x="15" y="6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3"/>
                    <a:pt x="20" y="1"/>
                    <a:pt x="23" y="0"/>
                  </a:cubicBezTo>
                  <a:cubicBezTo>
                    <a:pt x="26" y="0"/>
                    <a:pt x="29" y="2"/>
                    <a:pt x="29" y="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6"/>
                    <a:pt x="32" y="37"/>
                    <a:pt x="32" y="3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0" y="60"/>
                    <a:pt x="18" y="61"/>
                    <a:pt x="16" y="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f72cb10f56_0_105"/>
            <p:cNvSpPr/>
            <p:nvPr/>
          </p:nvSpPr>
          <p:spPr>
            <a:xfrm>
              <a:off x="1997076" y="2459038"/>
              <a:ext cx="60325" cy="7938"/>
            </a:xfrm>
            <a:custGeom>
              <a:rect b="b" l="l" r="r" t="t"/>
              <a:pathLst>
                <a:path extrusionOk="0" h="11" w="72">
                  <a:moveTo>
                    <a:pt x="67" y="11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0" y="0"/>
                    <a:pt x="72" y="3"/>
                    <a:pt x="72" y="6"/>
                  </a:cubicBezTo>
                  <a:cubicBezTo>
                    <a:pt x="72" y="9"/>
                    <a:pt x="70" y="11"/>
                    <a:pt x="67" y="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f72cb10f56_0_105"/>
            <p:cNvSpPr/>
            <p:nvPr/>
          </p:nvSpPr>
          <p:spPr>
            <a:xfrm>
              <a:off x="2024063" y="2378076"/>
              <a:ext cx="95250" cy="84138"/>
            </a:xfrm>
            <a:custGeom>
              <a:rect b="b" l="l" r="r" t="t"/>
              <a:pathLst>
                <a:path extrusionOk="0" h="102" w="115">
                  <a:moveTo>
                    <a:pt x="36" y="102"/>
                  </a:moveTo>
                  <a:cubicBezTo>
                    <a:pt x="33" y="102"/>
                    <a:pt x="30" y="99"/>
                    <a:pt x="30" y="96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6"/>
                    <a:pt x="33" y="23"/>
                    <a:pt x="36" y="23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101" y="23"/>
                    <a:pt x="104" y="20"/>
                    <a:pt x="104" y="17"/>
                  </a:cubicBezTo>
                  <a:cubicBezTo>
                    <a:pt x="104" y="14"/>
                    <a:pt x="101" y="11"/>
                    <a:pt x="98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7" y="0"/>
                    <a:pt x="115" y="8"/>
                    <a:pt x="115" y="17"/>
                  </a:cubicBezTo>
                  <a:cubicBezTo>
                    <a:pt x="115" y="26"/>
                    <a:pt x="107" y="34"/>
                    <a:pt x="98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9"/>
                    <a:pt x="39" y="102"/>
                    <a:pt x="36" y="1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f72cb10f56_0_105"/>
            <p:cNvSpPr/>
            <p:nvPr/>
          </p:nvSpPr>
          <p:spPr>
            <a:xfrm>
              <a:off x="2093913" y="2311401"/>
              <a:ext cx="200025" cy="158750"/>
            </a:xfrm>
            <a:custGeom>
              <a:rect b="b" l="l" r="r" t="t"/>
              <a:pathLst>
                <a:path extrusionOk="0" h="190" w="240">
                  <a:moveTo>
                    <a:pt x="234" y="190"/>
                  </a:moveTo>
                  <a:cubicBezTo>
                    <a:pt x="6" y="190"/>
                    <a:pt x="6" y="190"/>
                    <a:pt x="6" y="190"/>
                  </a:cubicBezTo>
                  <a:cubicBezTo>
                    <a:pt x="3" y="190"/>
                    <a:pt x="0" y="188"/>
                    <a:pt x="0" y="185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06"/>
                    <a:pt x="3" y="103"/>
                    <a:pt x="6" y="103"/>
                  </a:cubicBezTo>
                  <a:cubicBezTo>
                    <a:pt x="14" y="103"/>
                    <a:pt x="14" y="103"/>
                    <a:pt x="14" y="103"/>
                  </a:cubicBezTo>
                  <a:cubicBezTo>
                    <a:pt x="17" y="103"/>
                    <a:pt x="20" y="100"/>
                    <a:pt x="20" y="97"/>
                  </a:cubicBezTo>
                  <a:cubicBezTo>
                    <a:pt x="20" y="94"/>
                    <a:pt x="17" y="91"/>
                    <a:pt x="14" y="91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3" y="91"/>
                    <a:pt x="0" y="88"/>
                    <a:pt x="0" y="8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7" y="0"/>
                    <a:pt x="240" y="3"/>
                    <a:pt x="240" y="6"/>
                  </a:cubicBezTo>
                  <a:cubicBezTo>
                    <a:pt x="240" y="185"/>
                    <a:pt x="240" y="185"/>
                    <a:pt x="240" y="185"/>
                  </a:cubicBezTo>
                  <a:cubicBezTo>
                    <a:pt x="240" y="188"/>
                    <a:pt x="237" y="190"/>
                    <a:pt x="234" y="190"/>
                  </a:cubicBezTo>
                  <a:close/>
                  <a:moveTo>
                    <a:pt x="11" y="179"/>
                  </a:moveTo>
                  <a:cubicBezTo>
                    <a:pt x="229" y="179"/>
                    <a:pt x="229" y="179"/>
                    <a:pt x="229" y="179"/>
                  </a:cubicBezTo>
                  <a:cubicBezTo>
                    <a:pt x="229" y="11"/>
                    <a:pt x="229" y="11"/>
                    <a:pt x="229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4" y="80"/>
                    <a:pt x="14" y="80"/>
                    <a:pt x="14" y="80"/>
                  </a:cubicBezTo>
                  <a:cubicBezTo>
                    <a:pt x="23" y="80"/>
                    <a:pt x="31" y="88"/>
                    <a:pt x="31" y="97"/>
                  </a:cubicBezTo>
                  <a:cubicBezTo>
                    <a:pt x="31" y="106"/>
                    <a:pt x="23" y="114"/>
                    <a:pt x="14" y="114"/>
                  </a:cubicBezTo>
                  <a:cubicBezTo>
                    <a:pt x="11" y="114"/>
                    <a:pt x="11" y="114"/>
                    <a:pt x="11" y="114"/>
                  </a:cubicBezTo>
                  <a:lnTo>
                    <a:pt x="11" y="17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f72cb10f56_0_105"/>
            <p:cNvSpPr/>
            <p:nvPr/>
          </p:nvSpPr>
          <p:spPr>
            <a:xfrm>
              <a:off x="2211388" y="2325688"/>
              <a:ext cx="44450" cy="58738"/>
            </a:xfrm>
            <a:custGeom>
              <a:rect b="b" l="l" r="r" t="t"/>
              <a:pathLst>
                <a:path extrusionOk="0" h="70" w="53">
                  <a:moveTo>
                    <a:pt x="5" y="70"/>
                  </a:moveTo>
                  <a:cubicBezTo>
                    <a:pt x="5" y="70"/>
                    <a:pt x="4" y="70"/>
                    <a:pt x="3" y="70"/>
                  </a:cubicBezTo>
                  <a:cubicBezTo>
                    <a:pt x="1" y="69"/>
                    <a:pt x="0" y="67"/>
                    <a:pt x="0" y="6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3" y="0"/>
                    <a:pt x="39" y="7"/>
                    <a:pt x="51" y="19"/>
                  </a:cubicBezTo>
                  <a:cubicBezTo>
                    <a:pt x="53" y="21"/>
                    <a:pt x="53" y="25"/>
                    <a:pt x="51" y="27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8" y="70"/>
                    <a:pt x="7" y="70"/>
                    <a:pt x="5" y="70"/>
                  </a:cubicBezTo>
                  <a:close/>
                  <a:moveTo>
                    <a:pt x="11" y="11"/>
                  </a:moveTo>
                  <a:cubicBezTo>
                    <a:pt x="11" y="51"/>
                    <a:pt x="11" y="51"/>
                    <a:pt x="11" y="51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1" y="17"/>
                    <a:pt x="21" y="13"/>
                    <a:pt x="11" y="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f72cb10f56_0_105"/>
            <p:cNvSpPr/>
            <p:nvPr/>
          </p:nvSpPr>
          <p:spPr>
            <a:xfrm>
              <a:off x="2149476" y="2336801"/>
              <a:ext cx="92075" cy="107950"/>
            </a:xfrm>
            <a:custGeom>
              <a:rect b="b" l="l" r="r" t="t"/>
              <a:pathLst>
                <a:path extrusionOk="0" h="129" w="111">
                  <a:moveTo>
                    <a:pt x="64" y="129"/>
                  </a:moveTo>
                  <a:cubicBezTo>
                    <a:pt x="28" y="129"/>
                    <a:pt x="0" y="100"/>
                    <a:pt x="0" y="64"/>
                  </a:cubicBezTo>
                  <a:cubicBezTo>
                    <a:pt x="0" y="29"/>
                    <a:pt x="28" y="0"/>
                    <a:pt x="64" y="0"/>
                  </a:cubicBezTo>
                  <a:cubicBezTo>
                    <a:pt x="67" y="0"/>
                    <a:pt x="70" y="2"/>
                    <a:pt x="70" y="5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110" y="102"/>
                    <a:pt x="110" y="102"/>
                    <a:pt x="110" y="102"/>
                  </a:cubicBezTo>
                  <a:cubicBezTo>
                    <a:pt x="111" y="103"/>
                    <a:pt x="111" y="105"/>
                    <a:pt x="111" y="106"/>
                  </a:cubicBezTo>
                  <a:cubicBezTo>
                    <a:pt x="111" y="107"/>
                    <a:pt x="111" y="109"/>
                    <a:pt x="110" y="110"/>
                  </a:cubicBezTo>
                  <a:cubicBezTo>
                    <a:pt x="97" y="122"/>
                    <a:pt x="81" y="129"/>
                    <a:pt x="64" y="129"/>
                  </a:cubicBezTo>
                  <a:close/>
                  <a:moveTo>
                    <a:pt x="59" y="11"/>
                  </a:moveTo>
                  <a:cubicBezTo>
                    <a:pt x="32" y="14"/>
                    <a:pt x="11" y="37"/>
                    <a:pt x="11" y="64"/>
                  </a:cubicBezTo>
                  <a:cubicBezTo>
                    <a:pt x="11" y="94"/>
                    <a:pt x="35" y="118"/>
                    <a:pt x="64" y="118"/>
                  </a:cubicBezTo>
                  <a:cubicBezTo>
                    <a:pt x="76" y="118"/>
                    <a:pt x="88" y="114"/>
                    <a:pt x="98" y="106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59" y="67"/>
                    <a:pt x="59" y="66"/>
                    <a:pt x="59" y="64"/>
                  </a:cubicBezTo>
                  <a:lnTo>
                    <a:pt x="59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gf72cb10f56_0_105"/>
            <p:cNvSpPr/>
            <p:nvPr/>
          </p:nvSpPr>
          <p:spPr>
            <a:xfrm>
              <a:off x="2219326" y="2351088"/>
              <a:ext cx="58738" cy="77788"/>
            </a:xfrm>
            <a:custGeom>
              <a:rect b="b" l="l" r="r" t="t"/>
              <a:pathLst>
                <a:path extrusionOk="0" h="94" w="71">
                  <a:moveTo>
                    <a:pt x="48" y="94"/>
                  </a:moveTo>
                  <a:cubicBezTo>
                    <a:pt x="47" y="94"/>
                    <a:pt x="45" y="94"/>
                    <a:pt x="44" y="9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49"/>
                    <a:pt x="0" y="46"/>
                    <a:pt x="2" y="43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6" y="0"/>
                    <a:pt x="49" y="0"/>
                    <a:pt x="51" y="1"/>
                  </a:cubicBezTo>
                  <a:cubicBezTo>
                    <a:pt x="52" y="2"/>
                    <a:pt x="71" y="16"/>
                    <a:pt x="71" y="47"/>
                  </a:cubicBezTo>
                  <a:cubicBezTo>
                    <a:pt x="71" y="65"/>
                    <a:pt x="64" y="81"/>
                    <a:pt x="52" y="93"/>
                  </a:cubicBezTo>
                  <a:cubicBezTo>
                    <a:pt x="51" y="94"/>
                    <a:pt x="49" y="94"/>
                    <a:pt x="48" y="94"/>
                  </a:cubicBezTo>
                  <a:close/>
                  <a:moveTo>
                    <a:pt x="14" y="47"/>
                  </a:moveTo>
                  <a:cubicBezTo>
                    <a:pt x="48" y="81"/>
                    <a:pt x="48" y="81"/>
                    <a:pt x="48" y="81"/>
                  </a:cubicBezTo>
                  <a:cubicBezTo>
                    <a:pt x="56" y="72"/>
                    <a:pt x="60" y="60"/>
                    <a:pt x="60" y="47"/>
                  </a:cubicBezTo>
                  <a:cubicBezTo>
                    <a:pt x="60" y="30"/>
                    <a:pt x="52" y="18"/>
                    <a:pt x="48" y="13"/>
                  </a:cubicBezTo>
                  <a:lnTo>
                    <a:pt x="14" y="4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gf72cb10f56_0_105"/>
            <p:cNvSpPr/>
            <p:nvPr/>
          </p:nvSpPr>
          <p:spPr>
            <a:xfrm>
              <a:off x="2082801" y="2460626"/>
              <a:ext cx="222250" cy="25400"/>
            </a:xfrm>
            <a:custGeom>
              <a:rect b="b" l="l" r="r" t="t"/>
              <a:pathLst>
                <a:path extrusionOk="0" h="31" w="268">
                  <a:moveTo>
                    <a:pt x="253" y="31"/>
                  </a:move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4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53" y="0"/>
                    <a:pt x="253" y="0"/>
                    <a:pt x="253" y="0"/>
                  </a:cubicBezTo>
                  <a:cubicBezTo>
                    <a:pt x="261" y="0"/>
                    <a:pt x="268" y="7"/>
                    <a:pt x="268" y="15"/>
                  </a:cubicBezTo>
                  <a:cubicBezTo>
                    <a:pt x="268" y="24"/>
                    <a:pt x="261" y="31"/>
                    <a:pt x="253" y="31"/>
                  </a:cubicBezTo>
                  <a:close/>
                  <a:moveTo>
                    <a:pt x="15" y="11"/>
                  </a:moveTo>
                  <a:cubicBezTo>
                    <a:pt x="13" y="11"/>
                    <a:pt x="11" y="13"/>
                    <a:pt x="11" y="15"/>
                  </a:cubicBezTo>
                  <a:cubicBezTo>
                    <a:pt x="11" y="18"/>
                    <a:pt x="13" y="20"/>
                    <a:pt x="15" y="20"/>
                  </a:cubicBezTo>
                  <a:cubicBezTo>
                    <a:pt x="253" y="20"/>
                    <a:pt x="253" y="20"/>
                    <a:pt x="253" y="20"/>
                  </a:cubicBezTo>
                  <a:cubicBezTo>
                    <a:pt x="255" y="20"/>
                    <a:pt x="257" y="18"/>
                    <a:pt x="257" y="15"/>
                  </a:cubicBezTo>
                  <a:cubicBezTo>
                    <a:pt x="257" y="13"/>
                    <a:pt x="255" y="11"/>
                    <a:pt x="253" y="11"/>
                  </a:cubicBezTo>
                  <a:lnTo>
                    <a:pt x="15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8" name="Google Shape;278;gf72cb10f56_0_105"/>
          <p:cNvGrpSpPr/>
          <p:nvPr/>
        </p:nvGrpSpPr>
        <p:grpSpPr>
          <a:xfrm>
            <a:off x="5397764" y="4952274"/>
            <a:ext cx="610886" cy="474660"/>
            <a:chOff x="9166225" y="1958976"/>
            <a:chExt cx="455613" cy="354012"/>
          </a:xfrm>
        </p:grpSpPr>
        <p:sp>
          <p:nvSpPr>
            <p:cNvPr id="279" name="Google Shape;279;gf72cb10f56_0_105"/>
            <p:cNvSpPr/>
            <p:nvPr/>
          </p:nvSpPr>
          <p:spPr>
            <a:xfrm>
              <a:off x="9312275" y="2039938"/>
              <a:ext cx="160338" cy="273050"/>
            </a:xfrm>
            <a:custGeom>
              <a:rect b="b" l="l" r="r" t="t"/>
              <a:pathLst>
                <a:path extrusionOk="0" h="240" w="139">
                  <a:moveTo>
                    <a:pt x="34" y="240"/>
                  </a:moveTo>
                  <a:cubicBezTo>
                    <a:pt x="32" y="240"/>
                    <a:pt x="30" y="239"/>
                    <a:pt x="29" y="238"/>
                  </a:cubicBezTo>
                  <a:cubicBezTo>
                    <a:pt x="28" y="237"/>
                    <a:pt x="27" y="235"/>
                    <a:pt x="27" y="233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5" y="127"/>
                    <a:pt x="3" y="126"/>
                    <a:pt x="2" y="125"/>
                  </a:cubicBezTo>
                  <a:cubicBezTo>
                    <a:pt x="1" y="124"/>
                    <a:pt x="0" y="122"/>
                    <a:pt x="0" y="12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8" y="0"/>
                    <a:pt x="41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9" y="0"/>
                    <a:pt x="119" y="4"/>
                    <a:pt x="127" y="12"/>
                  </a:cubicBezTo>
                  <a:cubicBezTo>
                    <a:pt x="135" y="19"/>
                    <a:pt x="139" y="29"/>
                    <a:pt x="139" y="40"/>
                  </a:cubicBezTo>
                  <a:cubicBezTo>
                    <a:pt x="139" y="120"/>
                    <a:pt x="139" y="120"/>
                    <a:pt x="139" y="120"/>
                  </a:cubicBezTo>
                  <a:cubicBezTo>
                    <a:pt x="139" y="122"/>
                    <a:pt x="138" y="123"/>
                    <a:pt x="137" y="125"/>
                  </a:cubicBezTo>
                  <a:cubicBezTo>
                    <a:pt x="136" y="126"/>
                    <a:pt x="134" y="126"/>
                    <a:pt x="133" y="126"/>
                  </a:cubicBezTo>
                  <a:cubicBezTo>
                    <a:pt x="113" y="127"/>
                    <a:pt x="113" y="127"/>
                    <a:pt x="113" y="127"/>
                  </a:cubicBezTo>
                  <a:cubicBezTo>
                    <a:pt x="113" y="233"/>
                    <a:pt x="113" y="233"/>
                    <a:pt x="113" y="233"/>
                  </a:cubicBezTo>
                  <a:cubicBezTo>
                    <a:pt x="113" y="237"/>
                    <a:pt x="110" y="240"/>
                    <a:pt x="106" y="240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34" y="240"/>
                    <a:pt x="34" y="240"/>
                  </a:cubicBezTo>
                  <a:close/>
                  <a:moveTo>
                    <a:pt x="33" y="114"/>
                  </a:moveTo>
                  <a:cubicBezTo>
                    <a:pt x="35" y="114"/>
                    <a:pt x="37" y="114"/>
                    <a:pt x="38" y="116"/>
                  </a:cubicBezTo>
                  <a:cubicBezTo>
                    <a:pt x="39" y="117"/>
                    <a:pt x="40" y="118"/>
                    <a:pt x="40" y="120"/>
                  </a:cubicBezTo>
                  <a:cubicBezTo>
                    <a:pt x="40" y="227"/>
                    <a:pt x="40" y="227"/>
                    <a:pt x="40" y="227"/>
                  </a:cubicBezTo>
                  <a:cubicBezTo>
                    <a:pt x="100" y="227"/>
                    <a:pt x="100" y="227"/>
                    <a:pt x="100" y="227"/>
                  </a:cubicBezTo>
                  <a:cubicBezTo>
                    <a:pt x="99" y="120"/>
                    <a:pt x="99" y="120"/>
                    <a:pt x="99" y="120"/>
                  </a:cubicBezTo>
                  <a:cubicBezTo>
                    <a:pt x="99" y="118"/>
                    <a:pt x="100" y="117"/>
                    <a:pt x="101" y="115"/>
                  </a:cubicBezTo>
                  <a:cubicBezTo>
                    <a:pt x="103" y="114"/>
                    <a:pt x="104" y="113"/>
                    <a:pt x="106" y="113"/>
                  </a:cubicBezTo>
                  <a:cubicBezTo>
                    <a:pt x="126" y="113"/>
                    <a:pt x="126" y="113"/>
                    <a:pt x="126" y="113"/>
                  </a:cubicBezTo>
                  <a:cubicBezTo>
                    <a:pt x="126" y="40"/>
                    <a:pt x="126" y="40"/>
                    <a:pt x="126" y="40"/>
                  </a:cubicBezTo>
                  <a:cubicBezTo>
                    <a:pt x="126" y="33"/>
                    <a:pt x="123" y="26"/>
                    <a:pt x="118" y="21"/>
                  </a:cubicBezTo>
                  <a:cubicBezTo>
                    <a:pt x="112" y="16"/>
                    <a:pt x="106" y="13"/>
                    <a:pt x="98" y="13"/>
                  </a:cubicBezTo>
                  <a:cubicBezTo>
                    <a:pt x="98" y="13"/>
                    <a:pt x="41" y="13"/>
                    <a:pt x="41" y="13"/>
                  </a:cubicBezTo>
                  <a:cubicBezTo>
                    <a:pt x="25" y="13"/>
                    <a:pt x="13" y="25"/>
                    <a:pt x="13" y="41"/>
                  </a:cubicBezTo>
                  <a:cubicBezTo>
                    <a:pt x="13" y="114"/>
                    <a:pt x="13" y="114"/>
                    <a:pt x="13" y="114"/>
                  </a:cubicBezTo>
                  <a:cubicBezTo>
                    <a:pt x="33" y="114"/>
                    <a:pt x="33" y="114"/>
                    <a:pt x="33" y="114"/>
                  </a:cubicBezTo>
                  <a:cubicBezTo>
                    <a:pt x="33" y="114"/>
                    <a:pt x="33" y="114"/>
                    <a:pt x="33" y="1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gf72cb10f56_0_105"/>
            <p:cNvSpPr/>
            <p:nvPr/>
          </p:nvSpPr>
          <p:spPr>
            <a:xfrm>
              <a:off x="9385300" y="2189163"/>
              <a:ext cx="15875" cy="123825"/>
            </a:xfrm>
            <a:custGeom>
              <a:rect b="b" l="l" r="r" t="t"/>
              <a:pathLst>
                <a:path extrusionOk="0" h="109" w="14">
                  <a:moveTo>
                    <a:pt x="7" y="109"/>
                  </a:moveTo>
                  <a:cubicBezTo>
                    <a:pt x="3" y="109"/>
                    <a:pt x="0" y="106"/>
                    <a:pt x="0" y="10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4" y="102"/>
                    <a:pt x="14" y="102"/>
                    <a:pt x="14" y="102"/>
                  </a:cubicBezTo>
                  <a:cubicBezTo>
                    <a:pt x="14" y="106"/>
                    <a:pt x="11" y="109"/>
                    <a:pt x="7" y="109"/>
                  </a:cubicBezTo>
                  <a:cubicBezTo>
                    <a:pt x="7" y="109"/>
                    <a:pt x="7" y="109"/>
                    <a:pt x="7" y="1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gf72cb10f56_0_105"/>
            <p:cNvSpPr/>
            <p:nvPr/>
          </p:nvSpPr>
          <p:spPr>
            <a:xfrm>
              <a:off x="9344025" y="2089151"/>
              <a:ext cx="14288" cy="95250"/>
            </a:xfrm>
            <a:custGeom>
              <a:rect b="b" l="l" r="r" t="t"/>
              <a:pathLst>
                <a:path extrusionOk="0" h="84" w="13">
                  <a:moveTo>
                    <a:pt x="6" y="84"/>
                  </a:moveTo>
                  <a:cubicBezTo>
                    <a:pt x="3" y="84"/>
                    <a:pt x="0" y="81"/>
                    <a:pt x="0" y="7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" y="0"/>
                    <a:pt x="13" y="2"/>
                    <a:pt x="13" y="6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13" y="81"/>
                    <a:pt x="10" y="84"/>
                    <a:pt x="6" y="84"/>
                  </a:cubicBezTo>
                  <a:cubicBezTo>
                    <a:pt x="6" y="84"/>
                    <a:pt x="6" y="84"/>
                    <a:pt x="6" y="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gf72cb10f56_0_105"/>
            <p:cNvSpPr/>
            <p:nvPr/>
          </p:nvSpPr>
          <p:spPr>
            <a:xfrm>
              <a:off x="9426575" y="2087563"/>
              <a:ext cx="15875" cy="96838"/>
            </a:xfrm>
            <a:custGeom>
              <a:rect b="b" l="l" r="r" t="t"/>
              <a:pathLst>
                <a:path extrusionOk="0" h="85" w="14">
                  <a:moveTo>
                    <a:pt x="7" y="85"/>
                  </a:moveTo>
                  <a:cubicBezTo>
                    <a:pt x="3" y="85"/>
                    <a:pt x="0" y="82"/>
                    <a:pt x="0" y="7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4" y="78"/>
                    <a:pt x="14" y="78"/>
                    <a:pt x="14" y="78"/>
                  </a:cubicBezTo>
                  <a:cubicBezTo>
                    <a:pt x="14" y="82"/>
                    <a:pt x="11" y="85"/>
                    <a:pt x="7" y="85"/>
                  </a:cubicBezTo>
                  <a:cubicBezTo>
                    <a:pt x="7" y="85"/>
                    <a:pt x="7" y="85"/>
                    <a:pt x="7" y="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f72cb10f56_0_105"/>
            <p:cNvSpPr/>
            <p:nvPr/>
          </p:nvSpPr>
          <p:spPr>
            <a:xfrm>
              <a:off x="9426575" y="2147888"/>
              <a:ext cx="46038" cy="15875"/>
            </a:xfrm>
            <a:custGeom>
              <a:rect b="b" l="l" r="r" t="t"/>
              <a:pathLst>
                <a:path extrusionOk="0" h="13" w="40">
                  <a:moveTo>
                    <a:pt x="7" y="13"/>
                  </a:move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7" y="0"/>
                    <a:pt x="40" y="3"/>
                    <a:pt x="40" y="6"/>
                  </a:cubicBezTo>
                  <a:cubicBezTo>
                    <a:pt x="40" y="10"/>
                    <a:pt x="37" y="13"/>
                    <a:pt x="33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gf72cb10f56_0_105"/>
            <p:cNvSpPr/>
            <p:nvPr/>
          </p:nvSpPr>
          <p:spPr>
            <a:xfrm>
              <a:off x="9312275" y="2147888"/>
              <a:ext cx="46038" cy="15875"/>
            </a:xfrm>
            <a:custGeom>
              <a:rect b="b" l="l" r="r" t="t"/>
              <a:pathLst>
                <a:path extrusionOk="0" h="13" w="40">
                  <a:moveTo>
                    <a:pt x="7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7" y="0"/>
                    <a:pt x="40" y="3"/>
                    <a:pt x="40" y="7"/>
                  </a:cubicBezTo>
                  <a:cubicBezTo>
                    <a:pt x="40" y="10"/>
                    <a:pt x="37" y="13"/>
                    <a:pt x="33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gf72cb10f56_0_105"/>
            <p:cNvSpPr/>
            <p:nvPr/>
          </p:nvSpPr>
          <p:spPr>
            <a:xfrm>
              <a:off x="9358313" y="1958976"/>
              <a:ext cx="71438" cy="76200"/>
            </a:xfrm>
            <a:custGeom>
              <a:rect b="b" l="l" r="r" t="t"/>
              <a:pathLst>
                <a:path extrusionOk="0" h="68" w="62">
                  <a:moveTo>
                    <a:pt x="30" y="68"/>
                  </a:moveTo>
                  <a:cubicBezTo>
                    <a:pt x="23" y="68"/>
                    <a:pt x="13" y="65"/>
                    <a:pt x="6" y="50"/>
                  </a:cubicBezTo>
                  <a:cubicBezTo>
                    <a:pt x="2" y="43"/>
                    <a:pt x="0" y="34"/>
                    <a:pt x="0" y="2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5"/>
                    <a:pt x="1" y="14"/>
                  </a:cubicBezTo>
                  <a:cubicBezTo>
                    <a:pt x="4" y="9"/>
                    <a:pt x="16" y="0"/>
                    <a:pt x="31" y="0"/>
                  </a:cubicBezTo>
                  <a:cubicBezTo>
                    <a:pt x="40" y="0"/>
                    <a:pt x="48" y="3"/>
                    <a:pt x="51" y="5"/>
                  </a:cubicBezTo>
                  <a:cubicBezTo>
                    <a:pt x="56" y="8"/>
                    <a:pt x="62" y="12"/>
                    <a:pt x="62" y="18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62" y="34"/>
                    <a:pt x="60" y="43"/>
                    <a:pt x="56" y="50"/>
                  </a:cubicBezTo>
                  <a:cubicBezTo>
                    <a:pt x="48" y="65"/>
                    <a:pt x="38" y="68"/>
                    <a:pt x="31" y="68"/>
                  </a:cubicBezTo>
                  <a:cubicBezTo>
                    <a:pt x="31" y="68"/>
                    <a:pt x="30" y="68"/>
                    <a:pt x="30" y="68"/>
                  </a:cubicBezTo>
                  <a:close/>
                  <a:moveTo>
                    <a:pt x="13" y="20"/>
                  </a:moveTo>
                  <a:cubicBezTo>
                    <a:pt x="13" y="25"/>
                    <a:pt x="13" y="25"/>
                    <a:pt x="13" y="25"/>
                  </a:cubicBezTo>
                  <a:cubicBezTo>
                    <a:pt x="13" y="32"/>
                    <a:pt x="14" y="39"/>
                    <a:pt x="17" y="44"/>
                  </a:cubicBezTo>
                  <a:cubicBezTo>
                    <a:pt x="21" y="51"/>
                    <a:pt x="26" y="55"/>
                    <a:pt x="31" y="55"/>
                  </a:cubicBezTo>
                  <a:cubicBezTo>
                    <a:pt x="36" y="55"/>
                    <a:pt x="41" y="51"/>
                    <a:pt x="45" y="44"/>
                  </a:cubicBezTo>
                  <a:cubicBezTo>
                    <a:pt x="47" y="39"/>
                    <a:pt x="49" y="32"/>
                    <a:pt x="49" y="25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7" y="17"/>
                    <a:pt x="40" y="13"/>
                    <a:pt x="31" y="13"/>
                  </a:cubicBezTo>
                  <a:cubicBezTo>
                    <a:pt x="23" y="13"/>
                    <a:pt x="16" y="17"/>
                    <a:pt x="13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gf72cb10f56_0_105"/>
            <p:cNvSpPr/>
            <p:nvPr/>
          </p:nvSpPr>
          <p:spPr>
            <a:xfrm>
              <a:off x="9499600" y="2211388"/>
              <a:ext cx="68263" cy="66675"/>
            </a:xfrm>
            <a:custGeom>
              <a:rect b="b" l="l" r="r" t="t"/>
              <a:pathLst>
                <a:path extrusionOk="0" h="59" w="59">
                  <a:moveTo>
                    <a:pt x="30" y="59"/>
                  </a:moveTo>
                  <a:cubicBezTo>
                    <a:pt x="14" y="59"/>
                    <a:pt x="0" y="46"/>
                    <a:pt x="0" y="29"/>
                  </a:cubicBezTo>
                  <a:cubicBezTo>
                    <a:pt x="0" y="24"/>
                    <a:pt x="2" y="18"/>
                    <a:pt x="5" y="13"/>
                  </a:cubicBezTo>
                  <a:cubicBezTo>
                    <a:pt x="7" y="10"/>
                    <a:pt x="11" y="9"/>
                    <a:pt x="14" y="11"/>
                  </a:cubicBezTo>
                  <a:cubicBezTo>
                    <a:pt x="17" y="13"/>
                    <a:pt x="18" y="17"/>
                    <a:pt x="16" y="20"/>
                  </a:cubicBezTo>
                  <a:cubicBezTo>
                    <a:pt x="14" y="23"/>
                    <a:pt x="13" y="26"/>
                    <a:pt x="13" y="29"/>
                  </a:cubicBezTo>
                  <a:cubicBezTo>
                    <a:pt x="13" y="34"/>
                    <a:pt x="15" y="38"/>
                    <a:pt x="18" y="41"/>
                  </a:cubicBezTo>
                  <a:cubicBezTo>
                    <a:pt x="21" y="44"/>
                    <a:pt x="25" y="46"/>
                    <a:pt x="30" y="46"/>
                  </a:cubicBezTo>
                  <a:cubicBezTo>
                    <a:pt x="34" y="46"/>
                    <a:pt x="38" y="44"/>
                    <a:pt x="41" y="41"/>
                  </a:cubicBezTo>
                  <a:cubicBezTo>
                    <a:pt x="45" y="38"/>
                    <a:pt x="46" y="34"/>
                    <a:pt x="46" y="29"/>
                  </a:cubicBezTo>
                  <a:cubicBezTo>
                    <a:pt x="46" y="25"/>
                    <a:pt x="44" y="21"/>
                    <a:pt x="41" y="18"/>
                  </a:cubicBezTo>
                  <a:cubicBezTo>
                    <a:pt x="38" y="15"/>
                    <a:pt x="34" y="13"/>
                    <a:pt x="30" y="13"/>
                  </a:cubicBezTo>
                  <a:cubicBezTo>
                    <a:pt x="28" y="13"/>
                    <a:pt x="27" y="13"/>
                    <a:pt x="26" y="13"/>
                  </a:cubicBezTo>
                  <a:cubicBezTo>
                    <a:pt x="22" y="14"/>
                    <a:pt x="19" y="12"/>
                    <a:pt x="18" y="9"/>
                  </a:cubicBezTo>
                  <a:cubicBezTo>
                    <a:pt x="17" y="5"/>
                    <a:pt x="19" y="2"/>
                    <a:pt x="22" y="1"/>
                  </a:cubicBezTo>
                  <a:cubicBezTo>
                    <a:pt x="25" y="0"/>
                    <a:pt x="27" y="0"/>
                    <a:pt x="30" y="0"/>
                  </a:cubicBezTo>
                  <a:cubicBezTo>
                    <a:pt x="38" y="0"/>
                    <a:pt x="45" y="3"/>
                    <a:pt x="51" y="8"/>
                  </a:cubicBezTo>
                  <a:cubicBezTo>
                    <a:pt x="56" y="14"/>
                    <a:pt x="59" y="21"/>
                    <a:pt x="59" y="29"/>
                  </a:cubicBezTo>
                  <a:cubicBezTo>
                    <a:pt x="59" y="46"/>
                    <a:pt x="46" y="59"/>
                    <a:pt x="30" y="59"/>
                  </a:cubicBezTo>
                  <a:cubicBezTo>
                    <a:pt x="30" y="59"/>
                    <a:pt x="30" y="59"/>
                    <a:pt x="30" y="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f72cb10f56_0_105"/>
            <p:cNvSpPr/>
            <p:nvPr/>
          </p:nvSpPr>
          <p:spPr>
            <a:xfrm>
              <a:off x="9540875" y="2114551"/>
              <a:ext cx="80963" cy="82550"/>
            </a:xfrm>
            <a:custGeom>
              <a:rect b="b" l="l" r="r" t="t"/>
              <a:pathLst>
                <a:path extrusionOk="0" h="72" w="71">
                  <a:moveTo>
                    <a:pt x="36" y="72"/>
                  </a:moveTo>
                  <a:cubicBezTo>
                    <a:pt x="31" y="72"/>
                    <a:pt x="26" y="71"/>
                    <a:pt x="22" y="69"/>
                  </a:cubicBezTo>
                  <a:cubicBezTo>
                    <a:pt x="19" y="68"/>
                    <a:pt x="17" y="64"/>
                    <a:pt x="18" y="60"/>
                  </a:cubicBezTo>
                  <a:cubicBezTo>
                    <a:pt x="20" y="57"/>
                    <a:pt x="24" y="55"/>
                    <a:pt x="27" y="57"/>
                  </a:cubicBezTo>
                  <a:cubicBezTo>
                    <a:pt x="30" y="58"/>
                    <a:pt x="33" y="59"/>
                    <a:pt x="36" y="59"/>
                  </a:cubicBezTo>
                  <a:cubicBezTo>
                    <a:pt x="48" y="59"/>
                    <a:pt x="58" y="48"/>
                    <a:pt x="58" y="36"/>
                  </a:cubicBezTo>
                  <a:cubicBezTo>
                    <a:pt x="58" y="30"/>
                    <a:pt x="56" y="24"/>
                    <a:pt x="52" y="20"/>
                  </a:cubicBezTo>
                  <a:cubicBezTo>
                    <a:pt x="47" y="16"/>
                    <a:pt x="42" y="13"/>
                    <a:pt x="36" y="14"/>
                  </a:cubicBezTo>
                  <a:cubicBezTo>
                    <a:pt x="23" y="14"/>
                    <a:pt x="13" y="24"/>
                    <a:pt x="13" y="36"/>
                  </a:cubicBezTo>
                  <a:cubicBezTo>
                    <a:pt x="13" y="39"/>
                    <a:pt x="14" y="42"/>
                    <a:pt x="15" y="44"/>
                  </a:cubicBezTo>
                  <a:cubicBezTo>
                    <a:pt x="16" y="48"/>
                    <a:pt x="14" y="51"/>
                    <a:pt x="11" y="53"/>
                  </a:cubicBezTo>
                  <a:cubicBezTo>
                    <a:pt x="8" y="54"/>
                    <a:pt x="4" y="52"/>
                    <a:pt x="2" y="49"/>
                  </a:cubicBezTo>
                  <a:cubicBezTo>
                    <a:pt x="1" y="45"/>
                    <a:pt x="0" y="41"/>
                    <a:pt x="0" y="36"/>
                  </a:cubicBezTo>
                  <a:cubicBezTo>
                    <a:pt x="0" y="17"/>
                    <a:pt x="16" y="1"/>
                    <a:pt x="36" y="0"/>
                  </a:cubicBezTo>
                  <a:cubicBezTo>
                    <a:pt x="55" y="0"/>
                    <a:pt x="71" y="16"/>
                    <a:pt x="71" y="36"/>
                  </a:cubicBezTo>
                  <a:cubicBezTo>
                    <a:pt x="71" y="56"/>
                    <a:pt x="55" y="72"/>
                    <a:pt x="36" y="72"/>
                  </a:cubicBezTo>
                  <a:cubicBezTo>
                    <a:pt x="36" y="72"/>
                    <a:pt x="36" y="72"/>
                    <a:pt x="36" y="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f72cb10f56_0_105"/>
            <p:cNvSpPr/>
            <p:nvPr/>
          </p:nvSpPr>
          <p:spPr>
            <a:xfrm>
              <a:off x="9483725" y="2047876"/>
              <a:ext cx="58738" cy="58738"/>
            </a:xfrm>
            <a:custGeom>
              <a:rect b="b" l="l" r="r" t="t"/>
              <a:pathLst>
                <a:path extrusionOk="0" h="52" w="52">
                  <a:moveTo>
                    <a:pt x="26" y="52"/>
                  </a:moveTo>
                  <a:cubicBezTo>
                    <a:pt x="19" y="52"/>
                    <a:pt x="13" y="49"/>
                    <a:pt x="8" y="44"/>
                  </a:cubicBezTo>
                  <a:cubicBezTo>
                    <a:pt x="3" y="39"/>
                    <a:pt x="0" y="33"/>
                    <a:pt x="0" y="26"/>
                  </a:cubicBezTo>
                  <a:cubicBezTo>
                    <a:pt x="0" y="19"/>
                    <a:pt x="3" y="12"/>
                    <a:pt x="8" y="8"/>
                  </a:cubicBezTo>
                  <a:cubicBezTo>
                    <a:pt x="13" y="3"/>
                    <a:pt x="19" y="0"/>
                    <a:pt x="26" y="0"/>
                  </a:cubicBezTo>
                  <a:cubicBezTo>
                    <a:pt x="33" y="0"/>
                    <a:pt x="40" y="3"/>
                    <a:pt x="45" y="7"/>
                  </a:cubicBezTo>
                  <a:cubicBezTo>
                    <a:pt x="50" y="12"/>
                    <a:pt x="52" y="19"/>
                    <a:pt x="52" y="26"/>
                  </a:cubicBezTo>
                  <a:cubicBezTo>
                    <a:pt x="52" y="29"/>
                    <a:pt x="52" y="32"/>
                    <a:pt x="51" y="35"/>
                  </a:cubicBezTo>
                  <a:cubicBezTo>
                    <a:pt x="49" y="39"/>
                    <a:pt x="46" y="40"/>
                    <a:pt x="42" y="39"/>
                  </a:cubicBezTo>
                  <a:cubicBezTo>
                    <a:pt x="39" y="38"/>
                    <a:pt x="37" y="34"/>
                    <a:pt x="38" y="31"/>
                  </a:cubicBezTo>
                  <a:cubicBezTo>
                    <a:pt x="39" y="29"/>
                    <a:pt x="39" y="27"/>
                    <a:pt x="39" y="26"/>
                  </a:cubicBezTo>
                  <a:cubicBezTo>
                    <a:pt x="39" y="22"/>
                    <a:pt x="38" y="19"/>
                    <a:pt x="35" y="17"/>
                  </a:cubicBezTo>
                  <a:cubicBezTo>
                    <a:pt x="33" y="14"/>
                    <a:pt x="30" y="13"/>
                    <a:pt x="26" y="13"/>
                  </a:cubicBezTo>
                  <a:cubicBezTo>
                    <a:pt x="19" y="13"/>
                    <a:pt x="13" y="19"/>
                    <a:pt x="13" y="26"/>
                  </a:cubicBezTo>
                  <a:cubicBezTo>
                    <a:pt x="13" y="29"/>
                    <a:pt x="15" y="33"/>
                    <a:pt x="17" y="35"/>
                  </a:cubicBezTo>
                  <a:cubicBezTo>
                    <a:pt x="20" y="37"/>
                    <a:pt x="23" y="39"/>
                    <a:pt x="26" y="39"/>
                  </a:cubicBezTo>
                  <a:cubicBezTo>
                    <a:pt x="28" y="39"/>
                    <a:pt x="30" y="38"/>
                    <a:pt x="31" y="38"/>
                  </a:cubicBezTo>
                  <a:cubicBezTo>
                    <a:pt x="35" y="36"/>
                    <a:pt x="39" y="38"/>
                    <a:pt x="40" y="41"/>
                  </a:cubicBezTo>
                  <a:cubicBezTo>
                    <a:pt x="41" y="45"/>
                    <a:pt x="40" y="48"/>
                    <a:pt x="37" y="50"/>
                  </a:cubicBezTo>
                  <a:cubicBezTo>
                    <a:pt x="33" y="51"/>
                    <a:pt x="30" y="52"/>
                    <a:pt x="26" y="52"/>
                  </a:cubicBezTo>
                  <a:cubicBezTo>
                    <a:pt x="26" y="52"/>
                    <a:pt x="26" y="52"/>
                    <a:pt x="26" y="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f72cb10f56_0_105"/>
            <p:cNvSpPr/>
            <p:nvPr/>
          </p:nvSpPr>
          <p:spPr>
            <a:xfrm>
              <a:off x="9526588" y="1963738"/>
              <a:ext cx="66675" cy="65088"/>
            </a:xfrm>
            <a:custGeom>
              <a:rect b="b" l="l" r="r" t="t"/>
              <a:pathLst>
                <a:path extrusionOk="0" h="57" w="58">
                  <a:moveTo>
                    <a:pt x="29" y="57"/>
                  </a:moveTo>
                  <a:cubicBezTo>
                    <a:pt x="22" y="57"/>
                    <a:pt x="14" y="54"/>
                    <a:pt x="9" y="49"/>
                  </a:cubicBezTo>
                  <a:cubicBezTo>
                    <a:pt x="3" y="44"/>
                    <a:pt x="0" y="36"/>
                    <a:pt x="0" y="29"/>
                  </a:cubicBezTo>
                  <a:cubicBezTo>
                    <a:pt x="0" y="20"/>
                    <a:pt x="4" y="11"/>
                    <a:pt x="11" y="6"/>
                  </a:cubicBezTo>
                  <a:cubicBezTo>
                    <a:pt x="14" y="4"/>
                    <a:pt x="18" y="4"/>
                    <a:pt x="21" y="7"/>
                  </a:cubicBezTo>
                  <a:cubicBezTo>
                    <a:pt x="23" y="10"/>
                    <a:pt x="22" y="14"/>
                    <a:pt x="19" y="16"/>
                  </a:cubicBezTo>
                  <a:cubicBezTo>
                    <a:pt x="16" y="19"/>
                    <a:pt x="14" y="24"/>
                    <a:pt x="14" y="29"/>
                  </a:cubicBezTo>
                  <a:cubicBezTo>
                    <a:pt x="14" y="33"/>
                    <a:pt x="15" y="37"/>
                    <a:pt x="18" y="40"/>
                  </a:cubicBezTo>
                  <a:cubicBezTo>
                    <a:pt x="21" y="43"/>
                    <a:pt x="25" y="44"/>
                    <a:pt x="29" y="44"/>
                  </a:cubicBezTo>
                  <a:cubicBezTo>
                    <a:pt x="33" y="44"/>
                    <a:pt x="37" y="43"/>
                    <a:pt x="40" y="40"/>
                  </a:cubicBezTo>
                  <a:cubicBezTo>
                    <a:pt x="43" y="37"/>
                    <a:pt x="45" y="33"/>
                    <a:pt x="45" y="28"/>
                  </a:cubicBezTo>
                  <a:cubicBezTo>
                    <a:pt x="45" y="24"/>
                    <a:pt x="43" y="20"/>
                    <a:pt x="40" y="17"/>
                  </a:cubicBezTo>
                  <a:cubicBezTo>
                    <a:pt x="37" y="14"/>
                    <a:pt x="33" y="13"/>
                    <a:pt x="29" y="13"/>
                  </a:cubicBezTo>
                  <a:cubicBezTo>
                    <a:pt x="26" y="13"/>
                    <a:pt x="23" y="10"/>
                    <a:pt x="23" y="6"/>
                  </a:cubicBezTo>
                  <a:cubicBezTo>
                    <a:pt x="23" y="3"/>
                    <a:pt x="26" y="0"/>
                    <a:pt x="29" y="0"/>
                  </a:cubicBezTo>
                  <a:cubicBezTo>
                    <a:pt x="37" y="0"/>
                    <a:pt x="44" y="3"/>
                    <a:pt x="50" y="8"/>
                  </a:cubicBezTo>
                  <a:cubicBezTo>
                    <a:pt x="55" y="14"/>
                    <a:pt x="58" y="21"/>
                    <a:pt x="58" y="28"/>
                  </a:cubicBezTo>
                  <a:cubicBezTo>
                    <a:pt x="58" y="36"/>
                    <a:pt x="55" y="43"/>
                    <a:pt x="50" y="49"/>
                  </a:cubicBezTo>
                  <a:cubicBezTo>
                    <a:pt x="44" y="54"/>
                    <a:pt x="37" y="57"/>
                    <a:pt x="29" y="57"/>
                  </a:cubicBezTo>
                  <a:cubicBezTo>
                    <a:pt x="29" y="57"/>
                    <a:pt x="29" y="57"/>
                    <a:pt x="29" y="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f72cb10f56_0_105"/>
            <p:cNvSpPr/>
            <p:nvPr/>
          </p:nvSpPr>
          <p:spPr>
            <a:xfrm>
              <a:off x="9456738" y="1989138"/>
              <a:ext cx="85725" cy="41275"/>
            </a:xfrm>
            <a:custGeom>
              <a:rect b="b" l="l" r="r" t="t"/>
              <a:pathLst>
                <a:path extrusionOk="0" h="36" w="75">
                  <a:moveTo>
                    <a:pt x="6" y="36"/>
                  </a:moveTo>
                  <a:cubicBezTo>
                    <a:pt x="3" y="36"/>
                    <a:pt x="0" y="33"/>
                    <a:pt x="0" y="29"/>
                  </a:cubicBezTo>
                  <a:cubicBezTo>
                    <a:pt x="0" y="25"/>
                    <a:pt x="3" y="22"/>
                    <a:pt x="6" y="22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3"/>
                    <a:pt x="31" y="0"/>
                    <a:pt x="35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2" y="0"/>
                    <a:pt x="75" y="3"/>
                    <a:pt x="75" y="7"/>
                  </a:cubicBezTo>
                  <a:cubicBezTo>
                    <a:pt x="75" y="10"/>
                    <a:pt x="72" y="13"/>
                    <a:pt x="68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1" y="31"/>
                    <a:pt x="41" y="32"/>
                    <a:pt x="39" y="34"/>
                  </a:cubicBezTo>
                  <a:cubicBezTo>
                    <a:pt x="38" y="35"/>
                    <a:pt x="36" y="35"/>
                    <a:pt x="35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f72cb10f56_0_105"/>
            <p:cNvSpPr/>
            <p:nvPr/>
          </p:nvSpPr>
          <p:spPr>
            <a:xfrm>
              <a:off x="9456738" y="2068513"/>
              <a:ext cx="41275" cy="15875"/>
            </a:xfrm>
            <a:custGeom>
              <a:rect b="b" l="l" r="r" t="t"/>
              <a:pathLst>
                <a:path extrusionOk="0" h="14" w="36">
                  <a:moveTo>
                    <a:pt x="6" y="14"/>
                  </a:move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7"/>
                  </a:cubicBezTo>
                  <a:cubicBezTo>
                    <a:pt x="36" y="11"/>
                    <a:pt x="34" y="13"/>
                    <a:pt x="30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f72cb10f56_0_105"/>
            <p:cNvSpPr/>
            <p:nvPr/>
          </p:nvSpPr>
          <p:spPr>
            <a:xfrm>
              <a:off x="9480550" y="2147888"/>
              <a:ext cx="74613" cy="36513"/>
            </a:xfrm>
            <a:custGeom>
              <a:rect b="b" l="l" r="r" t="t"/>
              <a:pathLst>
                <a:path extrusionOk="0" h="31" w="66">
                  <a:moveTo>
                    <a:pt x="7" y="31"/>
                  </a:moveTo>
                  <a:cubicBezTo>
                    <a:pt x="3" y="31"/>
                    <a:pt x="0" y="28"/>
                    <a:pt x="0" y="25"/>
                  </a:cubicBezTo>
                  <a:cubicBezTo>
                    <a:pt x="0" y="21"/>
                    <a:pt x="3" y="18"/>
                    <a:pt x="7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9" y="3"/>
                    <a:pt x="20" y="2"/>
                  </a:cubicBezTo>
                  <a:cubicBezTo>
                    <a:pt x="21" y="0"/>
                    <a:pt x="23" y="0"/>
                    <a:pt x="25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3" y="0"/>
                    <a:pt x="66" y="3"/>
                    <a:pt x="66" y="6"/>
                  </a:cubicBezTo>
                  <a:cubicBezTo>
                    <a:pt x="66" y="10"/>
                    <a:pt x="63" y="13"/>
                    <a:pt x="60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6"/>
                    <a:pt x="31" y="28"/>
                    <a:pt x="29" y="29"/>
                  </a:cubicBezTo>
                  <a:cubicBezTo>
                    <a:pt x="28" y="30"/>
                    <a:pt x="26" y="31"/>
                    <a:pt x="25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f72cb10f56_0_105"/>
            <p:cNvSpPr/>
            <p:nvPr/>
          </p:nvSpPr>
          <p:spPr>
            <a:xfrm>
              <a:off x="9448800" y="2236788"/>
              <a:ext cx="66675" cy="15875"/>
            </a:xfrm>
            <a:custGeom>
              <a:rect b="b" l="l" r="r" t="t"/>
              <a:pathLst>
                <a:path extrusionOk="0" h="13" w="58">
                  <a:moveTo>
                    <a:pt x="6" y="13"/>
                  </a:move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3"/>
                    <a:pt x="58" y="6"/>
                  </a:cubicBezTo>
                  <a:cubicBezTo>
                    <a:pt x="58" y="10"/>
                    <a:pt x="56" y="13"/>
                    <a:pt x="52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f72cb10f56_0_105"/>
            <p:cNvSpPr/>
            <p:nvPr/>
          </p:nvSpPr>
          <p:spPr>
            <a:xfrm>
              <a:off x="9221788" y="2211388"/>
              <a:ext cx="66675" cy="66675"/>
            </a:xfrm>
            <a:custGeom>
              <a:rect b="b" l="l" r="r" t="t"/>
              <a:pathLst>
                <a:path extrusionOk="0" h="59" w="59">
                  <a:moveTo>
                    <a:pt x="29" y="59"/>
                  </a:moveTo>
                  <a:cubicBezTo>
                    <a:pt x="13" y="59"/>
                    <a:pt x="0" y="46"/>
                    <a:pt x="0" y="30"/>
                  </a:cubicBezTo>
                  <a:cubicBezTo>
                    <a:pt x="0" y="22"/>
                    <a:pt x="3" y="15"/>
                    <a:pt x="8" y="9"/>
                  </a:cubicBezTo>
                  <a:cubicBezTo>
                    <a:pt x="14" y="4"/>
                    <a:pt x="21" y="0"/>
                    <a:pt x="29" y="0"/>
                  </a:cubicBezTo>
                  <a:cubicBezTo>
                    <a:pt x="31" y="0"/>
                    <a:pt x="34" y="1"/>
                    <a:pt x="36" y="1"/>
                  </a:cubicBezTo>
                  <a:cubicBezTo>
                    <a:pt x="40" y="2"/>
                    <a:pt x="42" y="6"/>
                    <a:pt x="41" y="9"/>
                  </a:cubicBezTo>
                  <a:cubicBezTo>
                    <a:pt x="40" y="13"/>
                    <a:pt x="37" y="15"/>
                    <a:pt x="33" y="14"/>
                  </a:cubicBezTo>
                  <a:cubicBezTo>
                    <a:pt x="32" y="14"/>
                    <a:pt x="31" y="13"/>
                    <a:pt x="29" y="14"/>
                  </a:cubicBezTo>
                  <a:cubicBezTo>
                    <a:pt x="25" y="14"/>
                    <a:pt x="21" y="15"/>
                    <a:pt x="17" y="18"/>
                  </a:cubicBezTo>
                  <a:cubicBezTo>
                    <a:pt x="14" y="21"/>
                    <a:pt x="13" y="26"/>
                    <a:pt x="13" y="30"/>
                  </a:cubicBezTo>
                  <a:cubicBezTo>
                    <a:pt x="13" y="34"/>
                    <a:pt x="14" y="38"/>
                    <a:pt x="18" y="42"/>
                  </a:cubicBezTo>
                  <a:cubicBezTo>
                    <a:pt x="21" y="45"/>
                    <a:pt x="25" y="46"/>
                    <a:pt x="29" y="46"/>
                  </a:cubicBezTo>
                  <a:cubicBezTo>
                    <a:pt x="34" y="46"/>
                    <a:pt x="38" y="45"/>
                    <a:pt x="41" y="41"/>
                  </a:cubicBezTo>
                  <a:cubicBezTo>
                    <a:pt x="44" y="38"/>
                    <a:pt x="45" y="34"/>
                    <a:pt x="45" y="30"/>
                  </a:cubicBezTo>
                  <a:cubicBezTo>
                    <a:pt x="45" y="27"/>
                    <a:pt x="45" y="24"/>
                    <a:pt x="43" y="21"/>
                  </a:cubicBezTo>
                  <a:cubicBezTo>
                    <a:pt x="41" y="18"/>
                    <a:pt x="42" y="14"/>
                    <a:pt x="45" y="12"/>
                  </a:cubicBezTo>
                  <a:cubicBezTo>
                    <a:pt x="48" y="10"/>
                    <a:pt x="52" y="11"/>
                    <a:pt x="54" y="14"/>
                  </a:cubicBezTo>
                  <a:cubicBezTo>
                    <a:pt x="57" y="19"/>
                    <a:pt x="59" y="24"/>
                    <a:pt x="59" y="30"/>
                  </a:cubicBezTo>
                  <a:cubicBezTo>
                    <a:pt x="59" y="46"/>
                    <a:pt x="45" y="59"/>
                    <a:pt x="29" y="59"/>
                  </a:cubicBezTo>
                  <a:cubicBezTo>
                    <a:pt x="29" y="59"/>
                    <a:pt x="29" y="59"/>
                    <a:pt x="29" y="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gf72cb10f56_0_105"/>
            <p:cNvSpPr/>
            <p:nvPr/>
          </p:nvSpPr>
          <p:spPr>
            <a:xfrm>
              <a:off x="9166225" y="2116138"/>
              <a:ext cx="80963" cy="80963"/>
            </a:xfrm>
            <a:custGeom>
              <a:rect b="b" l="l" r="r" t="t"/>
              <a:pathLst>
                <a:path extrusionOk="0" h="72" w="71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45" y="0"/>
                    <a:pt x="54" y="4"/>
                    <a:pt x="61" y="11"/>
                  </a:cubicBezTo>
                  <a:cubicBezTo>
                    <a:pt x="68" y="17"/>
                    <a:pt x="71" y="26"/>
                    <a:pt x="71" y="36"/>
                  </a:cubicBezTo>
                  <a:cubicBezTo>
                    <a:pt x="71" y="40"/>
                    <a:pt x="71" y="44"/>
                    <a:pt x="69" y="49"/>
                  </a:cubicBezTo>
                  <a:cubicBezTo>
                    <a:pt x="68" y="52"/>
                    <a:pt x="64" y="54"/>
                    <a:pt x="61" y="52"/>
                  </a:cubicBezTo>
                  <a:cubicBezTo>
                    <a:pt x="57" y="51"/>
                    <a:pt x="56" y="47"/>
                    <a:pt x="57" y="44"/>
                  </a:cubicBezTo>
                  <a:cubicBezTo>
                    <a:pt x="58" y="41"/>
                    <a:pt x="58" y="39"/>
                    <a:pt x="58" y="36"/>
                  </a:cubicBezTo>
                  <a:cubicBezTo>
                    <a:pt x="58" y="30"/>
                    <a:pt x="56" y="24"/>
                    <a:pt x="52" y="20"/>
                  </a:cubicBezTo>
                  <a:cubicBezTo>
                    <a:pt x="47" y="16"/>
                    <a:pt x="42" y="13"/>
                    <a:pt x="36" y="13"/>
                  </a:cubicBezTo>
                  <a:cubicBezTo>
                    <a:pt x="23" y="14"/>
                    <a:pt x="13" y="24"/>
                    <a:pt x="13" y="36"/>
                  </a:cubicBezTo>
                  <a:cubicBezTo>
                    <a:pt x="13" y="42"/>
                    <a:pt x="16" y="48"/>
                    <a:pt x="20" y="52"/>
                  </a:cubicBezTo>
                  <a:cubicBezTo>
                    <a:pt x="24" y="56"/>
                    <a:pt x="30" y="58"/>
                    <a:pt x="36" y="58"/>
                  </a:cubicBezTo>
                  <a:cubicBezTo>
                    <a:pt x="39" y="58"/>
                    <a:pt x="42" y="58"/>
                    <a:pt x="45" y="57"/>
                  </a:cubicBezTo>
                  <a:cubicBezTo>
                    <a:pt x="48" y="55"/>
                    <a:pt x="52" y="57"/>
                    <a:pt x="53" y="60"/>
                  </a:cubicBezTo>
                  <a:cubicBezTo>
                    <a:pt x="55" y="63"/>
                    <a:pt x="53" y="67"/>
                    <a:pt x="50" y="69"/>
                  </a:cubicBezTo>
                  <a:cubicBezTo>
                    <a:pt x="45" y="71"/>
                    <a:pt x="41" y="72"/>
                    <a:pt x="36" y="72"/>
                  </a:cubicBezTo>
                  <a:cubicBezTo>
                    <a:pt x="36" y="72"/>
                    <a:pt x="36" y="72"/>
                    <a:pt x="36" y="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gf72cb10f56_0_105"/>
            <p:cNvSpPr/>
            <p:nvPr/>
          </p:nvSpPr>
          <p:spPr>
            <a:xfrm>
              <a:off x="9245600" y="2047876"/>
              <a:ext cx="58738" cy="58738"/>
            </a:xfrm>
            <a:custGeom>
              <a:rect b="b" l="l" r="r" t="t"/>
              <a:pathLst>
                <a:path extrusionOk="0" h="52" w="52">
                  <a:moveTo>
                    <a:pt x="26" y="52"/>
                  </a:moveTo>
                  <a:cubicBezTo>
                    <a:pt x="22" y="52"/>
                    <a:pt x="19" y="52"/>
                    <a:pt x="16" y="50"/>
                  </a:cubicBezTo>
                  <a:cubicBezTo>
                    <a:pt x="12" y="49"/>
                    <a:pt x="11" y="45"/>
                    <a:pt x="12" y="42"/>
                  </a:cubicBezTo>
                  <a:cubicBezTo>
                    <a:pt x="14" y="39"/>
                    <a:pt x="17" y="37"/>
                    <a:pt x="21" y="38"/>
                  </a:cubicBezTo>
                  <a:cubicBezTo>
                    <a:pt x="22" y="39"/>
                    <a:pt x="24" y="39"/>
                    <a:pt x="26" y="39"/>
                  </a:cubicBezTo>
                  <a:cubicBezTo>
                    <a:pt x="29" y="39"/>
                    <a:pt x="33" y="38"/>
                    <a:pt x="35" y="36"/>
                  </a:cubicBezTo>
                  <a:cubicBezTo>
                    <a:pt x="37" y="33"/>
                    <a:pt x="39" y="30"/>
                    <a:pt x="39" y="26"/>
                  </a:cubicBezTo>
                  <a:cubicBezTo>
                    <a:pt x="39" y="19"/>
                    <a:pt x="33" y="14"/>
                    <a:pt x="26" y="14"/>
                  </a:cubicBezTo>
                  <a:cubicBezTo>
                    <a:pt x="19" y="14"/>
                    <a:pt x="13" y="19"/>
                    <a:pt x="13" y="26"/>
                  </a:cubicBezTo>
                  <a:cubicBezTo>
                    <a:pt x="13" y="28"/>
                    <a:pt x="13" y="30"/>
                    <a:pt x="14" y="31"/>
                  </a:cubicBezTo>
                  <a:cubicBezTo>
                    <a:pt x="15" y="34"/>
                    <a:pt x="13" y="38"/>
                    <a:pt x="10" y="40"/>
                  </a:cubicBezTo>
                  <a:cubicBezTo>
                    <a:pt x="7" y="41"/>
                    <a:pt x="3" y="39"/>
                    <a:pt x="2" y="36"/>
                  </a:cubicBezTo>
                  <a:cubicBezTo>
                    <a:pt x="0" y="33"/>
                    <a:pt x="0" y="30"/>
                    <a:pt x="0" y="26"/>
                  </a:cubicBezTo>
                  <a:cubicBezTo>
                    <a:pt x="0" y="12"/>
                    <a:pt x="11" y="0"/>
                    <a:pt x="26" y="0"/>
                  </a:cubicBezTo>
                  <a:cubicBezTo>
                    <a:pt x="33" y="0"/>
                    <a:pt x="39" y="3"/>
                    <a:pt x="44" y="8"/>
                  </a:cubicBezTo>
                  <a:cubicBezTo>
                    <a:pt x="49" y="13"/>
                    <a:pt x="52" y="19"/>
                    <a:pt x="52" y="26"/>
                  </a:cubicBezTo>
                  <a:cubicBezTo>
                    <a:pt x="52" y="33"/>
                    <a:pt x="49" y="40"/>
                    <a:pt x="44" y="45"/>
                  </a:cubicBezTo>
                  <a:cubicBezTo>
                    <a:pt x="39" y="50"/>
                    <a:pt x="33" y="52"/>
                    <a:pt x="26" y="52"/>
                  </a:cubicBezTo>
                  <a:cubicBezTo>
                    <a:pt x="26" y="52"/>
                    <a:pt x="26" y="52"/>
                    <a:pt x="26" y="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f72cb10f56_0_105"/>
            <p:cNvSpPr/>
            <p:nvPr/>
          </p:nvSpPr>
          <p:spPr>
            <a:xfrm>
              <a:off x="9194800" y="1963738"/>
              <a:ext cx="65088" cy="66675"/>
            </a:xfrm>
            <a:custGeom>
              <a:rect b="b" l="l" r="r" t="t"/>
              <a:pathLst>
                <a:path extrusionOk="0" h="58" w="57">
                  <a:moveTo>
                    <a:pt x="29" y="58"/>
                  </a:moveTo>
                  <a:cubicBezTo>
                    <a:pt x="13" y="58"/>
                    <a:pt x="0" y="45"/>
                    <a:pt x="0" y="29"/>
                  </a:cubicBezTo>
                  <a:cubicBezTo>
                    <a:pt x="0" y="22"/>
                    <a:pt x="3" y="14"/>
                    <a:pt x="8" y="9"/>
                  </a:cubicBezTo>
                  <a:cubicBezTo>
                    <a:pt x="14" y="3"/>
                    <a:pt x="21" y="0"/>
                    <a:pt x="29" y="0"/>
                  </a:cubicBezTo>
                  <a:cubicBezTo>
                    <a:pt x="32" y="0"/>
                    <a:pt x="35" y="3"/>
                    <a:pt x="35" y="7"/>
                  </a:cubicBezTo>
                  <a:cubicBezTo>
                    <a:pt x="35" y="11"/>
                    <a:pt x="32" y="14"/>
                    <a:pt x="29" y="14"/>
                  </a:cubicBezTo>
                  <a:cubicBezTo>
                    <a:pt x="24" y="14"/>
                    <a:pt x="20" y="15"/>
                    <a:pt x="17" y="18"/>
                  </a:cubicBezTo>
                  <a:cubicBezTo>
                    <a:pt x="15" y="21"/>
                    <a:pt x="13" y="25"/>
                    <a:pt x="13" y="29"/>
                  </a:cubicBezTo>
                  <a:cubicBezTo>
                    <a:pt x="13" y="38"/>
                    <a:pt x="20" y="45"/>
                    <a:pt x="29" y="45"/>
                  </a:cubicBezTo>
                  <a:cubicBezTo>
                    <a:pt x="37" y="45"/>
                    <a:pt x="44" y="38"/>
                    <a:pt x="44" y="29"/>
                  </a:cubicBezTo>
                  <a:cubicBezTo>
                    <a:pt x="44" y="24"/>
                    <a:pt x="42" y="20"/>
                    <a:pt x="38" y="17"/>
                  </a:cubicBezTo>
                  <a:cubicBezTo>
                    <a:pt x="35" y="15"/>
                    <a:pt x="35" y="11"/>
                    <a:pt x="37" y="8"/>
                  </a:cubicBezTo>
                  <a:cubicBezTo>
                    <a:pt x="39" y="5"/>
                    <a:pt x="43" y="4"/>
                    <a:pt x="46" y="7"/>
                  </a:cubicBezTo>
                  <a:cubicBezTo>
                    <a:pt x="53" y="12"/>
                    <a:pt x="57" y="20"/>
                    <a:pt x="57" y="29"/>
                  </a:cubicBezTo>
                  <a:cubicBezTo>
                    <a:pt x="57" y="45"/>
                    <a:pt x="45" y="58"/>
                    <a:pt x="29" y="58"/>
                  </a:cubicBezTo>
                  <a:cubicBezTo>
                    <a:pt x="29" y="58"/>
                    <a:pt x="29" y="58"/>
                    <a:pt x="29" y="5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f72cb10f56_0_105"/>
            <p:cNvSpPr/>
            <p:nvPr/>
          </p:nvSpPr>
          <p:spPr>
            <a:xfrm>
              <a:off x="9245600" y="1990726"/>
              <a:ext cx="85725" cy="39688"/>
            </a:xfrm>
            <a:custGeom>
              <a:rect b="b" l="l" r="r" t="t"/>
              <a:pathLst>
                <a:path extrusionOk="0" h="35" w="75">
                  <a:moveTo>
                    <a:pt x="40" y="35"/>
                  </a:moveTo>
                  <a:cubicBezTo>
                    <a:pt x="37" y="35"/>
                    <a:pt x="34" y="32"/>
                    <a:pt x="34" y="28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4" y="0"/>
                    <a:pt x="47" y="2"/>
                    <a:pt x="47" y="6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72" y="22"/>
                    <a:pt x="75" y="25"/>
                    <a:pt x="75" y="28"/>
                  </a:cubicBezTo>
                  <a:cubicBezTo>
                    <a:pt x="75" y="32"/>
                    <a:pt x="72" y="35"/>
                    <a:pt x="69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f72cb10f56_0_105"/>
            <p:cNvSpPr/>
            <p:nvPr/>
          </p:nvSpPr>
          <p:spPr>
            <a:xfrm>
              <a:off x="9290050" y="2070101"/>
              <a:ext cx="41275" cy="14288"/>
            </a:xfrm>
            <a:custGeom>
              <a:rect b="b" l="l" r="r" t="t"/>
              <a:pathLst>
                <a:path extrusionOk="0" h="13" w="36">
                  <a:moveTo>
                    <a:pt x="6" y="13"/>
                  </a:move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10"/>
                    <a:pt x="34" y="13"/>
                    <a:pt x="30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f72cb10f56_0_105"/>
            <p:cNvSpPr/>
            <p:nvPr/>
          </p:nvSpPr>
          <p:spPr>
            <a:xfrm>
              <a:off x="9232900" y="2147888"/>
              <a:ext cx="76200" cy="36513"/>
            </a:xfrm>
            <a:custGeom>
              <a:rect b="b" l="l" r="r" t="t"/>
              <a:pathLst>
                <a:path extrusionOk="0" h="32" w="67">
                  <a:moveTo>
                    <a:pt x="42" y="32"/>
                  </a:moveTo>
                  <a:cubicBezTo>
                    <a:pt x="40" y="32"/>
                    <a:pt x="38" y="31"/>
                    <a:pt x="37" y="30"/>
                  </a:cubicBezTo>
                  <a:cubicBezTo>
                    <a:pt x="36" y="28"/>
                    <a:pt x="35" y="27"/>
                    <a:pt x="35" y="25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3" y="13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8" y="3"/>
                    <a:pt x="48" y="5"/>
                    <a:pt x="48" y="7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4" y="18"/>
                    <a:pt x="67" y="21"/>
                    <a:pt x="67" y="25"/>
                  </a:cubicBezTo>
                  <a:cubicBezTo>
                    <a:pt x="67" y="29"/>
                    <a:pt x="64" y="32"/>
                    <a:pt x="60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f72cb10f56_0_105"/>
            <p:cNvSpPr/>
            <p:nvPr/>
          </p:nvSpPr>
          <p:spPr>
            <a:xfrm>
              <a:off x="9272588" y="2236788"/>
              <a:ext cx="68263" cy="15875"/>
            </a:xfrm>
            <a:custGeom>
              <a:rect b="b" l="l" r="r" t="t"/>
              <a:pathLst>
                <a:path extrusionOk="0" h="13" w="59">
                  <a:moveTo>
                    <a:pt x="7" y="13"/>
                  </a:moveTo>
                  <a:cubicBezTo>
                    <a:pt x="3" y="13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9" y="3"/>
                    <a:pt x="59" y="7"/>
                  </a:cubicBezTo>
                  <a:cubicBezTo>
                    <a:pt x="59" y="10"/>
                    <a:pt x="56" y="13"/>
                    <a:pt x="53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f72cb10f56_0_105"/>
            <p:cNvSpPr/>
            <p:nvPr/>
          </p:nvSpPr>
          <p:spPr>
            <a:xfrm>
              <a:off x="9301163" y="2297113"/>
              <a:ext cx="187325" cy="15875"/>
            </a:xfrm>
            <a:custGeom>
              <a:rect b="b" l="l" r="r" t="t"/>
              <a:pathLst>
                <a:path extrusionOk="0" h="14" w="163">
                  <a:moveTo>
                    <a:pt x="7" y="14"/>
                  </a:moveTo>
                  <a:cubicBezTo>
                    <a:pt x="3" y="14"/>
                    <a:pt x="0" y="11"/>
                    <a:pt x="0" y="7"/>
                  </a:cubicBezTo>
                  <a:cubicBezTo>
                    <a:pt x="0" y="4"/>
                    <a:pt x="3" y="1"/>
                    <a:pt x="7" y="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0" y="0"/>
                    <a:pt x="163" y="3"/>
                    <a:pt x="163" y="7"/>
                  </a:cubicBezTo>
                  <a:cubicBezTo>
                    <a:pt x="163" y="11"/>
                    <a:pt x="160" y="14"/>
                    <a:pt x="15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gf72cb10f56_0_105"/>
          <p:cNvGrpSpPr/>
          <p:nvPr/>
        </p:nvGrpSpPr>
        <p:grpSpPr>
          <a:xfrm>
            <a:off x="4040921" y="2803461"/>
            <a:ext cx="487709" cy="487709"/>
            <a:chOff x="4429126" y="2814638"/>
            <a:chExt cx="234950" cy="234950"/>
          </a:xfrm>
        </p:grpSpPr>
        <p:sp>
          <p:nvSpPr>
            <p:cNvPr id="304" name="Google Shape;304;gf72cb10f56_0_105"/>
            <p:cNvSpPr/>
            <p:nvPr/>
          </p:nvSpPr>
          <p:spPr>
            <a:xfrm>
              <a:off x="4429126" y="2814638"/>
              <a:ext cx="234950" cy="234950"/>
            </a:xfrm>
            <a:custGeom>
              <a:rect b="b" l="l" r="r" t="t"/>
              <a:pathLst>
                <a:path extrusionOk="0" h="363" w="363">
                  <a:moveTo>
                    <a:pt x="29" y="302"/>
                  </a:moveTo>
                  <a:cubicBezTo>
                    <a:pt x="144" y="302"/>
                    <a:pt x="144" y="302"/>
                    <a:pt x="144" y="302"/>
                  </a:cubicBezTo>
                  <a:cubicBezTo>
                    <a:pt x="139" y="321"/>
                    <a:pt x="139" y="321"/>
                    <a:pt x="139" y="321"/>
                  </a:cubicBezTo>
                  <a:cubicBezTo>
                    <a:pt x="120" y="321"/>
                    <a:pt x="120" y="321"/>
                    <a:pt x="120" y="321"/>
                  </a:cubicBezTo>
                  <a:cubicBezTo>
                    <a:pt x="109" y="321"/>
                    <a:pt x="99" y="330"/>
                    <a:pt x="99" y="342"/>
                  </a:cubicBezTo>
                  <a:cubicBezTo>
                    <a:pt x="99" y="357"/>
                    <a:pt x="99" y="357"/>
                    <a:pt x="99" y="357"/>
                  </a:cubicBezTo>
                  <a:cubicBezTo>
                    <a:pt x="99" y="360"/>
                    <a:pt x="102" y="363"/>
                    <a:pt x="105" y="363"/>
                  </a:cubicBezTo>
                  <a:cubicBezTo>
                    <a:pt x="258" y="363"/>
                    <a:pt x="258" y="363"/>
                    <a:pt x="258" y="363"/>
                  </a:cubicBezTo>
                  <a:cubicBezTo>
                    <a:pt x="261" y="363"/>
                    <a:pt x="263" y="360"/>
                    <a:pt x="263" y="357"/>
                  </a:cubicBezTo>
                  <a:cubicBezTo>
                    <a:pt x="263" y="342"/>
                    <a:pt x="263" y="342"/>
                    <a:pt x="263" y="342"/>
                  </a:cubicBezTo>
                  <a:cubicBezTo>
                    <a:pt x="263" y="330"/>
                    <a:pt x="254" y="321"/>
                    <a:pt x="242" y="321"/>
                  </a:cubicBezTo>
                  <a:cubicBezTo>
                    <a:pt x="224" y="321"/>
                    <a:pt x="224" y="321"/>
                    <a:pt x="224" y="321"/>
                  </a:cubicBezTo>
                  <a:cubicBezTo>
                    <a:pt x="219" y="302"/>
                    <a:pt x="219" y="302"/>
                    <a:pt x="219" y="302"/>
                  </a:cubicBezTo>
                  <a:cubicBezTo>
                    <a:pt x="334" y="302"/>
                    <a:pt x="334" y="302"/>
                    <a:pt x="334" y="302"/>
                  </a:cubicBezTo>
                  <a:cubicBezTo>
                    <a:pt x="350" y="302"/>
                    <a:pt x="363" y="289"/>
                    <a:pt x="363" y="273"/>
                  </a:cubicBezTo>
                  <a:cubicBezTo>
                    <a:pt x="363" y="258"/>
                    <a:pt x="363" y="258"/>
                    <a:pt x="363" y="258"/>
                  </a:cubicBezTo>
                  <a:cubicBezTo>
                    <a:pt x="363" y="67"/>
                    <a:pt x="363" y="67"/>
                    <a:pt x="363" y="67"/>
                  </a:cubicBezTo>
                  <a:cubicBezTo>
                    <a:pt x="363" y="51"/>
                    <a:pt x="350" y="38"/>
                    <a:pt x="334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100" y="0"/>
                    <a:pt x="95" y="0"/>
                    <a:pt x="93" y="3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13" y="38"/>
                    <a:pt x="0" y="51"/>
                    <a:pt x="0" y="67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89"/>
                    <a:pt x="13" y="302"/>
                    <a:pt x="29" y="302"/>
                  </a:cubicBezTo>
                  <a:close/>
                  <a:moveTo>
                    <a:pt x="12" y="67"/>
                  </a:moveTo>
                  <a:cubicBezTo>
                    <a:pt x="12" y="58"/>
                    <a:pt x="19" y="50"/>
                    <a:pt x="29" y="50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3" y="58"/>
                    <a:pt x="53" y="60"/>
                    <a:pt x="54" y="62"/>
                  </a:cubicBezTo>
                  <a:cubicBezTo>
                    <a:pt x="55" y="64"/>
                    <a:pt x="57" y="65"/>
                    <a:pt x="59" y="65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52" y="138"/>
                    <a:pt x="52" y="138"/>
                    <a:pt x="52" y="138"/>
                  </a:cubicBezTo>
                  <a:cubicBezTo>
                    <a:pt x="49" y="138"/>
                    <a:pt x="46" y="140"/>
                    <a:pt x="46" y="143"/>
                  </a:cubicBezTo>
                  <a:cubicBezTo>
                    <a:pt x="46" y="227"/>
                    <a:pt x="46" y="227"/>
                    <a:pt x="46" y="227"/>
                  </a:cubicBezTo>
                  <a:cubicBezTo>
                    <a:pt x="46" y="230"/>
                    <a:pt x="49" y="233"/>
                    <a:pt x="52" y="233"/>
                  </a:cubicBezTo>
                  <a:cubicBezTo>
                    <a:pt x="143" y="233"/>
                    <a:pt x="143" y="233"/>
                    <a:pt x="143" y="233"/>
                  </a:cubicBezTo>
                  <a:cubicBezTo>
                    <a:pt x="146" y="233"/>
                    <a:pt x="149" y="230"/>
                    <a:pt x="149" y="227"/>
                  </a:cubicBezTo>
                  <a:cubicBezTo>
                    <a:pt x="149" y="143"/>
                    <a:pt x="149" y="143"/>
                    <a:pt x="149" y="143"/>
                  </a:cubicBezTo>
                  <a:cubicBezTo>
                    <a:pt x="149" y="140"/>
                    <a:pt x="146" y="138"/>
                    <a:pt x="143" y="138"/>
                  </a:cubicBezTo>
                  <a:cubicBezTo>
                    <a:pt x="118" y="138"/>
                    <a:pt x="118" y="138"/>
                    <a:pt x="118" y="138"/>
                  </a:cubicBezTo>
                  <a:cubicBezTo>
                    <a:pt x="118" y="65"/>
                    <a:pt x="118" y="65"/>
                    <a:pt x="118" y="65"/>
                  </a:cubicBezTo>
                  <a:cubicBezTo>
                    <a:pt x="136" y="65"/>
                    <a:pt x="136" y="65"/>
                    <a:pt x="136" y="65"/>
                  </a:cubicBezTo>
                  <a:cubicBezTo>
                    <a:pt x="138" y="65"/>
                    <a:pt x="140" y="64"/>
                    <a:pt x="141" y="62"/>
                  </a:cubicBezTo>
                  <a:cubicBezTo>
                    <a:pt x="142" y="60"/>
                    <a:pt x="142" y="58"/>
                    <a:pt x="140" y="56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83" y="50"/>
                    <a:pt x="183" y="50"/>
                    <a:pt x="183" y="50"/>
                  </a:cubicBezTo>
                  <a:cubicBezTo>
                    <a:pt x="183" y="252"/>
                    <a:pt x="183" y="252"/>
                    <a:pt x="183" y="252"/>
                  </a:cubicBezTo>
                  <a:cubicBezTo>
                    <a:pt x="12" y="252"/>
                    <a:pt x="12" y="252"/>
                    <a:pt x="12" y="252"/>
                  </a:cubicBezTo>
                  <a:lnTo>
                    <a:pt x="12" y="67"/>
                  </a:lnTo>
                  <a:close/>
                  <a:moveTo>
                    <a:pt x="81" y="38"/>
                  </a:moveTo>
                  <a:cubicBezTo>
                    <a:pt x="97" y="16"/>
                    <a:pt x="97" y="16"/>
                    <a:pt x="97" y="16"/>
                  </a:cubicBezTo>
                  <a:cubicBezTo>
                    <a:pt x="114" y="38"/>
                    <a:pt x="114" y="38"/>
                    <a:pt x="114" y="38"/>
                  </a:cubicBezTo>
                  <a:cubicBezTo>
                    <a:pt x="118" y="44"/>
                    <a:pt x="118" y="44"/>
                    <a:pt x="118" y="44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0" y="54"/>
                    <a:pt x="107" y="56"/>
                    <a:pt x="107" y="59"/>
                  </a:cubicBezTo>
                  <a:cubicBezTo>
                    <a:pt x="107" y="138"/>
                    <a:pt x="107" y="138"/>
                    <a:pt x="107" y="138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8" y="56"/>
                    <a:pt x="85" y="54"/>
                    <a:pt x="82" y="54"/>
                  </a:cubicBezTo>
                  <a:cubicBezTo>
                    <a:pt x="70" y="54"/>
                    <a:pt x="70" y="54"/>
                    <a:pt x="70" y="54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7" y="44"/>
                    <a:pt x="77" y="44"/>
                    <a:pt x="77" y="44"/>
                  </a:cubicBezTo>
                  <a:lnTo>
                    <a:pt x="81" y="38"/>
                  </a:lnTo>
                  <a:close/>
                  <a:moveTo>
                    <a:pt x="107" y="172"/>
                  </a:moveTo>
                  <a:cubicBezTo>
                    <a:pt x="101" y="169"/>
                    <a:pt x="101" y="169"/>
                    <a:pt x="101" y="169"/>
                  </a:cubicBezTo>
                  <a:cubicBezTo>
                    <a:pt x="99" y="168"/>
                    <a:pt x="97" y="168"/>
                    <a:pt x="95" y="169"/>
                  </a:cubicBezTo>
                  <a:cubicBezTo>
                    <a:pt x="88" y="172"/>
                    <a:pt x="88" y="172"/>
                    <a:pt x="88" y="172"/>
                  </a:cubicBezTo>
                  <a:cubicBezTo>
                    <a:pt x="88" y="149"/>
                    <a:pt x="88" y="149"/>
                    <a:pt x="88" y="149"/>
                  </a:cubicBezTo>
                  <a:cubicBezTo>
                    <a:pt x="107" y="149"/>
                    <a:pt x="107" y="149"/>
                    <a:pt x="107" y="149"/>
                  </a:cubicBezTo>
                  <a:lnTo>
                    <a:pt x="107" y="172"/>
                  </a:lnTo>
                  <a:close/>
                  <a:moveTo>
                    <a:pt x="79" y="186"/>
                  </a:moveTo>
                  <a:cubicBezTo>
                    <a:pt x="80" y="187"/>
                    <a:pt x="81" y="187"/>
                    <a:pt x="82" y="187"/>
                  </a:cubicBezTo>
                  <a:cubicBezTo>
                    <a:pt x="83" y="187"/>
                    <a:pt x="84" y="187"/>
                    <a:pt x="85" y="187"/>
                  </a:cubicBezTo>
                  <a:cubicBezTo>
                    <a:pt x="98" y="180"/>
                    <a:pt x="98" y="180"/>
                    <a:pt x="98" y="180"/>
                  </a:cubicBezTo>
                  <a:cubicBezTo>
                    <a:pt x="110" y="187"/>
                    <a:pt x="110" y="187"/>
                    <a:pt x="110" y="187"/>
                  </a:cubicBezTo>
                  <a:cubicBezTo>
                    <a:pt x="112" y="187"/>
                    <a:pt x="114" y="187"/>
                    <a:pt x="116" y="186"/>
                  </a:cubicBezTo>
                  <a:cubicBezTo>
                    <a:pt x="117" y="185"/>
                    <a:pt x="118" y="183"/>
                    <a:pt x="118" y="181"/>
                  </a:cubicBezTo>
                  <a:cubicBezTo>
                    <a:pt x="118" y="149"/>
                    <a:pt x="118" y="149"/>
                    <a:pt x="118" y="149"/>
                  </a:cubicBezTo>
                  <a:cubicBezTo>
                    <a:pt x="138" y="149"/>
                    <a:pt x="138" y="149"/>
                    <a:pt x="138" y="149"/>
                  </a:cubicBezTo>
                  <a:cubicBezTo>
                    <a:pt x="138" y="222"/>
                    <a:pt x="138" y="222"/>
                    <a:pt x="13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57" y="149"/>
                    <a:pt x="57" y="149"/>
                    <a:pt x="57" y="149"/>
                  </a:cubicBezTo>
                  <a:cubicBezTo>
                    <a:pt x="77" y="149"/>
                    <a:pt x="77" y="149"/>
                    <a:pt x="77" y="149"/>
                  </a:cubicBezTo>
                  <a:cubicBezTo>
                    <a:pt x="77" y="181"/>
                    <a:pt x="77" y="181"/>
                    <a:pt x="77" y="181"/>
                  </a:cubicBezTo>
                  <a:cubicBezTo>
                    <a:pt x="77" y="183"/>
                    <a:pt x="78" y="185"/>
                    <a:pt x="79" y="186"/>
                  </a:cubicBezTo>
                  <a:close/>
                  <a:moveTo>
                    <a:pt x="351" y="273"/>
                  </a:moveTo>
                  <a:cubicBezTo>
                    <a:pt x="351" y="282"/>
                    <a:pt x="344" y="290"/>
                    <a:pt x="334" y="290"/>
                  </a:cubicBezTo>
                  <a:cubicBezTo>
                    <a:pt x="212" y="290"/>
                    <a:pt x="212" y="290"/>
                    <a:pt x="212" y="290"/>
                  </a:cubicBezTo>
                  <a:cubicBezTo>
                    <a:pt x="151" y="290"/>
                    <a:pt x="151" y="290"/>
                    <a:pt x="151" y="290"/>
                  </a:cubicBezTo>
                  <a:cubicBezTo>
                    <a:pt x="29" y="290"/>
                    <a:pt x="29" y="290"/>
                    <a:pt x="29" y="290"/>
                  </a:cubicBezTo>
                  <a:cubicBezTo>
                    <a:pt x="19" y="290"/>
                    <a:pt x="12" y="282"/>
                    <a:pt x="12" y="273"/>
                  </a:cubicBezTo>
                  <a:cubicBezTo>
                    <a:pt x="12" y="263"/>
                    <a:pt x="12" y="263"/>
                    <a:pt x="12" y="263"/>
                  </a:cubicBezTo>
                  <a:cubicBezTo>
                    <a:pt x="189" y="263"/>
                    <a:pt x="189" y="263"/>
                    <a:pt x="189" y="263"/>
                  </a:cubicBezTo>
                  <a:cubicBezTo>
                    <a:pt x="351" y="263"/>
                    <a:pt x="351" y="263"/>
                    <a:pt x="351" y="263"/>
                  </a:cubicBezTo>
                  <a:lnTo>
                    <a:pt x="351" y="273"/>
                  </a:lnTo>
                  <a:close/>
                  <a:moveTo>
                    <a:pt x="212" y="321"/>
                  </a:moveTo>
                  <a:cubicBezTo>
                    <a:pt x="151" y="321"/>
                    <a:pt x="151" y="321"/>
                    <a:pt x="151" y="321"/>
                  </a:cubicBezTo>
                  <a:cubicBezTo>
                    <a:pt x="155" y="302"/>
                    <a:pt x="155" y="302"/>
                    <a:pt x="155" y="302"/>
                  </a:cubicBezTo>
                  <a:cubicBezTo>
                    <a:pt x="207" y="302"/>
                    <a:pt x="207" y="302"/>
                    <a:pt x="207" y="302"/>
                  </a:cubicBezTo>
                  <a:lnTo>
                    <a:pt x="212" y="321"/>
                  </a:lnTo>
                  <a:close/>
                  <a:moveTo>
                    <a:pt x="252" y="342"/>
                  </a:moveTo>
                  <a:cubicBezTo>
                    <a:pt x="252" y="351"/>
                    <a:pt x="252" y="351"/>
                    <a:pt x="252" y="351"/>
                  </a:cubicBezTo>
                  <a:cubicBezTo>
                    <a:pt x="111" y="351"/>
                    <a:pt x="111" y="351"/>
                    <a:pt x="111" y="351"/>
                  </a:cubicBezTo>
                  <a:cubicBezTo>
                    <a:pt x="111" y="342"/>
                    <a:pt x="111" y="342"/>
                    <a:pt x="111" y="342"/>
                  </a:cubicBezTo>
                  <a:cubicBezTo>
                    <a:pt x="111" y="336"/>
                    <a:pt x="115" y="332"/>
                    <a:pt x="120" y="332"/>
                  </a:cubicBezTo>
                  <a:cubicBezTo>
                    <a:pt x="143" y="332"/>
                    <a:pt x="143" y="332"/>
                    <a:pt x="143" y="332"/>
                  </a:cubicBezTo>
                  <a:cubicBezTo>
                    <a:pt x="220" y="332"/>
                    <a:pt x="220" y="332"/>
                    <a:pt x="220" y="332"/>
                  </a:cubicBezTo>
                  <a:cubicBezTo>
                    <a:pt x="220" y="332"/>
                    <a:pt x="220" y="332"/>
                    <a:pt x="220" y="332"/>
                  </a:cubicBezTo>
                  <a:cubicBezTo>
                    <a:pt x="242" y="332"/>
                    <a:pt x="242" y="332"/>
                    <a:pt x="242" y="332"/>
                  </a:cubicBezTo>
                  <a:cubicBezTo>
                    <a:pt x="248" y="332"/>
                    <a:pt x="252" y="336"/>
                    <a:pt x="252" y="342"/>
                  </a:cubicBezTo>
                  <a:close/>
                  <a:moveTo>
                    <a:pt x="351" y="252"/>
                  </a:moveTo>
                  <a:cubicBezTo>
                    <a:pt x="195" y="252"/>
                    <a:pt x="195" y="252"/>
                    <a:pt x="195" y="252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334" y="50"/>
                    <a:pt x="334" y="50"/>
                    <a:pt x="334" y="50"/>
                  </a:cubicBezTo>
                  <a:cubicBezTo>
                    <a:pt x="344" y="50"/>
                    <a:pt x="351" y="58"/>
                    <a:pt x="351" y="67"/>
                  </a:cubicBezTo>
                  <a:lnTo>
                    <a:pt x="351" y="2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gf72cb10f56_0_105"/>
            <p:cNvSpPr/>
            <p:nvPr/>
          </p:nvSpPr>
          <p:spPr>
            <a:xfrm>
              <a:off x="4567238" y="2859088"/>
              <a:ext cx="77788" cy="26988"/>
            </a:xfrm>
            <a:custGeom>
              <a:rect b="b" l="l" r="r" t="t"/>
              <a:pathLst>
                <a:path extrusionOk="0" h="42" w="118">
                  <a:moveTo>
                    <a:pt x="97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32"/>
                    <a:pt x="9" y="42"/>
                    <a:pt x="21" y="4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109" y="42"/>
                    <a:pt x="118" y="32"/>
                    <a:pt x="118" y="21"/>
                  </a:cubicBezTo>
                  <a:cubicBezTo>
                    <a:pt x="118" y="9"/>
                    <a:pt x="109" y="0"/>
                    <a:pt x="97" y="0"/>
                  </a:cubicBezTo>
                  <a:close/>
                  <a:moveTo>
                    <a:pt x="97" y="30"/>
                  </a:moveTo>
                  <a:cubicBezTo>
                    <a:pt x="21" y="30"/>
                    <a:pt x="21" y="30"/>
                    <a:pt x="21" y="30"/>
                  </a:cubicBezTo>
                  <a:cubicBezTo>
                    <a:pt x="16" y="30"/>
                    <a:pt x="11" y="26"/>
                    <a:pt x="11" y="21"/>
                  </a:cubicBezTo>
                  <a:cubicBezTo>
                    <a:pt x="11" y="16"/>
                    <a:pt x="16" y="11"/>
                    <a:pt x="21" y="11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102" y="11"/>
                    <a:pt x="107" y="16"/>
                    <a:pt x="107" y="21"/>
                  </a:cubicBezTo>
                  <a:cubicBezTo>
                    <a:pt x="107" y="26"/>
                    <a:pt x="102" y="30"/>
                    <a:pt x="97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gf72cb10f56_0_105"/>
            <p:cNvSpPr/>
            <p:nvPr/>
          </p:nvSpPr>
          <p:spPr>
            <a:xfrm>
              <a:off x="4567238" y="2898776"/>
              <a:ext cx="77788" cy="26988"/>
            </a:xfrm>
            <a:custGeom>
              <a:rect b="b" l="l" r="r" t="t"/>
              <a:pathLst>
                <a:path extrusionOk="0" h="42" w="118">
                  <a:moveTo>
                    <a:pt x="97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33"/>
                    <a:pt x="9" y="42"/>
                    <a:pt x="21" y="4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109" y="42"/>
                    <a:pt x="118" y="33"/>
                    <a:pt x="118" y="21"/>
                  </a:cubicBezTo>
                  <a:cubicBezTo>
                    <a:pt x="118" y="9"/>
                    <a:pt x="109" y="0"/>
                    <a:pt x="97" y="0"/>
                  </a:cubicBezTo>
                  <a:close/>
                  <a:moveTo>
                    <a:pt x="97" y="30"/>
                  </a:moveTo>
                  <a:cubicBezTo>
                    <a:pt x="21" y="30"/>
                    <a:pt x="21" y="30"/>
                    <a:pt x="21" y="30"/>
                  </a:cubicBezTo>
                  <a:cubicBezTo>
                    <a:pt x="16" y="30"/>
                    <a:pt x="11" y="26"/>
                    <a:pt x="11" y="21"/>
                  </a:cubicBezTo>
                  <a:cubicBezTo>
                    <a:pt x="11" y="16"/>
                    <a:pt x="16" y="11"/>
                    <a:pt x="21" y="11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102" y="11"/>
                    <a:pt x="107" y="16"/>
                    <a:pt x="107" y="21"/>
                  </a:cubicBezTo>
                  <a:cubicBezTo>
                    <a:pt x="107" y="26"/>
                    <a:pt x="102" y="30"/>
                    <a:pt x="97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gf72cb10f56_0_105"/>
            <p:cNvSpPr/>
            <p:nvPr/>
          </p:nvSpPr>
          <p:spPr>
            <a:xfrm>
              <a:off x="4567238" y="2938463"/>
              <a:ext cx="28575" cy="6350"/>
            </a:xfrm>
            <a:custGeom>
              <a:rect b="b" l="l" r="r" t="t"/>
              <a:pathLst>
                <a:path extrusionOk="0" h="11" w="42">
                  <a:moveTo>
                    <a:pt x="6" y="11"/>
                  </a:moveTo>
                  <a:cubicBezTo>
                    <a:pt x="36" y="11"/>
                    <a:pt x="36" y="11"/>
                    <a:pt x="36" y="11"/>
                  </a:cubicBezTo>
                  <a:cubicBezTo>
                    <a:pt x="39" y="11"/>
                    <a:pt x="42" y="9"/>
                    <a:pt x="42" y="6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1"/>
                    <a:pt x="6" y="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gf72cb10f56_0_105"/>
            <p:cNvSpPr/>
            <p:nvPr/>
          </p:nvSpPr>
          <p:spPr>
            <a:xfrm>
              <a:off x="4602163" y="2938463"/>
              <a:ext cx="12700" cy="6350"/>
            </a:xfrm>
            <a:custGeom>
              <a:rect b="b" l="l" r="r" t="t"/>
              <a:pathLst>
                <a:path extrusionOk="0" h="11" w="19">
                  <a:moveTo>
                    <a:pt x="14" y="11"/>
                  </a:moveTo>
                  <a:cubicBezTo>
                    <a:pt x="17" y="11"/>
                    <a:pt x="19" y="9"/>
                    <a:pt x="19" y="6"/>
                  </a:cubicBezTo>
                  <a:cubicBezTo>
                    <a:pt x="19" y="3"/>
                    <a:pt x="17" y="0"/>
                    <a:pt x="1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1"/>
                    <a:pt x="6" y="11"/>
                  </a:cubicBezTo>
                  <a:lnTo>
                    <a:pt x="14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gf72cb10f56_0_105"/>
            <p:cNvSpPr/>
            <p:nvPr/>
          </p:nvSpPr>
          <p:spPr>
            <a:xfrm>
              <a:off x="4622801" y="2938463"/>
              <a:ext cx="22225" cy="6350"/>
            </a:xfrm>
            <a:custGeom>
              <a:rect b="b" l="l" r="r" t="t"/>
              <a:pathLst>
                <a:path extrusionOk="0" h="11" w="34">
                  <a:moveTo>
                    <a:pt x="2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1"/>
                    <a:pt x="6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32" y="11"/>
                    <a:pt x="34" y="9"/>
                    <a:pt x="34" y="6"/>
                  </a:cubicBezTo>
                  <a:cubicBezTo>
                    <a:pt x="34" y="3"/>
                    <a:pt x="32" y="0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gf72cb10f56_0_105"/>
            <p:cNvSpPr/>
            <p:nvPr/>
          </p:nvSpPr>
          <p:spPr>
            <a:xfrm>
              <a:off x="4632326" y="2957513"/>
              <a:ext cx="12700" cy="7938"/>
            </a:xfrm>
            <a:custGeom>
              <a:rect b="b" l="l" r="r" t="t"/>
              <a:pathLst>
                <a:path extrusionOk="0" h="11" w="19">
                  <a:moveTo>
                    <a:pt x="1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1"/>
                    <a:pt x="6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7" y="11"/>
                    <a:pt x="19" y="8"/>
                    <a:pt x="19" y="5"/>
                  </a:cubicBezTo>
                  <a:cubicBezTo>
                    <a:pt x="19" y="2"/>
                    <a:pt x="17" y="0"/>
                    <a:pt x="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gf72cb10f56_0_105"/>
            <p:cNvSpPr/>
            <p:nvPr/>
          </p:nvSpPr>
          <p:spPr>
            <a:xfrm>
              <a:off x="4567238" y="2957513"/>
              <a:ext cx="57150" cy="7938"/>
            </a:xfrm>
            <a:custGeom>
              <a:rect b="b" l="l" r="r" t="t"/>
              <a:pathLst>
                <a:path extrusionOk="0" h="11" w="88">
                  <a:moveTo>
                    <a:pt x="8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1"/>
                    <a:pt x="6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5" y="11"/>
                    <a:pt x="88" y="8"/>
                    <a:pt x="88" y="5"/>
                  </a:cubicBezTo>
                  <a:cubicBezTo>
                    <a:pt x="88" y="2"/>
                    <a:pt x="85" y="0"/>
                    <a:pt x="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2" name="Google Shape;312;gf72cb10f56_0_105"/>
          <p:cNvSpPr/>
          <p:nvPr/>
        </p:nvSpPr>
        <p:spPr>
          <a:xfrm>
            <a:off x="4060793" y="2565699"/>
            <a:ext cx="224709" cy="224709"/>
          </a:xfrm>
          <a:custGeom>
            <a:rect b="b" l="l" r="r" t="t"/>
            <a:pathLst>
              <a:path extrusionOk="0" h="202" w="201">
                <a:moveTo>
                  <a:pt x="101" y="202"/>
                </a:moveTo>
                <a:cubicBezTo>
                  <a:pt x="70" y="202"/>
                  <a:pt x="42" y="188"/>
                  <a:pt x="22" y="164"/>
                </a:cubicBezTo>
                <a:cubicBezTo>
                  <a:pt x="22" y="164"/>
                  <a:pt x="22" y="164"/>
                  <a:pt x="22" y="164"/>
                </a:cubicBezTo>
                <a:cubicBezTo>
                  <a:pt x="7" y="146"/>
                  <a:pt x="0" y="124"/>
                  <a:pt x="0" y="101"/>
                </a:cubicBezTo>
                <a:cubicBezTo>
                  <a:pt x="0" y="79"/>
                  <a:pt x="7" y="58"/>
                  <a:pt x="2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39"/>
                  <a:pt x="21" y="39"/>
                  <a:pt x="21" y="39"/>
                </a:cubicBezTo>
                <a:cubicBezTo>
                  <a:pt x="21" y="38"/>
                  <a:pt x="22" y="38"/>
                  <a:pt x="23" y="37"/>
                </a:cubicBezTo>
                <a:cubicBezTo>
                  <a:pt x="23" y="37"/>
                  <a:pt x="23" y="37"/>
                  <a:pt x="23" y="37"/>
                </a:cubicBezTo>
                <a:cubicBezTo>
                  <a:pt x="23" y="37"/>
                  <a:pt x="23" y="37"/>
                  <a:pt x="23" y="37"/>
                </a:cubicBezTo>
                <a:cubicBezTo>
                  <a:pt x="42" y="14"/>
                  <a:pt x="71" y="0"/>
                  <a:pt x="101" y="0"/>
                </a:cubicBezTo>
                <a:cubicBezTo>
                  <a:pt x="130" y="0"/>
                  <a:pt x="159" y="14"/>
                  <a:pt x="178" y="37"/>
                </a:cubicBezTo>
                <a:cubicBezTo>
                  <a:pt x="178" y="37"/>
                  <a:pt x="179" y="37"/>
                  <a:pt x="179" y="38"/>
                </a:cubicBezTo>
                <a:cubicBezTo>
                  <a:pt x="193" y="56"/>
                  <a:pt x="201" y="78"/>
                  <a:pt x="201" y="101"/>
                </a:cubicBezTo>
                <a:cubicBezTo>
                  <a:pt x="201" y="124"/>
                  <a:pt x="193" y="147"/>
                  <a:pt x="178" y="165"/>
                </a:cubicBezTo>
                <a:cubicBezTo>
                  <a:pt x="178" y="166"/>
                  <a:pt x="178" y="166"/>
                  <a:pt x="178" y="166"/>
                </a:cubicBezTo>
                <a:cubicBezTo>
                  <a:pt x="158" y="188"/>
                  <a:pt x="130" y="202"/>
                  <a:pt x="101" y="202"/>
                </a:cubicBezTo>
                <a:close/>
                <a:moveTo>
                  <a:pt x="99" y="152"/>
                </a:moveTo>
                <a:cubicBezTo>
                  <a:pt x="93" y="152"/>
                  <a:pt x="87" y="152"/>
                  <a:pt x="81" y="153"/>
                </a:cubicBezTo>
                <a:cubicBezTo>
                  <a:pt x="78" y="153"/>
                  <a:pt x="78" y="153"/>
                  <a:pt x="78" y="153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83" y="169"/>
                  <a:pt x="88" y="180"/>
                  <a:pt x="95" y="190"/>
                </a:cubicBezTo>
                <a:cubicBezTo>
                  <a:pt x="96" y="191"/>
                  <a:pt x="96" y="191"/>
                  <a:pt x="96" y="191"/>
                </a:cubicBezTo>
                <a:cubicBezTo>
                  <a:pt x="97" y="191"/>
                  <a:pt x="97" y="191"/>
                  <a:pt x="97" y="191"/>
                </a:cubicBezTo>
                <a:cubicBezTo>
                  <a:pt x="98" y="191"/>
                  <a:pt x="99" y="191"/>
                  <a:pt x="100" y="191"/>
                </a:cubicBezTo>
                <a:cubicBezTo>
                  <a:pt x="102" y="191"/>
                  <a:pt x="102" y="191"/>
                  <a:pt x="102" y="191"/>
                </a:cubicBezTo>
                <a:cubicBezTo>
                  <a:pt x="103" y="190"/>
                  <a:pt x="103" y="190"/>
                  <a:pt x="103" y="190"/>
                </a:cubicBezTo>
                <a:cubicBezTo>
                  <a:pt x="109" y="180"/>
                  <a:pt x="115" y="169"/>
                  <a:pt x="119" y="156"/>
                </a:cubicBezTo>
                <a:cubicBezTo>
                  <a:pt x="120" y="153"/>
                  <a:pt x="120" y="153"/>
                  <a:pt x="120" y="153"/>
                </a:cubicBezTo>
                <a:cubicBezTo>
                  <a:pt x="117" y="152"/>
                  <a:pt x="117" y="152"/>
                  <a:pt x="117" y="152"/>
                </a:cubicBezTo>
                <a:cubicBezTo>
                  <a:pt x="111" y="152"/>
                  <a:pt x="105" y="152"/>
                  <a:pt x="99" y="152"/>
                </a:cubicBezTo>
                <a:close/>
                <a:moveTo>
                  <a:pt x="130" y="157"/>
                </a:moveTo>
                <a:cubicBezTo>
                  <a:pt x="127" y="167"/>
                  <a:pt x="123" y="176"/>
                  <a:pt x="118" y="185"/>
                </a:cubicBezTo>
                <a:cubicBezTo>
                  <a:pt x="115" y="190"/>
                  <a:pt x="115" y="190"/>
                  <a:pt x="115" y="190"/>
                </a:cubicBezTo>
                <a:cubicBezTo>
                  <a:pt x="121" y="189"/>
                  <a:pt x="121" y="189"/>
                  <a:pt x="121" y="189"/>
                </a:cubicBezTo>
                <a:cubicBezTo>
                  <a:pt x="136" y="185"/>
                  <a:pt x="151" y="178"/>
                  <a:pt x="162" y="167"/>
                </a:cubicBezTo>
                <a:cubicBezTo>
                  <a:pt x="165" y="164"/>
                  <a:pt x="165" y="164"/>
                  <a:pt x="165" y="164"/>
                </a:cubicBezTo>
                <a:cubicBezTo>
                  <a:pt x="161" y="162"/>
                  <a:pt x="161" y="162"/>
                  <a:pt x="161" y="162"/>
                </a:cubicBezTo>
                <a:cubicBezTo>
                  <a:pt x="152" y="159"/>
                  <a:pt x="143" y="156"/>
                  <a:pt x="133" y="155"/>
                </a:cubicBezTo>
                <a:cubicBezTo>
                  <a:pt x="130" y="154"/>
                  <a:pt x="130" y="154"/>
                  <a:pt x="130" y="154"/>
                </a:cubicBezTo>
                <a:lnTo>
                  <a:pt x="130" y="157"/>
                </a:lnTo>
                <a:close/>
                <a:moveTo>
                  <a:pt x="65" y="155"/>
                </a:moveTo>
                <a:cubicBezTo>
                  <a:pt x="56" y="156"/>
                  <a:pt x="47" y="159"/>
                  <a:pt x="39" y="161"/>
                </a:cubicBezTo>
                <a:cubicBezTo>
                  <a:pt x="35" y="163"/>
                  <a:pt x="35" y="163"/>
                  <a:pt x="35" y="163"/>
                </a:cubicBezTo>
                <a:cubicBezTo>
                  <a:pt x="38" y="166"/>
                  <a:pt x="38" y="166"/>
                  <a:pt x="38" y="166"/>
                </a:cubicBezTo>
                <a:cubicBezTo>
                  <a:pt x="49" y="176"/>
                  <a:pt x="62" y="184"/>
                  <a:pt x="76" y="188"/>
                </a:cubicBezTo>
                <a:cubicBezTo>
                  <a:pt x="82" y="190"/>
                  <a:pt x="82" y="190"/>
                  <a:pt x="82" y="190"/>
                </a:cubicBezTo>
                <a:cubicBezTo>
                  <a:pt x="79" y="184"/>
                  <a:pt x="79" y="184"/>
                  <a:pt x="79" y="184"/>
                </a:cubicBezTo>
                <a:cubicBezTo>
                  <a:pt x="75" y="176"/>
                  <a:pt x="71" y="166"/>
                  <a:pt x="68" y="157"/>
                </a:cubicBezTo>
                <a:cubicBezTo>
                  <a:pt x="67" y="154"/>
                  <a:pt x="67" y="154"/>
                  <a:pt x="67" y="154"/>
                </a:cubicBezTo>
                <a:lnTo>
                  <a:pt x="65" y="155"/>
                </a:lnTo>
                <a:close/>
                <a:moveTo>
                  <a:pt x="138" y="109"/>
                </a:moveTo>
                <a:cubicBezTo>
                  <a:pt x="137" y="120"/>
                  <a:pt x="136" y="131"/>
                  <a:pt x="134" y="141"/>
                </a:cubicBezTo>
                <a:cubicBezTo>
                  <a:pt x="133" y="144"/>
                  <a:pt x="133" y="144"/>
                  <a:pt x="133" y="144"/>
                </a:cubicBezTo>
                <a:cubicBezTo>
                  <a:pt x="136" y="145"/>
                  <a:pt x="136" y="145"/>
                  <a:pt x="136" y="145"/>
                </a:cubicBezTo>
                <a:cubicBezTo>
                  <a:pt x="148" y="147"/>
                  <a:pt x="160" y="150"/>
                  <a:pt x="170" y="155"/>
                </a:cubicBezTo>
                <a:cubicBezTo>
                  <a:pt x="172" y="155"/>
                  <a:pt x="172" y="155"/>
                  <a:pt x="172" y="155"/>
                </a:cubicBezTo>
                <a:cubicBezTo>
                  <a:pt x="174" y="154"/>
                  <a:pt x="174" y="154"/>
                  <a:pt x="174" y="154"/>
                </a:cubicBezTo>
                <a:cubicBezTo>
                  <a:pt x="183" y="141"/>
                  <a:pt x="189" y="125"/>
                  <a:pt x="190" y="109"/>
                </a:cubicBezTo>
                <a:cubicBezTo>
                  <a:pt x="191" y="106"/>
                  <a:pt x="191" y="106"/>
                  <a:pt x="191" y="106"/>
                </a:cubicBezTo>
                <a:cubicBezTo>
                  <a:pt x="138" y="106"/>
                  <a:pt x="138" y="106"/>
                  <a:pt x="138" y="106"/>
                </a:cubicBezTo>
                <a:lnTo>
                  <a:pt x="138" y="109"/>
                </a:lnTo>
                <a:close/>
                <a:moveTo>
                  <a:pt x="11" y="109"/>
                </a:moveTo>
                <a:cubicBezTo>
                  <a:pt x="12" y="125"/>
                  <a:pt x="18" y="140"/>
                  <a:pt x="27" y="153"/>
                </a:cubicBezTo>
                <a:cubicBezTo>
                  <a:pt x="28" y="155"/>
                  <a:pt x="28" y="155"/>
                  <a:pt x="28" y="155"/>
                </a:cubicBezTo>
                <a:cubicBezTo>
                  <a:pt x="30" y="154"/>
                  <a:pt x="30" y="154"/>
                  <a:pt x="30" y="154"/>
                </a:cubicBezTo>
                <a:cubicBezTo>
                  <a:pt x="40" y="150"/>
                  <a:pt x="51" y="147"/>
                  <a:pt x="62" y="145"/>
                </a:cubicBezTo>
                <a:cubicBezTo>
                  <a:pt x="65" y="144"/>
                  <a:pt x="65" y="144"/>
                  <a:pt x="65" y="144"/>
                </a:cubicBezTo>
                <a:cubicBezTo>
                  <a:pt x="64" y="141"/>
                  <a:pt x="64" y="141"/>
                  <a:pt x="64" y="141"/>
                </a:cubicBezTo>
                <a:cubicBezTo>
                  <a:pt x="62" y="131"/>
                  <a:pt x="60" y="120"/>
                  <a:pt x="60" y="109"/>
                </a:cubicBezTo>
                <a:cubicBezTo>
                  <a:pt x="60" y="106"/>
                  <a:pt x="60" y="106"/>
                  <a:pt x="60" y="106"/>
                </a:cubicBezTo>
                <a:cubicBezTo>
                  <a:pt x="10" y="106"/>
                  <a:pt x="10" y="106"/>
                  <a:pt x="10" y="106"/>
                </a:cubicBezTo>
                <a:lnTo>
                  <a:pt x="11" y="109"/>
                </a:lnTo>
                <a:close/>
                <a:moveTo>
                  <a:pt x="70" y="109"/>
                </a:moveTo>
                <a:cubicBezTo>
                  <a:pt x="71" y="120"/>
                  <a:pt x="72" y="130"/>
                  <a:pt x="74" y="140"/>
                </a:cubicBezTo>
                <a:cubicBezTo>
                  <a:pt x="75" y="143"/>
                  <a:pt x="75" y="143"/>
                  <a:pt x="75" y="143"/>
                </a:cubicBezTo>
                <a:cubicBezTo>
                  <a:pt x="77" y="142"/>
                  <a:pt x="77" y="142"/>
                  <a:pt x="77" y="142"/>
                </a:cubicBezTo>
                <a:cubicBezTo>
                  <a:pt x="85" y="142"/>
                  <a:pt x="92" y="141"/>
                  <a:pt x="99" y="141"/>
                </a:cubicBezTo>
                <a:cubicBezTo>
                  <a:pt x="106" y="141"/>
                  <a:pt x="113" y="142"/>
                  <a:pt x="120" y="142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3" y="140"/>
                  <a:pt x="123" y="140"/>
                  <a:pt x="123" y="140"/>
                </a:cubicBezTo>
                <a:cubicBezTo>
                  <a:pt x="126" y="130"/>
                  <a:pt x="127" y="120"/>
                  <a:pt x="127" y="109"/>
                </a:cubicBezTo>
                <a:cubicBezTo>
                  <a:pt x="128" y="106"/>
                  <a:pt x="128" y="106"/>
                  <a:pt x="128" y="106"/>
                </a:cubicBezTo>
                <a:cubicBezTo>
                  <a:pt x="70" y="106"/>
                  <a:pt x="70" y="106"/>
                  <a:pt x="70" y="106"/>
                </a:cubicBezTo>
                <a:lnTo>
                  <a:pt x="70" y="109"/>
                </a:lnTo>
                <a:close/>
                <a:moveTo>
                  <a:pt x="171" y="48"/>
                </a:moveTo>
                <a:cubicBezTo>
                  <a:pt x="160" y="52"/>
                  <a:pt x="149" y="56"/>
                  <a:pt x="137" y="58"/>
                </a:cubicBezTo>
                <a:cubicBezTo>
                  <a:pt x="134" y="58"/>
                  <a:pt x="134" y="58"/>
                  <a:pt x="134" y="58"/>
                </a:cubicBezTo>
                <a:cubicBezTo>
                  <a:pt x="134" y="61"/>
                  <a:pt x="134" y="61"/>
                  <a:pt x="134" y="61"/>
                </a:cubicBezTo>
                <a:cubicBezTo>
                  <a:pt x="136" y="72"/>
                  <a:pt x="138" y="82"/>
                  <a:pt x="138" y="93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91" y="96"/>
                  <a:pt x="191" y="96"/>
                  <a:pt x="191" y="96"/>
                </a:cubicBezTo>
                <a:cubicBezTo>
                  <a:pt x="190" y="93"/>
                  <a:pt x="190" y="93"/>
                  <a:pt x="190" y="93"/>
                </a:cubicBezTo>
                <a:cubicBezTo>
                  <a:pt x="189" y="77"/>
                  <a:pt x="183" y="62"/>
                  <a:pt x="174" y="49"/>
                </a:cubicBezTo>
                <a:cubicBezTo>
                  <a:pt x="173" y="47"/>
                  <a:pt x="173" y="47"/>
                  <a:pt x="173" y="47"/>
                </a:cubicBezTo>
                <a:lnTo>
                  <a:pt x="171" y="48"/>
                </a:lnTo>
                <a:close/>
                <a:moveTo>
                  <a:pt x="74" y="62"/>
                </a:moveTo>
                <a:cubicBezTo>
                  <a:pt x="72" y="72"/>
                  <a:pt x="71" y="82"/>
                  <a:pt x="70" y="93"/>
                </a:cubicBezTo>
                <a:cubicBezTo>
                  <a:pt x="70" y="96"/>
                  <a:pt x="70" y="96"/>
                  <a:pt x="70" y="96"/>
                </a:cubicBezTo>
                <a:cubicBezTo>
                  <a:pt x="128" y="96"/>
                  <a:pt x="128" y="96"/>
                  <a:pt x="128" y="96"/>
                </a:cubicBezTo>
                <a:cubicBezTo>
                  <a:pt x="128" y="93"/>
                  <a:pt x="128" y="93"/>
                  <a:pt x="128" y="93"/>
                </a:cubicBezTo>
                <a:cubicBezTo>
                  <a:pt x="127" y="82"/>
                  <a:pt x="126" y="72"/>
                  <a:pt x="124" y="62"/>
                </a:cubicBezTo>
                <a:cubicBezTo>
                  <a:pt x="124" y="60"/>
                  <a:pt x="124" y="60"/>
                  <a:pt x="124" y="60"/>
                </a:cubicBezTo>
                <a:cubicBezTo>
                  <a:pt x="121" y="60"/>
                  <a:pt x="121" y="60"/>
                  <a:pt x="121" y="60"/>
                </a:cubicBezTo>
                <a:cubicBezTo>
                  <a:pt x="114" y="61"/>
                  <a:pt x="106" y="61"/>
                  <a:pt x="99" y="61"/>
                </a:cubicBezTo>
                <a:cubicBezTo>
                  <a:pt x="92" y="61"/>
                  <a:pt x="84" y="61"/>
                  <a:pt x="77" y="60"/>
                </a:cubicBezTo>
                <a:cubicBezTo>
                  <a:pt x="74" y="60"/>
                  <a:pt x="74" y="60"/>
                  <a:pt x="74" y="60"/>
                </a:cubicBezTo>
                <a:lnTo>
                  <a:pt x="74" y="62"/>
                </a:lnTo>
                <a:close/>
                <a:moveTo>
                  <a:pt x="26" y="50"/>
                </a:moveTo>
                <a:cubicBezTo>
                  <a:pt x="18" y="62"/>
                  <a:pt x="12" y="77"/>
                  <a:pt x="11" y="93"/>
                </a:cubicBezTo>
                <a:cubicBezTo>
                  <a:pt x="10" y="96"/>
                  <a:pt x="10" y="96"/>
                  <a:pt x="10" y="96"/>
                </a:cubicBezTo>
                <a:cubicBezTo>
                  <a:pt x="60" y="96"/>
                  <a:pt x="60" y="96"/>
                  <a:pt x="60" y="96"/>
                </a:cubicBezTo>
                <a:cubicBezTo>
                  <a:pt x="60" y="93"/>
                  <a:pt x="60" y="93"/>
                  <a:pt x="60" y="93"/>
                </a:cubicBezTo>
                <a:cubicBezTo>
                  <a:pt x="60" y="82"/>
                  <a:pt x="61" y="71"/>
                  <a:pt x="63" y="61"/>
                </a:cubicBezTo>
                <a:cubicBezTo>
                  <a:pt x="64" y="58"/>
                  <a:pt x="64" y="58"/>
                  <a:pt x="64" y="58"/>
                </a:cubicBezTo>
                <a:cubicBezTo>
                  <a:pt x="61" y="58"/>
                  <a:pt x="61" y="58"/>
                  <a:pt x="61" y="58"/>
                </a:cubicBezTo>
                <a:cubicBezTo>
                  <a:pt x="50" y="56"/>
                  <a:pt x="40" y="52"/>
                  <a:pt x="30" y="49"/>
                </a:cubicBezTo>
                <a:cubicBezTo>
                  <a:pt x="28" y="48"/>
                  <a:pt x="28" y="48"/>
                  <a:pt x="28" y="48"/>
                </a:cubicBezTo>
                <a:lnTo>
                  <a:pt x="26" y="50"/>
                </a:lnTo>
                <a:close/>
                <a:moveTo>
                  <a:pt x="101" y="11"/>
                </a:moveTo>
                <a:cubicBezTo>
                  <a:pt x="99" y="11"/>
                  <a:pt x="97" y="11"/>
                  <a:pt x="95" y="11"/>
                </a:cubicBezTo>
                <a:cubicBezTo>
                  <a:pt x="94" y="11"/>
                  <a:pt x="94" y="11"/>
                  <a:pt x="94" y="11"/>
                </a:cubicBezTo>
                <a:cubicBezTo>
                  <a:pt x="93" y="12"/>
                  <a:pt x="93" y="12"/>
                  <a:pt x="93" y="12"/>
                </a:cubicBezTo>
                <a:cubicBezTo>
                  <a:pt x="87" y="22"/>
                  <a:pt x="82" y="33"/>
                  <a:pt x="78" y="46"/>
                </a:cubicBezTo>
                <a:cubicBezTo>
                  <a:pt x="77" y="50"/>
                  <a:pt x="77" y="50"/>
                  <a:pt x="77" y="50"/>
                </a:cubicBezTo>
                <a:cubicBezTo>
                  <a:pt x="80" y="50"/>
                  <a:pt x="80" y="50"/>
                  <a:pt x="80" y="50"/>
                </a:cubicBezTo>
                <a:cubicBezTo>
                  <a:pt x="86" y="51"/>
                  <a:pt x="93" y="51"/>
                  <a:pt x="99" y="51"/>
                </a:cubicBezTo>
                <a:cubicBezTo>
                  <a:pt x="105" y="51"/>
                  <a:pt x="111" y="51"/>
                  <a:pt x="118" y="50"/>
                </a:cubicBezTo>
                <a:cubicBezTo>
                  <a:pt x="121" y="50"/>
                  <a:pt x="121" y="50"/>
                  <a:pt x="121" y="50"/>
                </a:cubicBezTo>
                <a:cubicBezTo>
                  <a:pt x="120" y="46"/>
                  <a:pt x="120" y="46"/>
                  <a:pt x="120" y="46"/>
                </a:cubicBezTo>
                <a:cubicBezTo>
                  <a:pt x="116" y="33"/>
                  <a:pt x="111" y="22"/>
                  <a:pt x="104" y="12"/>
                </a:cubicBezTo>
                <a:cubicBezTo>
                  <a:pt x="104" y="11"/>
                  <a:pt x="104" y="11"/>
                  <a:pt x="104" y="11"/>
                </a:cubicBezTo>
                <a:lnTo>
                  <a:pt x="101" y="11"/>
                </a:lnTo>
                <a:close/>
                <a:moveTo>
                  <a:pt x="120" y="17"/>
                </a:moveTo>
                <a:cubicBezTo>
                  <a:pt x="124" y="26"/>
                  <a:pt x="128" y="36"/>
                  <a:pt x="131" y="46"/>
                </a:cubicBezTo>
                <a:cubicBezTo>
                  <a:pt x="131" y="48"/>
                  <a:pt x="131" y="48"/>
                  <a:pt x="131" y="48"/>
                </a:cubicBezTo>
                <a:cubicBezTo>
                  <a:pt x="134" y="48"/>
                  <a:pt x="134" y="48"/>
                  <a:pt x="134" y="48"/>
                </a:cubicBezTo>
                <a:cubicBezTo>
                  <a:pt x="144" y="46"/>
                  <a:pt x="153" y="43"/>
                  <a:pt x="162" y="40"/>
                </a:cubicBezTo>
                <a:cubicBezTo>
                  <a:pt x="166" y="39"/>
                  <a:pt x="166" y="39"/>
                  <a:pt x="166" y="39"/>
                </a:cubicBezTo>
                <a:cubicBezTo>
                  <a:pt x="163" y="35"/>
                  <a:pt x="163" y="35"/>
                  <a:pt x="163" y="35"/>
                </a:cubicBezTo>
                <a:cubicBezTo>
                  <a:pt x="151" y="25"/>
                  <a:pt x="138" y="17"/>
                  <a:pt x="123" y="13"/>
                </a:cubicBezTo>
                <a:cubicBezTo>
                  <a:pt x="117" y="12"/>
                  <a:pt x="117" y="12"/>
                  <a:pt x="117" y="12"/>
                </a:cubicBezTo>
                <a:lnTo>
                  <a:pt x="120" y="17"/>
                </a:lnTo>
                <a:close/>
                <a:moveTo>
                  <a:pt x="74" y="15"/>
                </a:moveTo>
                <a:cubicBezTo>
                  <a:pt x="61" y="19"/>
                  <a:pt x="48" y="26"/>
                  <a:pt x="38" y="36"/>
                </a:cubicBezTo>
                <a:cubicBezTo>
                  <a:pt x="35" y="39"/>
                  <a:pt x="35" y="39"/>
                  <a:pt x="35" y="39"/>
                </a:cubicBezTo>
                <a:cubicBezTo>
                  <a:pt x="39" y="41"/>
                  <a:pt x="39" y="41"/>
                  <a:pt x="39" y="41"/>
                </a:cubicBezTo>
                <a:cubicBezTo>
                  <a:pt x="47" y="44"/>
                  <a:pt x="55" y="46"/>
                  <a:pt x="64" y="48"/>
                </a:cubicBezTo>
                <a:cubicBezTo>
                  <a:pt x="66" y="48"/>
                  <a:pt x="66" y="48"/>
                  <a:pt x="66" y="48"/>
                </a:cubicBezTo>
                <a:cubicBezTo>
                  <a:pt x="67" y="46"/>
                  <a:pt x="67" y="46"/>
                  <a:pt x="67" y="46"/>
                </a:cubicBezTo>
                <a:cubicBezTo>
                  <a:pt x="70" y="36"/>
                  <a:pt x="73" y="27"/>
                  <a:pt x="77" y="19"/>
                </a:cubicBezTo>
                <a:cubicBezTo>
                  <a:pt x="80" y="13"/>
                  <a:pt x="80" y="13"/>
                  <a:pt x="80" y="13"/>
                </a:cubicBezTo>
                <a:lnTo>
                  <a:pt x="74" y="1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f72cb10f56_0_228"/>
          <p:cNvSpPr txBox="1"/>
          <p:nvPr>
            <p:ph type="title"/>
          </p:nvPr>
        </p:nvSpPr>
        <p:spPr>
          <a:xfrm>
            <a:off x="483873" y="560367"/>
            <a:ext cx="111444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/>
              <a:t>CRISP-DM</a:t>
            </a:r>
            <a:endParaRPr/>
          </a:p>
        </p:txBody>
      </p:sp>
      <p:sp>
        <p:nvSpPr>
          <p:cNvPr id="319" name="Google Shape;319;gf72cb10f56_0_228"/>
          <p:cNvSpPr/>
          <p:nvPr/>
        </p:nvSpPr>
        <p:spPr>
          <a:xfrm>
            <a:off x="651681" y="2895599"/>
            <a:ext cx="96000" cy="10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f72cb10f56_0_228"/>
          <p:cNvSpPr txBox="1"/>
          <p:nvPr/>
        </p:nvSpPr>
        <p:spPr>
          <a:xfrm>
            <a:off x="802514" y="2777404"/>
            <a:ext cx="49353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71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</a:t>
            </a:r>
            <a:r>
              <a:rPr b="1" i="0" lang="en-GB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</a:t>
            </a:r>
            <a:r>
              <a:rPr b="0" i="0" lang="en-GB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oss </a:t>
            </a:r>
            <a:r>
              <a:rPr b="1" i="0" lang="en-GB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</a:t>
            </a:r>
            <a:r>
              <a:rPr b="0" i="0" lang="en-GB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ndustry </a:t>
            </a:r>
            <a:r>
              <a:rPr b="1" i="0" lang="en-GB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</a:t>
            </a:r>
            <a:r>
              <a:rPr b="0" i="0" lang="en-GB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tandard </a:t>
            </a:r>
            <a:r>
              <a:rPr b="1" i="0" lang="en-GB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</a:t>
            </a:r>
            <a:r>
              <a:rPr b="0" i="0" lang="en-GB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rocess for </a:t>
            </a:r>
            <a:r>
              <a:rPr b="1" i="0" lang="en-GB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</a:t>
            </a:r>
            <a:r>
              <a:rPr b="0" i="0" lang="en-GB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ata </a:t>
            </a:r>
            <a:r>
              <a:rPr b="1" i="0" lang="en-GB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</a:t>
            </a:r>
            <a:r>
              <a:rPr b="0" i="0" lang="en-GB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ining (CRISP-DM) is a process model with six phases that naturally describes the data science life cycle.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f72cb10f56_0_228"/>
          <p:cNvSpPr txBox="1"/>
          <p:nvPr/>
        </p:nvSpPr>
        <p:spPr>
          <a:xfrm>
            <a:off x="8196275" y="6421850"/>
            <a:ext cx="3432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Source: https://en.wikipedia.org/wiki/Cross-industry_standard_process_for_data_mining</a:t>
            </a:r>
            <a:endParaRPr b="0" i="0" sz="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4E4E4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gf72cb10f56_0_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9950" y="1697075"/>
            <a:ext cx="4554647" cy="45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faeb773970_0_0"/>
          <p:cNvSpPr txBox="1"/>
          <p:nvPr>
            <p:ph type="title"/>
          </p:nvPr>
        </p:nvSpPr>
        <p:spPr>
          <a:xfrm>
            <a:off x="483873" y="560367"/>
            <a:ext cx="111444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/>
              <a:t>Data Mining Process (CRISP-DM)</a:t>
            </a:r>
            <a:endParaRPr/>
          </a:p>
        </p:txBody>
      </p:sp>
      <p:sp>
        <p:nvSpPr>
          <p:cNvPr id="329" name="Google Shape;329;gfaeb773970_0_0"/>
          <p:cNvSpPr txBox="1"/>
          <p:nvPr>
            <p:ph idx="1" type="body"/>
          </p:nvPr>
        </p:nvSpPr>
        <p:spPr>
          <a:xfrm>
            <a:off x="491615" y="1708353"/>
            <a:ext cx="11164800" cy="44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Business understanding</a:t>
            </a:r>
            <a:r>
              <a:rPr lang="en-GB">
                <a:solidFill>
                  <a:schemeClr val="dk1"/>
                </a:solidFill>
              </a:rPr>
              <a:t> – What does the business need?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Data understanding</a:t>
            </a:r>
            <a:r>
              <a:rPr lang="en-GB">
                <a:solidFill>
                  <a:schemeClr val="dk1"/>
                </a:solidFill>
              </a:rPr>
              <a:t> – What data do we have / need? Is it clean?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Data preparation </a:t>
            </a:r>
            <a:r>
              <a:rPr lang="en-GB">
                <a:solidFill>
                  <a:schemeClr val="dk1"/>
                </a:solidFill>
              </a:rPr>
              <a:t>– How do we organize the data for modeling?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Modeling</a:t>
            </a:r>
            <a:r>
              <a:rPr lang="en-GB">
                <a:solidFill>
                  <a:schemeClr val="dk1"/>
                </a:solidFill>
              </a:rPr>
              <a:t> – What modeling techniques should we apply?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Evaluation</a:t>
            </a:r>
            <a:r>
              <a:rPr lang="en-GB">
                <a:solidFill>
                  <a:schemeClr val="dk1"/>
                </a:solidFill>
              </a:rPr>
              <a:t> – Which model best meets the business objectives?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Deployment </a:t>
            </a:r>
            <a:r>
              <a:rPr lang="en-GB">
                <a:solidFill>
                  <a:schemeClr val="dk1"/>
                </a:solidFill>
              </a:rPr>
              <a:t>– How do stakeholders access the results?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9e98a019e7_0_195"/>
          <p:cNvSpPr txBox="1"/>
          <p:nvPr>
            <p:ph type="title"/>
          </p:nvPr>
        </p:nvSpPr>
        <p:spPr>
          <a:xfrm>
            <a:off x="1455200" y="2635425"/>
            <a:ext cx="91557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en-GB">
                <a:latin typeface="Montserrat Medium"/>
                <a:ea typeface="Montserrat Medium"/>
                <a:cs typeface="Montserrat Medium"/>
                <a:sym typeface="Montserrat Medium"/>
              </a:rPr>
              <a:t>Any good project starts with a deep understanding of the customer’s needs</a:t>
            </a:r>
            <a:endParaRPr b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f72cb10f56_0_309"/>
          <p:cNvSpPr txBox="1"/>
          <p:nvPr>
            <p:ph type="title"/>
          </p:nvPr>
        </p:nvSpPr>
        <p:spPr>
          <a:xfrm>
            <a:off x="483873" y="560367"/>
            <a:ext cx="111444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/>
              <a:t>Business Understanding</a:t>
            </a:r>
            <a:endParaRPr/>
          </a:p>
        </p:txBody>
      </p:sp>
      <p:sp>
        <p:nvSpPr>
          <p:cNvPr id="342" name="Google Shape;342;gf72cb10f56_0_309"/>
          <p:cNvSpPr txBox="1"/>
          <p:nvPr/>
        </p:nvSpPr>
        <p:spPr>
          <a:xfrm>
            <a:off x="7623550" y="2080825"/>
            <a:ext cx="3481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Determine data mining goals</a:t>
            </a:r>
            <a:endParaRPr b="0" i="0" sz="24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3" name="Google Shape;343;gf72cb10f56_0_309"/>
          <p:cNvSpPr txBox="1"/>
          <p:nvPr/>
        </p:nvSpPr>
        <p:spPr>
          <a:xfrm>
            <a:off x="7550000" y="3142450"/>
            <a:ext cx="2654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Produce project plan</a:t>
            </a:r>
            <a:endParaRPr b="0" i="0" sz="24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4" name="Google Shape;344;gf72cb10f56_0_309"/>
          <p:cNvSpPr txBox="1"/>
          <p:nvPr/>
        </p:nvSpPr>
        <p:spPr>
          <a:xfrm>
            <a:off x="1388650" y="2080825"/>
            <a:ext cx="4182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Determine business objectives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f72cb10f56_0_309"/>
          <p:cNvSpPr txBox="1"/>
          <p:nvPr/>
        </p:nvSpPr>
        <p:spPr>
          <a:xfrm>
            <a:off x="1452025" y="3142450"/>
            <a:ext cx="253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Assess situation</a:t>
            </a:r>
            <a:endParaRPr b="0" i="0" sz="24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6" name="Google Shape;346;gf72cb10f56_0_309"/>
          <p:cNvSpPr/>
          <p:nvPr/>
        </p:nvSpPr>
        <p:spPr>
          <a:xfrm>
            <a:off x="589798" y="2018244"/>
            <a:ext cx="576000" cy="576000"/>
          </a:xfrm>
          <a:prstGeom prst="ellipse">
            <a:avLst/>
          </a:prstGeom>
          <a:solidFill>
            <a:srgbClr val="00A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7" name="Google Shape;347;gf72cb10f56_0_309"/>
          <p:cNvSpPr/>
          <p:nvPr/>
        </p:nvSpPr>
        <p:spPr>
          <a:xfrm>
            <a:off x="589798" y="3062208"/>
            <a:ext cx="576000" cy="576000"/>
          </a:xfrm>
          <a:prstGeom prst="ellipse">
            <a:avLst/>
          </a:prstGeom>
          <a:solidFill>
            <a:srgbClr val="621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8" name="Google Shape;348;gf72cb10f56_0_309"/>
          <p:cNvSpPr/>
          <p:nvPr/>
        </p:nvSpPr>
        <p:spPr>
          <a:xfrm>
            <a:off x="6334223" y="2018240"/>
            <a:ext cx="576000" cy="576000"/>
          </a:xfrm>
          <a:prstGeom prst="ellipse">
            <a:avLst/>
          </a:prstGeom>
          <a:solidFill>
            <a:srgbClr val="0078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9" name="Google Shape;349;gf72cb10f56_0_309"/>
          <p:cNvSpPr/>
          <p:nvPr/>
        </p:nvSpPr>
        <p:spPr>
          <a:xfrm>
            <a:off x="6334223" y="3062190"/>
            <a:ext cx="576000" cy="576000"/>
          </a:xfrm>
          <a:prstGeom prst="ellipse">
            <a:avLst/>
          </a:prstGeom>
          <a:solidFill>
            <a:srgbClr val="66C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oP master">
  <a:themeElements>
    <a:clrScheme name="UoP Masterbrand">
      <a:dk1>
        <a:srgbClr val="000000"/>
      </a:dk1>
      <a:lt1>
        <a:srgbClr val="FFFFFF"/>
      </a:lt1>
      <a:dk2>
        <a:srgbClr val="621360"/>
      </a:dk2>
      <a:lt2>
        <a:srgbClr val="FFFFFF"/>
      </a:lt2>
      <a:accent1>
        <a:srgbClr val="00A0FF"/>
      </a:accent1>
      <a:accent2>
        <a:srgbClr val="621360"/>
      </a:accent2>
      <a:accent3>
        <a:srgbClr val="D1D1D1"/>
      </a:accent3>
      <a:accent4>
        <a:srgbClr val="621360"/>
      </a:accent4>
      <a:accent5>
        <a:srgbClr val="ABAAAA"/>
      </a:accent5>
      <a:accent6>
        <a:srgbClr val="3C023C"/>
      </a:accent6>
      <a:hlink>
        <a:srgbClr val="00A0FF"/>
      </a:hlink>
      <a:folHlink>
        <a:srgbClr val="0078B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2018-09-04T14:20:15Z</dcterms:created>
  <dc:creator>Natalie Thompson</dc:creator>
</cp:coreProperties>
</file>