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9B74"/>
    <a:srgbClr val="709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2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F6D0-465F-2A1A-160A-40729D7A9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AB010-D7E0-EA82-FE53-53FBE6A1E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5462-1794-7BA5-FEAB-91BE6CCD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56C6-8105-4E97-B817-304E47718B76}" type="datetimeFigureOut">
              <a:rPr lang="en-US" smtClean="0"/>
              <a:t>11-Feb-24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02492-3917-C16E-633C-45DD2962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B04B-0D44-F315-385A-136E7727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10A-A37E-469F-AD4A-A673B8CB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AE3E-61A0-1B9D-E9CD-8EC39884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CF5D6-CECD-B4AC-0E3D-6AC145427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A0B50-8825-DCAA-C7F1-1DC9BB81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56C6-8105-4E97-B817-304E47718B76}" type="datetimeFigureOut">
              <a:rPr lang="en-US" smtClean="0"/>
              <a:t>11-Feb-24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2A32-8ADE-2814-7428-536F8F7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A64E-149D-7895-67F2-D9F452E9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10A-A37E-469F-AD4A-A673B8CB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9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3AC83-184C-395D-6D52-239F12F68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09A5B-8195-76BA-3910-228C8E988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F63F-1122-3AB8-3553-437D2D4F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56C6-8105-4E97-B817-304E47718B76}" type="datetimeFigureOut">
              <a:rPr lang="en-US" smtClean="0"/>
              <a:t>11-Feb-24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55B9-E464-07C0-66CE-64B0E040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B2AC-2732-B8D2-E8C7-F0DD0584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10A-A37E-469F-AD4A-A673B8CB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0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07F6-6613-2614-04ED-238937ED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A3D4B-65F7-89B8-7235-6929A9D2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FC211-C238-C8C9-5721-29618A77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56C6-8105-4E97-B817-304E47718B76}" type="datetimeFigureOut">
              <a:rPr lang="en-US" smtClean="0"/>
              <a:t>11-Feb-24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CF38D-1571-2812-1DC5-A360D17E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E72E-472B-0577-D87B-56A19706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10A-A37E-469F-AD4A-A673B8CB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8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3CB5-3EDB-0D15-1CF0-C9CFA979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99232-AA54-F359-9A74-A24FF6A3F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8C8B-D834-38AB-E1A4-9A69E20B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56C6-8105-4E97-B817-304E47718B76}" type="datetimeFigureOut">
              <a:rPr lang="en-US" smtClean="0"/>
              <a:t>11-Feb-24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AAC9A-D760-6BEB-870D-B8AFDCEC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5B4FA-14C4-E735-EDAD-A48DADC2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10A-A37E-469F-AD4A-A673B8CB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3DCA-2D62-171A-130A-7BB37700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946C-7DB1-757E-A415-E52901758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BB153-02EC-810B-D710-7672B9E2C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5AA61-3CAE-37F2-0845-FBEF4D34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56C6-8105-4E97-B817-304E47718B76}" type="datetimeFigureOut">
              <a:rPr lang="en-US" smtClean="0"/>
              <a:t>11-Feb-24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A3F1D-61C7-5E3D-4944-5EDDD89C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C5EBD-BF17-D6A0-D63E-99BF19C9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10A-A37E-469F-AD4A-A673B8CB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5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80B9-09E1-9FB5-38F9-86F67882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6AA7C-62EA-8895-03BC-EAB4BA8AC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9F084-4235-0D0A-1ACA-9F430D663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2F44C-4C3D-EE5C-EAB3-8A4004772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9B862-EE86-F577-76C3-E150FFF50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E12BF-35C9-668B-B4DD-DA8CA2E7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56C6-8105-4E97-B817-304E47718B76}" type="datetimeFigureOut">
              <a:rPr lang="en-US" smtClean="0"/>
              <a:t>11-Feb-24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A6CF0-8870-572D-A1DE-EFE0078B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61471-09E2-148E-9DA5-5AE4F2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10A-A37E-469F-AD4A-A673B8CB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6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C6B3-B663-A77F-AAB4-40682495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4B4EF-A78C-B3F6-C273-4F287BAE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56C6-8105-4E97-B817-304E47718B76}" type="datetimeFigureOut">
              <a:rPr lang="en-US" smtClean="0"/>
              <a:t>11-Feb-24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831FD-E123-7936-92E1-A834E8C5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BA421-D691-07FB-4A27-39F19CC7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10A-A37E-469F-AD4A-A673B8CB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A029E-F8E1-8D8C-EBC1-3B47D4B9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56C6-8105-4E97-B817-304E47718B76}" type="datetimeFigureOut">
              <a:rPr lang="en-US" smtClean="0"/>
              <a:t>11-Feb-24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5D87E-39F1-EFB0-3194-3113528D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A498E-E6DD-2172-FC39-F2106314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10A-A37E-469F-AD4A-A673B8CB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1BBF-3520-B68F-F2B2-79D7DEB3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48B8-B55D-4001-26A7-78C7A277D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425D0-1546-47A1-B46C-1DC925E32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E5D7-4DE4-C3AF-2DFF-14537F32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56C6-8105-4E97-B817-304E47718B76}" type="datetimeFigureOut">
              <a:rPr lang="en-US" smtClean="0"/>
              <a:t>11-Feb-24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DC0B7-0D9C-5A7A-B5F5-AE9645B4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55801-6DC3-D564-7259-7B23EC5B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10A-A37E-469F-AD4A-A673B8CB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4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B80D-75E1-4858-09DF-AEED211B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7DB73-E12A-66B4-8A55-10592DCBE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541AB-2198-1567-0D52-8D82D59A1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4024A-8352-8BC3-E114-B787FF7A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56C6-8105-4E97-B817-304E47718B76}" type="datetimeFigureOut">
              <a:rPr lang="en-US" smtClean="0"/>
              <a:t>11-Feb-24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43C52-7F2C-195B-E439-E9BDBEC3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38CF-1875-BE7E-8C56-1A49F963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110A-A37E-469F-AD4A-A673B8CB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1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38D08-7FB0-5228-5D2A-086C9973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DCE1-63DC-2252-10CE-B13ED8478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68E6-0851-E8E2-C390-6EBFED4B1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56C6-8105-4E97-B817-304E47718B76}" type="datetimeFigureOut">
              <a:rPr lang="en-US" smtClean="0"/>
              <a:t>11-Feb-24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F7871-FF28-4D9B-F715-B5632ECA4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2EC69-1869-D991-8EFB-7E0FCE01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110A-A37E-469F-AD4A-A673B8CB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8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38F457-82C3-F84B-76BC-2D6512426FA7}"/>
              </a:ext>
            </a:extLst>
          </p:cNvPr>
          <p:cNvSpPr/>
          <p:nvPr/>
        </p:nvSpPr>
        <p:spPr>
          <a:xfrm>
            <a:off x="820239" y="273081"/>
            <a:ext cx="351717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EF90A-7EC8-8177-5E89-B85C35D89018}"/>
              </a:ext>
            </a:extLst>
          </p:cNvPr>
          <p:cNvSpPr txBox="1"/>
          <p:nvPr/>
        </p:nvSpPr>
        <p:spPr>
          <a:xfrm>
            <a:off x="2053957" y="14173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rgbClr val="B29B74"/>
                </a:solidFill>
              </a:rPr>
              <a:t>សូមគោរពអញ្ជើញ</a:t>
            </a:r>
            <a:endParaRPr lang="en-US" dirty="0">
              <a:solidFill>
                <a:srgbClr val="B29B7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123D9-A9F6-CC14-9854-1891837AD338}"/>
              </a:ext>
            </a:extLst>
          </p:cNvPr>
          <p:cNvSpPr txBox="1"/>
          <p:nvPr/>
        </p:nvSpPr>
        <p:spPr>
          <a:xfrm>
            <a:off x="3057525" y="1135380"/>
            <a:ext cx="11336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050" dirty="0">
                <a:solidFill>
                  <a:srgbClr val="B29B74"/>
                </a:solidFill>
                <a:latin typeface="Kh Baphnom Dang Kanha" panose="02000500000000000000" pitchFamily="2" charset="0"/>
                <a:cs typeface="Kh Baphnom Dang Kanha" panose="02000500000000000000" pitchFamily="2" charset="0"/>
              </a:rPr>
              <a:t>លោក ហេ ថាត</a:t>
            </a:r>
          </a:p>
          <a:p>
            <a:r>
              <a:rPr lang="km-KH" sz="1050" dirty="0">
                <a:solidFill>
                  <a:srgbClr val="B29B74"/>
                </a:solidFill>
                <a:latin typeface="Kh Baphnom Dang Kanha" panose="02000500000000000000" pitchFamily="2" charset="0"/>
                <a:cs typeface="Kh Baphnom Dang Kanha" panose="02000500000000000000" pitchFamily="2" charset="0"/>
              </a:rPr>
              <a:t>អ្នកស្រី ណេង ស៊ីថាន</a:t>
            </a:r>
            <a:endParaRPr lang="en-US" sz="1050" dirty="0">
              <a:solidFill>
                <a:srgbClr val="B29B74"/>
              </a:solidFill>
              <a:latin typeface="Kh Baphnom Dang Kanha" panose="02000500000000000000" pitchFamily="2" charset="0"/>
              <a:cs typeface="Kh Baphnom Dang Kanha" panose="02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8F135-54C0-2C9D-AA02-02550A62DF29}"/>
              </a:ext>
            </a:extLst>
          </p:cNvPr>
          <p:cNvSpPr txBox="1"/>
          <p:nvPr/>
        </p:nvSpPr>
        <p:spPr>
          <a:xfrm>
            <a:off x="1028907" y="113538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1050" dirty="0">
                <a:solidFill>
                  <a:srgbClr val="B29B74"/>
                </a:solidFill>
                <a:latin typeface="Kh Baphnom Dang Kanha" panose="02000500000000000000" pitchFamily="2" charset="0"/>
                <a:cs typeface="Kh Baphnom Dang Kanha" panose="02000500000000000000" pitchFamily="2" charset="0"/>
              </a:rPr>
              <a:t>លោក ម៉ី ជា</a:t>
            </a:r>
          </a:p>
          <a:p>
            <a:r>
              <a:rPr lang="km-KH" sz="1050" dirty="0">
                <a:solidFill>
                  <a:srgbClr val="B29B74"/>
                </a:solidFill>
                <a:latin typeface="Kh Baphnom Dang Kanha" panose="02000500000000000000" pitchFamily="2" charset="0"/>
                <a:cs typeface="Kh Baphnom Dang Kanha" panose="02000500000000000000" pitchFamily="2" charset="0"/>
              </a:rPr>
              <a:t>អ្នកស្រី តឹក សំអុន</a:t>
            </a:r>
            <a:endParaRPr lang="en-US" sz="1050" dirty="0">
              <a:solidFill>
                <a:srgbClr val="B29B74"/>
              </a:solidFill>
              <a:latin typeface="Kh Baphnom Dang Kanha" panose="02000500000000000000" pitchFamily="2" charset="0"/>
              <a:cs typeface="Kh Baphnom Dang Kanha" panose="02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7E0F25-B4BD-8E47-2105-4FEE45D9FBE0}"/>
              </a:ext>
            </a:extLst>
          </p:cNvPr>
          <p:cNvSpPr txBox="1"/>
          <p:nvPr/>
        </p:nvSpPr>
        <p:spPr>
          <a:xfrm>
            <a:off x="820239" y="1817370"/>
            <a:ext cx="3517174" cy="1134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900" dirty="0">
                <a:solidFill>
                  <a:srgbClr val="B29B74"/>
                </a:solidFill>
                <a:latin typeface="AKbalthom KmengKmang" panose="02000500000000000000" pitchFamily="2" charset="0"/>
                <a:cs typeface="AKbalthom KmengKmang" panose="02000500000000000000" pitchFamily="2" charset="0"/>
              </a:rPr>
              <a:t>ឯកឧត្តម លោកជំទាវ អ្នកឧកញ៉ា លោកឧញ៉ា លោក លោកស្រី អ្នកនាងកញ្ញា</a:t>
            </a:r>
          </a:p>
          <a:p>
            <a:pPr algn="ctr">
              <a:lnSpc>
                <a:spcPct val="150000"/>
              </a:lnSpc>
            </a:pPr>
            <a:r>
              <a:rPr lang="km-KH" sz="900" dirty="0">
                <a:solidFill>
                  <a:srgbClr val="B29B74"/>
                </a:solidFill>
                <a:latin typeface="AKbalthom KmengKmang" panose="02000500000000000000" pitchFamily="2" charset="0"/>
                <a:cs typeface="AKbalthom KmengKmang" panose="02000500000000000000" pitchFamily="2" charset="0"/>
              </a:rPr>
              <a:t>ចូលរួមជាភ្ញៀវកិត្តិយស</a:t>
            </a:r>
          </a:p>
          <a:p>
            <a:pPr algn="ctr">
              <a:lnSpc>
                <a:spcPct val="150000"/>
              </a:lnSpc>
            </a:pPr>
            <a:r>
              <a:rPr lang="km-KH" sz="900" dirty="0">
                <a:solidFill>
                  <a:srgbClr val="B29B74"/>
                </a:solidFill>
                <a:latin typeface="AKbalthom KmengKmang" panose="02000500000000000000" pitchFamily="2" charset="0"/>
                <a:cs typeface="AKbalthom KmengKmang" panose="02000500000000000000" pitchFamily="2" charset="0"/>
              </a:rPr>
              <a:t>ប្រសិទ្ធិពរជ័យ សិរីសួស្ដីជ័យមង្គល ក្នុងពិធីមង្គលអាពាហ៍ពិពាហ៍ </a:t>
            </a:r>
          </a:p>
          <a:p>
            <a:pPr algn="ctr">
              <a:lnSpc>
                <a:spcPct val="150000"/>
              </a:lnSpc>
            </a:pPr>
            <a:r>
              <a:rPr lang="km-KH" sz="900" dirty="0">
                <a:solidFill>
                  <a:srgbClr val="B29B74"/>
                </a:solidFill>
                <a:latin typeface="AKbalthom KmengKmang" panose="02000500000000000000" pitchFamily="2" charset="0"/>
                <a:cs typeface="AKbalthom KmengKmang" panose="02000500000000000000" pitchFamily="2" charset="0"/>
              </a:rPr>
              <a:t>កូនប្រុស កូនស្រីរបស់យើងខ្ញុំ</a:t>
            </a:r>
          </a:p>
          <a:p>
            <a:pPr algn="ctr">
              <a:lnSpc>
                <a:spcPct val="150000"/>
              </a:lnSpc>
            </a:pPr>
            <a:endParaRPr lang="en-US" sz="1000" dirty="0">
              <a:solidFill>
                <a:srgbClr val="B29B74"/>
              </a:solidFill>
              <a:latin typeface="Kh Ang NiTean 2" panose="02000500000000000000" pitchFamily="2" charset="0"/>
              <a:cs typeface="Kh Ang NiTean 2" panose="02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05B65-ED82-A384-3168-BD4BED4BAC6C}"/>
              </a:ext>
            </a:extLst>
          </p:cNvPr>
          <p:cNvSpPr txBox="1"/>
          <p:nvPr/>
        </p:nvSpPr>
        <p:spPr>
          <a:xfrm>
            <a:off x="1318110" y="2911216"/>
            <a:ext cx="65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>
                <a:solidFill>
                  <a:srgbClr val="70967E"/>
                </a:solidFill>
              </a:rPr>
              <a:t>កូនប្រុសនាម</a:t>
            </a:r>
            <a:endParaRPr lang="en-US" sz="1400" dirty="0">
              <a:solidFill>
                <a:srgbClr val="70967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A22EC-D75D-7E58-E43C-C32819D399C5}"/>
              </a:ext>
            </a:extLst>
          </p:cNvPr>
          <p:cNvSpPr txBox="1"/>
          <p:nvPr/>
        </p:nvSpPr>
        <p:spPr>
          <a:xfrm>
            <a:off x="3124050" y="2909251"/>
            <a:ext cx="65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>
                <a:solidFill>
                  <a:srgbClr val="70967E"/>
                </a:solidFill>
              </a:rPr>
              <a:t>កូនប្រុសនាម</a:t>
            </a:r>
            <a:endParaRPr lang="en-US" sz="1400" dirty="0">
              <a:solidFill>
                <a:srgbClr val="70967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E7E13-1262-A99E-E799-517C08D6F6A5}"/>
              </a:ext>
            </a:extLst>
          </p:cNvPr>
          <p:cNvSpPr txBox="1"/>
          <p:nvPr/>
        </p:nvSpPr>
        <p:spPr>
          <a:xfrm>
            <a:off x="1101813" y="3155293"/>
            <a:ext cx="110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2000" dirty="0">
                <a:solidFill>
                  <a:srgbClr val="B29B74"/>
                </a:solidFill>
                <a:latin typeface="AKbalthom Pheatra C5" panose="02000500000000000000" pitchFamily="2" charset="0"/>
                <a:cs typeface="AKbalthom Pheatra C5" panose="02000500000000000000" pitchFamily="2" charset="0"/>
              </a:rPr>
              <a:t>មី ឡងឌី</a:t>
            </a:r>
            <a:endParaRPr lang="en-US" sz="2000" dirty="0">
              <a:solidFill>
                <a:srgbClr val="B29B74"/>
              </a:solidFill>
              <a:latin typeface="AKbalthom Pheatra C5" panose="02000500000000000000" pitchFamily="2" charset="0"/>
              <a:cs typeface="AKbalthom Pheatra C5" panose="02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7C4A4-9FA2-0BFD-9E32-49770DBEB95C}"/>
              </a:ext>
            </a:extLst>
          </p:cNvPr>
          <p:cNvSpPr txBox="1"/>
          <p:nvPr/>
        </p:nvSpPr>
        <p:spPr>
          <a:xfrm>
            <a:off x="2766827" y="3183582"/>
            <a:ext cx="138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2000" dirty="0">
                <a:solidFill>
                  <a:srgbClr val="B29B74"/>
                </a:solidFill>
                <a:latin typeface="AKbalthom Pheatra C5" panose="02000500000000000000" pitchFamily="2" charset="0"/>
                <a:cs typeface="AKbalthom Pheatra C5" panose="02000500000000000000" pitchFamily="2" charset="0"/>
              </a:rPr>
              <a:t>ថាត ភារ័ត្ន</a:t>
            </a:r>
            <a:endParaRPr lang="en-US" sz="2000" dirty="0">
              <a:solidFill>
                <a:srgbClr val="B29B74"/>
              </a:solidFill>
              <a:latin typeface="AKbalthom Pheatra C5" panose="02000500000000000000" pitchFamily="2" charset="0"/>
              <a:cs typeface="AKbalthom Pheatra C5" panose="02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38BE4-14AD-8D4E-764C-6D291EC269F0}"/>
              </a:ext>
            </a:extLst>
          </p:cNvPr>
          <p:cNvSpPr txBox="1"/>
          <p:nvPr/>
        </p:nvSpPr>
        <p:spPr>
          <a:xfrm>
            <a:off x="823229" y="3610641"/>
            <a:ext cx="3517174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900" dirty="0">
                <a:solidFill>
                  <a:srgbClr val="B29B74"/>
                </a:solidFill>
                <a:latin typeface="AKbalthom KmengKmang" panose="02000500000000000000" pitchFamily="2" charset="0"/>
                <a:cs typeface="AKbalthom KmengKmang" panose="02000500000000000000" pitchFamily="2" charset="0"/>
              </a:rPr>
              <a:t>ដែលនឹងប្រព្រឹត្តទៅនៅថ្ងៃចន្ទ ១៥កើត ខែផល្គុន ឆ្នាំថោះ បញ្ចស័ក ព.ស.២៥៦៦</a:t>
            </a:r>
          </a:p>
          <a:p>
            <a:pPr algn="ctr">
              <a:lnSpc>
                <a:spcPct val="150000"/>
              </a:lnSpc>
            </a:pPr>
            <a:r>
              <a:rPr lang="km-KH" sz="900" dirty="0">
                <a:solidFill>
                  <a:srgbClr val="B29B74"/>
                </a:solidFill>
                <a:latin typeface="AKbalthom KmengKmang" panose="02000500000000000000" pitchFamily="2" charset="0"/>
                <a:cs typeface="AKbalthom KmengKmang" panose="02000500000000000000" pitchFamily="2" charset="0"/>
              </a:rPr>
              <a:t>ត្រូវនឹងថ្ងៃទី១១ ខែមីនា ឆ្នាំ២០២៥ វេលាម៉ោង ០៥</a:t>
            </a:r>
            <a:r>
              <a:rPr lang="en-US" sz="900" dirty="0">
                <a:solidFill>
                  <a:srgbClr val="B29B74"/>
                </a:solidFill>
                <a:latin typeface="AKbalthom KmengKmang" panose="02000500000000000000" pitchFamily="2" charset="0"/>
                <a:cs typeface="AKbalthom KmengKmang" panose="02000500000000000000" pitchFamily="2" charset="0"/>
              </a:rPr>
              <a:t>:</a:t>
            </a:r>
            <a:r>
              <a:rPr lang="km-KH" sz="900" dirty="0">
                <a:solidFill>
                  <a:srgbClr val="B29B74"/>
                </a:solidFill>
                <a:latin typeface="AKbalthom KmengKmang" panose="02000500000000000000" pitchFamily="2" charset="0"/>
                <a:cs typeface="AKbalthom KmengKmang" panose="02000500000000000000" pitchFamily="2" charset="0"/>
              </a:rPr>
              <a:t>០០នាទីល្ងាច</a:t>
            </a:r>
          </a:p>
          <a:p>
            <a:pPr algn="ctr">
              <a:lnSpc>
                <a:spcPct val="150000"/>
              </a:lnSpc>
            </a:pPr>
            <a:r>
              <a:rPr lang="km-KH" sz="900" dirty="0">
                <a:solidFill>
                  <a:srgbClr val="B29B74"/>
                </a:solidFill>
                <a:latin typeface="AKbalthom KmengKmang" panose="02000500000000000000" pitchFamily="2" charset="0"/>
                <a:cs typeface="AKbalthom KmengKmang" panose="02000500000000000000" pitchFamily="2" charset="0"/>
              </a:rPr>
              <a:t>នៅ មជ្ឈមណ្ឌលសន្និបាត និងពិព័រណ៍ជ្រោយចង្វារ </a:t>
            </a:r>
            <a:r>
              <a:rPr lang="en-US" sz="900" dirty="0">
                <a:solidFill>
                  <a:srgbClr val="B29B74"/>
                </a:solidFill>
                <a:latin typeface="AKbalthom KmengKmang" panose="02000500000000000000" pitchFamily="2" charset="0"/>
                <a:cs typeface="AKbalthom KmengKmang" panose="02000500000000000000" pitchFamily="2" charset="0"/>
              </a:rPr>
              <a:t>(OCIC)</a:t>
            </a:r>
          </a:p>
        </p:txBody>
      </p:sp>
      <p:pic>
        <p:nvPicPr>
          <p:cNvPr id="1026" name="Picture 2" descr="Wedding - Free people icons">
            <a:extLst>
              <a:ext uri="{FF2B5EF4-FFF2-40B4-BE49-F238E27FC236}">
                <a16:creationId xmlns:a16="http://schemas.microsoft.com/office/drawing/2014/main" id="{B950392D-7AA7-46CF-E293-F1A0C8B73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51" y="4186899"/>
            <a:ext cx="2047636" cy="20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5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AKbalthom KmengKmang</vt:lpstr>
      <vt:lpstr>AKbalthom Pheatra C5</vt:lpstr>
      <vt:lpstr>Arial</vt:lpstr>
      <vt:lpstr>Calibri</vt:lpstr>
      <vt:lpstr>Calibri Light</vt:lpstr>
      <vt:lpstr>Kh Ang NiTean 2</vt:lpstr>
      <vt:lpstr>Kh Baphnom Dang Kanha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Langdy My</dc:creator>
  <cp:lastModifiedBy>Langdy My</cp:lastModifiedBy>
  <cp:revision>1</cp:revision>
  <dcterms:created xsi:type="dcterms:W3CDTF">2024-02-11T15:24:02Z</dcterms:created>
  <dcterms:modified xsi:type="dcterms:W3CDTF">2024-02-11T15:24:38Z</dcterms:modified>
</cp:coreProperties>
</file>