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59" r:id="rId8"/>
    <p:sldId id="262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3281" y="2533323"/>
            <a:ext cx="7766936" cy="1646302"/>
          </a:xfrm>
        </p:spPr>
        <p:txBody>
          <a:bodyPr/>
          <a:lstStyle/>
          <a:p>
            <a:pPr algn="ctr"/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прогнозировании </a:t>
            </a:r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СДТО 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(выручки) новой торговой точки</a:t>
            </a:r>
          </a:p>
        </p:txBody>
      </p:sp>
    </p:spTree>
    <p:extLst>
      <p:ext uri="{BB962C8B-B14F-4D97-AF65-F5344CB8AC3E}">
        <p14:creationId xmlns:p14="http://schemas.microsoft.com/office/powerpoint/2010/main" val="27668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673" y="512618"/>
            <a:ext cx="9642763" cy="6078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езультат отработки алгоритмов по кр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терию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68" y="1573280"/>
            <a:ext cx="1835442" cy="18535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788" y="1709858"/>
            <a:ext cx="1589550" cy="1691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313" y="3488276"/>
            <a:ext cx="23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train, R2 =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0,768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30568" y="3455077"/>
            <a:ext cx="2259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 test, R2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0,759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71" y="1667289"/>
            <a:ext cx="1781208" cy="1781208"/>
          </a:xfrm>
          <a:prstGeom prst="rect">
            <a:avLst/>
          </a:prstGeom>
        </p:spPr>
      </p:pic>
      <p:pic>
        <p:nvPicPr>
          <p:cNvPr id="10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499" y="1652307"/>
            <a:ext cx="1811173" cy="181117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13406" y="3476709"/>
            <a:ext cx="2121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train, R2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969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 flipH="1">
            <a:off x="7810662" y="3476709"/>
            <a:ext cx="2081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test,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0, 931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639" y="3748512"/>
            <a:ext cx="1872052" cy="1939254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578080" y="6017020"/>
            <a:ext cx="2611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LGBMR train,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0, 988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34991" y="6015803"/>
            <a:ext cx="2455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LGBMR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test,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0,927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991" y="3793631"/>
            <a:ext cx="1917908" cy="19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отработки алгоритмов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828" y="1705539"/>
            <a:ext cx="2144687" cy="2031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334" y="4679284"/>
            <a:ext cx="8894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алгоритмов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XGBR 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тестовом режиме значение показателя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=0,923 </a:t>
            </a:r>
          </a:p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овпало и оказалось максимальным среди остальных отработанных алгоритмов.</a:t>
            </a:r>
          </a:p>
          <a:p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Выбираем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RF, 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его показатель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 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ниже, что говорит о более высокой</a:t>
            </a:r>
          </a:p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очности.</a:t>
            </a:r>
          </a:p>
          <a:p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56" y="1637806"/>
            <a:ext cx="1888544" cy="196994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45953" y="3838343"/>
            <a:ext cx="231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test,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 923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40299" y="3838343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XGBR train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R2 =</a:t>
            </a: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0,999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55117" y="3838343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XGBR test,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=</a:t>
            </a: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0,923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4691" y="3843834"/>
            <a:ext cx="239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train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R2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 988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33" y="1637806"/>
            <a:ext cx="2013608" cy="20829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759" y="1694295"/>
            <a:ext cx="1944944" cy="20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0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772732" y="1331433"/>
            <a:ext cx="8596668" cy="35288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оздать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модель, которая будет 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прогнозировать товарооборот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(выручку) 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торговой точки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координатам на карте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выборке значимых критериев. </a:t>
            </a:r>
            <a:b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Данный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 необходим для определения расчетного значения 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EBITD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*, который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показывает рентабельность 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будущей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торговой точки</a:t>
            </a:r>
            <a:r>
              <a:rPr lang="ru-RU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732" y="5135609"/>
            <a:ext cx="8165205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налитический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показатель, равный объёму прибыли до вычета расходов по выплате процентов, налогов, износа и начисленной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амортизации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Важность проблемы</a:t>
            </a: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8192"/>
            <a:ext cx="8596668" cy="40182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Достаточно большое количество бизнес-проектов связанных с торговлей, а именно открытие новых торговых точек, может закончиться убытками в следствие нерентабельности магазина. Иногда организации грозит закрытие.</a:t>
            </a:r>
            <a:b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настоящее время, когда экономика понесла большие потери, это особенно актуально для сетевых магазинов, причём в разных отраслях.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94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Новизна и перспективы применения проекта</a:t>
            </a:r>
            <a:endParaRPr 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6426" y="1877254"/>
            <a:ext cx="8976723" cy="4240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данной модели  использованы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алгоритм машинного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обучения, которые включают программные средства и алгоритмические процессы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получения оперативной информации для решения сложных бизнес-задач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Исходные данные меняются и дополняются в зависимости от номенклатуры торговой точки,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же можно использовать различные электронные карты, на которых задаются координаты, этим обеспечивается универсальность модели. </a:t>
            </a:r>
            <a:b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2023"/>
            <a:ext cx="8596668" cy="67828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Исходные данные (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310"/>
            <a:ext cx="8350756" cy="49302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отработки алгоритма возьмём одну из продуктовых сетей и спрогнозируем рентабельность нового магазина в зависимости от факторов, приведенных ниже.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о реальных торговых точках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их координаты, а также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среднедневной товарооборот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рублях.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расстояния до магазинов-конкурентов (например, Пятёрочка, Магнит и т.д.) в диапазоне от 100 до 1000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метров.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К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оличество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домохозяйств и людей в диапазоне от 100 до 1000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метров.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38042"/>
            <a:ext cx="8596668" cy="6010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решения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98" y="1039056"/>
            <a:ext cx="6159340" cy="4727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5789" y="5930431"/>
            <a:ext cx="5451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</a:rPr>
              <a:t>На схеме указаны программные ресурсы, </a:t>
            </a:r>
            <a:br>
              <a:rPr lang="ru-RU" sz="2000" dirty="0" smtClean="0">
                <a:solidFill>
                  <a:srgbClr val="0070C0"/>
                </a:solidFill>
              </a:rPr>
            </a:br>
            <a:r>
              <a:rPr lang="ru-RU" sz="2000" dirty="0" smtClean="0">
                <a:solidFill>
                  <a:srgbClr val="0070C0"/>
                </a:solidFill>
              </a:rPr>
              <a:t>которые задействованы в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14711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Критерий эффективности разработки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498" y="1508975"/>
            <a:ext cx="8596668" cy="452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тестового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реального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 –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cредний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модуль отклонения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(средняя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абсолютная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ошибка)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cредний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квадрат отклонения</a:t>
            </a:r>
          </a:p>
          <a:p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R2 - и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стинный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 модели зависимости случайной величины y от факторов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Percentage Absolute Error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средняя абсолютная ошибка в процентах.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Необходимые действия для выполнения работы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86" y="1812859"/>
            <a:ext cx="8596668" cy="4575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1.Проверить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следующие алгоритмы обработки данных: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CV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LGBM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XGB </a:t>
            </a:r>
            <a:r>
              <a:rPr lang="ru-RU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	Выбрать лучший алгоритм на реальных данных (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R2,MAE,MSE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,MAPE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	Написать алгоритм переобучения данных на ежедневной основе.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Написать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будет совмещать 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Яндекс. Карты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данными, полученными при расчете нашей модели.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8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68036"/>
            <a:ext cx="8596668" cy="6654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Матрица корреляции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выручки и значимых показателей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63" y="1819790"/>
            <a:ext cx="6091707" cy="49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992</TotalTime>
  <Words>400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Применение Big Data в прогнозировании СДТО (выручки) новой торговой точки</vt:lpstr>
      <vt:lpstr>Цель работы</vt:lpstr>
      <vt:lpstr>Важность проблемы</vt:lpstr>
      <vt:lpstr>Новизна и перспективы применения проекта</vt:lpstr>
      <vt:lpstr>Исходные данные (DataSet) </vt:lpstr>
      <vt:lpstr>Архитектура решения</vt:lpstr>
      <vt:lpstr>Критерий эффективности разработки</vt:lpstr>
      <vt:lpstr>Необходимые действия для выполнения работы</vt:lpstr>
      <vt:lpstr>Матрица корреляции выручки и значимых показателей</vt:lpstr>
      <vt:lpstr>Результат отработки алгоритмов по критерию R2</vt:lpstr>
      <vt:lpstr>Результат отработки алгоритмов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Big Data в прогнозировании СДТО (выручки) новой торговой точки</dc:title>
  <dc:creator>ZAYTS</dc:creator>
  <cp:lastModifiedBy>SuperMax</cp:lastModifiedBy>
  <cp:revision>88</cp:revision>
  <dcterms:created xsi:type="dcterms:W3CDTF">2021-07-25T08:53:22Z</dcterms:created>
  <dcterms:modified xsi:type="dcterms:W3CDTF">2021-07-26T20:17:40Z</dcterms:modified>
</cp:coreProperties>
</file>