
<file path=Configurations2/accelerator/current.xml>
</file>

<file path=META-INF/manifest.xml><?xml version="1.0" encoding="utf-8"?>
<manifest:manifest xmlns:manifest="urn:oasis:names:tc:opendocument:xmlns:manifest:1.0" manifest:version="1.2">
  <manifest:file-entry manifest:media-type="application/vnd.oasis.opendocument.presentation" manifest:version="1.2" manifest:full-path="/"/>
  <manifest:file-entry manifest:media-type="" manifest:full-path="Configurations2/accelerator/current.xml"/>
  <manifest:file-entry manifest:media-type="application/vnd.sun.xml.ui.configuration" manifest:full-path="Configurations2/"/>
  <manifest:file-entry manifest:media-type="image/png" manifest:full-path="Thumbnails/thumbnail.png"/>
  <manifest:file-entry manifest:media-type="text/xml" manifest:full-path="content.xml"/>
  <manifest:file-entry manifest:media-type="image/jpeg" manifest:full-path="Pictures/10000000000001BA00000083A0978B39.jpg"/>
  <manifest:file-entry manifest:media-type="image/png" manifest:full-path="Pictures/10000201000009E50000040032DBFCC1.png"/>
  <manifest:file-entry manifest:media-type="image/jpeg" manifest:full-path="Pictures/10000000000008000000055579C74E2C.jpg"/>
  <manifest:file-entry manifest:media-type="image/jpeg" manifest:full-path="Pictures/10000000000002E000000450D518ADD0.jpg"/>
  <manifest:file-entry manifest:media-type="image/png" manifest:full-path="Pictures/10000201000003780000039A787C5D32.png"/>
  <manifest:file-entry manifest:media-type="image/jpeg" manifest:full-path="Pictures/10000000000008000000055545ABEF7A.jpg"/>
  <manifest:file-entry manifest:media-type="image/jpeg" manifest:full-path="Pictures/10000000000008000000055571C54E1E.jpg"/>
  <manifest:file-entry manifest:media-type="image/png" manifest:full-path="Pictures/100002010000080000000480FEB94D49.png"/>
  <manifest:file-entry manifest:media-type="image/png" manifest:full-path="Pictures/10000201000008000000048053E006F2.png"/>
  <manifest:file-entry manifest:media-type="image/jpeg" manifest:full-path="Pictures/10000000000008000000055592853472.jpg"/>
  <manifest:file-entry manifest:media-type="image/jpeg" manifest:full-path="Pictures/1000000000000800000005556244DD97.jpg"/>
  <manifest:file-entry manifest:media-type="image/png" manifest:full-path="Pictures/100002010000012C000000BC34B55B7E.png"/>
  <manifest:file-entry manifest:media-type="image/png" manifest:full-path="Pictures/1000020100000BB8000007D0BC3EA88C.png"/>
  <manifest:file-entry manifest:media-type="image/png" manifest:full-path="Pictures/100002010000056E000003071FBF4681.png"/>
  <manifest:file-entry manifest:media-type="image/jpeg" manifest:full-path="Pictures/10000000000007800000041B7155A28D.jpg"/>
  <manifest:file-entry manifest:media-type="image/png" manifest:full-path="Pictures/10000201000001C70000006F0EE1A814.png"/>
  <manifest:file-entry manifest:media-type="image/png" manifest:full-path="Pictures/10000201000008000000048036C98ADB.png"/>
  <manifest:file-entry manifest:media-type="text/xml" manifest:full-path="settings.xml"/>
  <manifest:file-entry manifest:media-type="text/xml" manifest:full-path="styles.xml"/>
  <manifest:file-entry manifest:media-type="text/xml" manifest:full-path="meta.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field="urn:openoffice:names:experimental:ooo-ms-interop:xmlns:field:1.0" office:version="1.2">
  <office:script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false" presentation:display-footer="false" presentation:display-page-number="false" presentation:display-date-time="false"/>
    </style:style>
    <style:style style:name="dp3" style:family="drawing-page">
      <style:drawing-page-properties presentation:display-header="true" presentation:display-footer="true" presentation:display-page-number="false" presentation:display-date-time="true"/>
    </style:style>
    <style:style style:name="gr1" style:family="graphic" style:parent-style-name="standard">
      <style:graphic-properties draw:stroke="solid" svg:stroke-width="0.026cm" svg:stroke-color="#ffffff" draw:stroke-linejoin="round" draw:fill="solid" draw:fill-color="#ffffff" draw:textarea-vertical-align="middle" draw:auto-grow-height="false" fo:min-height="0cm" fo:min-width="0cm" fo:padding-top="0.254cm" fo:padding-bottom="0.254cm" fo:padding-left="0.254cm" fo:padding-right="0.254cm" fo:wrap-option="wrap"/>
    </style:style>
    <style:style style:name="gr2" style:family="graphic" style:parent-style-name="standard">
      <style:graphic-properties draw:stroke="solid" svg:stroke-width="0cm" svg:stroke-color="#eb8ba8" draw:fill="none" draw:textarea-vertical-align="top" draw:auto-grow-height="true" fo:min-height="0cm" fo:min-width="0cm" fo:padding-top="0.125cm" fo:padding-bottom="0.125cm" fo:padding-left="0.25cm" fo:padding-right="0.25cm" fo:wrap-option="no-wrap"/>
    </style:style>
    <style:style style:name="gr3"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4" style:family="graphic">
      <style:graphic-properties style:protect="size"/>
    </style:style>
    <style:style style:name="gr5"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14.761cm, 0cm, 14.763cm)" draw:image-opacity="100%" style:mirror="none"/>
    </style:style>
    <style:style style:name="gr6"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334cm, 0cm, 0.334cm, 0cm)" draw:image-opacity="100%" style:mirror="none"/>
    </style:style>
    <style:style style:name="gr7" style:family="graphic" style:parent-style-name="standard">
      <style:graphic-properties draw:stroke="none" svg:stroke-width="0cm" draw:fill="solid" draw:fill-color="#6abfda" draw:textarea-vertical-align="middle" draw:auto-grow-height="false" fo:min-height="0cm" fo:min-width="0cm" fo:padding-top="0.254cm" fo:padding-bottom="0.254cm" fo:padding-left="0.254cm" fo:padding-right="0.254cm" fo:wrap-option="wrap"/>
    </style:style>
    <style:style style:name="gr8"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2.733cm, 0cm, 2.733cm)" draw:image-opacity="100%" style:mirror="none"/>
    </style:style>
    <style:style style:name="gr9" style:family="graphic" style:parent-style-name="standard">
      <style:graphic-properties draw:stroke="none" svg:stroke-width="0cm" draw:fill="none" draw:textarea-vertical-align="top" draw:auto-grow-height="true" fo:min-height="0cm" fo:min-width="0cm" fo:padding-top="0.125cm" fo:padding-bottom="0.125cm" fo:padding-left="0.25cm" fo:padding-right="0.25cm" fo:wrap-option="wrap"/>
    </style:style>
    <style:style style:name="gr10" style:family="graphic" style:parent-style-name="standard">
      <style:graphic-properties draw:stroke="none" svg:stroke-width="0cm" draw:fill="none" draw:textarea-vertical-align="top" draw:auto-grow-height="false" fo:min-height="0cm" fo:min-width="0cm" fo:padding-top="0.254cm" fo:padding-bottom="0.254cm" fo:padding-left="0.254cm" fo:padding-right="0.254cm" fo:wrap-option="wrap"/>
    </style:style>
    <style:style style:name="gr11" style:family="graphic" style:parent-style-name="Object_20_with_20_no_20_fill_20_and_20_no_20_line">
      <style:graphic-properties draw:stroke="solid" svg:stroke-width="0cm" svg:stroke-color="#6abfda"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12" style:family="graphic" style:parent-style-name="standard">
      <style:graphic-properties draw:stroke="none" svg:stroke-width="0cm" draw:fill="none" draw:textarea-vertical-align="middle" draw:auto-grow-height="true" fo:min-height="0cm" fo:min-width="0cm" fo:padding-top="0.127cm" fo:padding-bottom="0.127cm" fo:padding-left="0.254cm" fo:padding-right="0.254cm" fo:wrap-option="wrap"/>
    </style:style>
    <style:style style:name="gr13"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2.816cm, 0cm, 2.819cm, 0cm)" draw:image-opacity="100%" style:mirror="none"/>
    </style:style>
    <style:style style:name="gr14"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14.604cm, 0cm, 14.602cm)" draw:image-opacity="100%" style:mirror="none"/>
    </style:style>
    <style:style style:name="gr15"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11.815cm, 0cm, 5.785cm, 0cm)" draw:image-opacity="100%" style:mirror="none"/>
    </style:style>
    <style:style style:name="gr16"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11.612cm, 0.53cm, 20.205cm)" draw:image-opacity="100%" style:mirror="none"/>
    </style:style>
    <style:style style:name="gr17" style:family="graphic" style:parent-style-name="standard">
      <style:graphic-properties draw:stroke="none" svg:stroke-width="0cm" draw:fill="solid" draw:fill-color="#dd3d6e" draw:textarea-vertical-align="middle" draw:auto-grow-height="false" fo:min-height="0cm" fo:min-width="0cm" fo:padding-top="0.254cm" fo:padding-bottom="0.254cm" fo:padding-left="0.254cm" fo:padding-right="0.254cm" fo:wrap-option="wrap"/>
    </style:style>
    <style:style style:name="gr18" style:family="graphic" style:parent-style-name="Object_20_with_20_no_20_fill_20_and_20_no_20_line">
      <style:graphic-properties draw:stroke="solid" svg:stroke-width="0cm" svg:stroke-color="#000000"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pr1" style:family="presentation" style:parent-style-name="simple-light-2-title">
      <style:graphic-properties draw:stroke="none" svg:stroke-width="0cm" draw:fill="none" draw:textarea-vertical-align="top" draw:auto-grow-height="false" fo:min-height="2.386cm" fo:padding-top="0.254cm" fo:padding-bottom="0.254cm" fo:padding-left="0.254cm" fo:padding-right="0.254cm" fo:wrap-option="wrap"/>
    </style:style>
    <style:style style:name="pr2" style:family="presentation" style:parent-style-name="simple-light-2-notes">
      <style:graphic-properties draw:stroke="none" svg:stroke-width="0cm" draw:fill="none" draw:fill-color="#ffffff" draw:textarea-vertical-align="top" draw:auto-grow-height="false" fo:min-height="11.43cm" fo:padding-top="0.254cm" fo:padding-bottom="0.254cm" fo:padding-left="0.254cm" fo:padding-right="0.254cm" fo:wrap-option="wrap"/>
    </style:style>
    <style:style style:name="pr3" style:family="presentation" style:parent-style-name="simple-light-2-title">
      <style:graphic-properties draw:stroke="solid" svg:stroke-width="0cm" svg:stroke-color="#dd3d6e" draw:fill="none" draw:textarea-vertical-align="top" draw:auto-grow-height="false" fo:min-height="2.386cm" fo:padding-top="0.254cm" fo:padding-bottom="0.254cm" fo:padding-left="0.254cm" fo:padding-right="0.254cm" fo:wrap-option="wrap"/>
    </style:style>
    <style:style style:name="pr4" style:family="presentation" style:parent-style-name="simple-light-2-title">
      <style:graphic-properties draw:stroke="none" svg:stroke-width="0cm" draw:fill="none" draw:textarea-vertical-align="middle" draw:auto-grow-height="false" fo:min-height="2.386cm" fo:padding-top="0.254cm" fo:padding-bottom="0.254cm" fo:padding-left="0.254cm" fo:padding-right="0.254cm" fo:wrap-option="wrap"/>
    </style:style>
    <style:style style:name="pr5" style:family="presentation" style:parent-style-name="simple-light-2-subtitle">
      <style:graphic-properties draw:stroke="none" svg:stroke-width="0cm" draw:fill="none" draw:fill-color="#ffffff" draw:textarea-vertical-align="top" draw:auto-grow-height="false" fo:min-height="9.43cm" fo:padding-top="0.254cm" fo:padding-bottom="0.254cm" fo:padding-left="0.254cm" fo:padding-right="0.254cm" fo:wrap-option="wrap"/>
    </style:style>
    <style:style style:name="pr6" style:family="presentation" style:parent-style-name="simple-light-2-title">
      <style:graphic-properties draw:stroke="solid" svg:stroke-width="0cm" svg:stroke-color="#ffffff" draw:fill="none" draw:textarea-vertical-align="top" draw:auto-grow-height="false" fo:min-height="2.386cm" fo:padding-top="0.254cm" fo:padding-bottom="0.254cm" fo:padding-left="0.254cm" fo:padding-right="0.254cm" fo:wrap-option="wrap"/>
    </style:style>
    <style:style style:name="pr7" style:family="presentation" style:parent-style-name="simple-light-2-outline1">
      <style:graphic-properties draw:stroke="none" svg:stroke-width="0cm" draw:fill="none" draw:textarea-vertical-align="middle" draw:auto-grow-height="true" fo:min-height="9.43cm" fo:padding-top="0.127cm" fo:padding-bottom="0.127cm" fo:padding-left="0.254cm" fo:padding-right="0.254cm" fo:wrap-option="wrap"/>
    </style:style>
    <style:style style:name="pr8" style:family="presentation" style:parent-style-name="simple-light-2-title">
      <style:graphic-properties draw:stroke="none" svg:stroke-width="0cm" draw:fill="none" draw:textarea-vertical-align="top" draw:auto-grow-height="false" fo:min-height="2.386cm" fo:padding-top="0.125cm" fo:padding-bottom="0.125cm" fo:padding-left="0.25cm" fo:padding-right="0.25cm" fo:wrap-option="wrap"/>
    </style:style>
    <style:style style:name="pr9" style:family="presentation" style:parent-style-name="simple-light-2-outline1">
      <style:graphic-properties draw:stroke="none" svg:stroke-width="0cm" draw:fill="none" draw:textarea-vertical-align="top" draw:auto-grow-height="false" fo:min-height="9.43cm" fo:padding-top="0.125cm" fo:padding-bottom="0.125cm" fo:padding-left="0.25cm" fo:padding-right="0.25cm" fo:wrap-option="wrap"/>
    </style:style>
    <style:style style:name="pr10" style:family="presentation" style:parent-style-name="simple-light-2-notes">
      <style:graphic-properties draw:fill-color="#ffffff" fo:min-height="11.429cm"/>
    </style:style>
    <style:style style:name="pr11" style:family="presentation" style:parent-style-name="simple-light-2-title">
      <style:graphic-properties draw:stroke="solid" svg:stroke-width="0cm" svg:stroke-color="#ffffff" draw:fill="none" draw:textarea-vertical-align="top" draw:auto-grow-height="false" fo:min-height="2.386cm" fo:padding-top="0.125cm" fo:padding-bottom="0.125cm" fo:padding-left="0.25cm" fo:padding-right="0.25cm" fo:wrap-option="wrap"/>
    </style:style>
    <style:style style:name="pr12" style:family="presentation" style:parent-style-name="simple-light-2-title">
      <style:graphic-properties draw:stroke="solid" svg:stroke-width="0.026cm" svg:stroke-color="#6abfda" draw:stroke-linejoin="round" draw:fill="solid" draw:fill-color="#000000" draw:textarea-vertical-align="top" draw:auto-grow-height="false" fo:min-height="2.386cm" fo:padding-top="0.254cm" fo:padding-bottom="0.254cm" fo:padding-left="0.254cm" fo:padding-right="0.254cm" fo:wrap-option="wrap"/>
    </style:style>
    <style:style style:name="P1" style:family="paragraph">
      <style:paragraph-properties fo:margin-left="0cm" fo:margin-right="0cm" fo:margin-top="0cm" fo:margin-bottom="0cm" fo:line-height="100%" fo:text-align="start" fo:text-indent="0cm" style:writing-mode="lr-tb"/>
    </style:style>
    <style:style style:name="P2" style:family="paragraph">
      <style:paragraph-properties style:font-independent-line-spacing="true"/>
      <style:text-properties fo:font-size="18pt"/>
    </style:style>
    <style:style style:name="P3" style:family="paragraph">
      <style:paragraph-properties fo:margin-left="0cm" fo:margin-right="0cm" fo:margin-top="0cm" fo:margin-bottom="0cm" fo:line-height="100%" fo:text-align="start" fo:text-indent="0cm" style:writing-mode="lr-tb"/>
      <style:text-properties fo:font-size="18pt"/>
    </style:style>
    <style:style style:name="P4" style:family="paragraph">
      <style:paragraph-properties fo:text-align="center"/>
      <style:text-properties fo:font-size="18pt"/>
    </style:style>
    <style:style style:name="P5" style:family="paragraph">
      <style:paragraph-properties fo:margin-left="0cm" fo:margin-right="0cm" fo:margin-top="0cm" fo:margin-bottom="0cm" fo:line-height="100%" fo:text-align="center" fo:text-indent="0cm" style:writing-mode="lr-tb"/>
    </style:style>
    <style:style style:name="P6" style:family="paragraph">
      <style:paragraph-properties fo:margin-left="0cm" fo:margin-right="0cm" fo:margin-top="0cm" fo:margin-bottom="0cm" fo:line-height="100%" fo:text-align="start" fo:text-indent="0cm" style:punctuation-wrap="simple" style:writing-mode="lr-tb"/>
      <style:text-properties fo:hyphenate="false"/>
    </style:style>
    <style:style style:name="P7" style:family="paragraph">
      <style:paragraph-properties fo:margin-left="0cm" fo:margin-right="0cm" fo:margin-top="0cm" fo:margin-bottom="0cm" fo:line-height="100%" fo:text-align="start" fo:text-indent="0cm" style:punctuation-wrap="simple" style:writing-mode="lr-tb"/>
    </style:style>
    <style:style style:name="P8" style:family="paragraph">
      <style:paragraph-properties fo:margin-left="0.423cm" fo:margin-right="0cm" fo:margin-top="0cm" fo:margin-bottom="0cm" fo:line-height="100%" fo:text-align="start" fo:text-indent="0cm" style:writing-mode="lr-tb"/>
    </style:style>
    <style:style style:name="P9" style:family="paragraph">
      <style:paragraph-properties fo:margin-left="0cm" fo:margin-right="0cm" fo:margin-top="0cm" fo:margin-bottom="0cm" fo:line-height="100%" fo:text-align="start" fo:text-indent="0cm" style:punctuation-wrap="simple" style:writing-mode="lr-tb"/>
      <style:text-properties fo:font-size="18pt"/>
    </style:style>
    <style:style style:name="P10" style:family="paragraph">
      <style:paragraph-properties fo:margin-left="0cm" fo:margin-right="0cm" fo:margin-top="0cm" fo:margin-bottom="0cm" fo:line-height="100%" fo:text-align="center" fo:text-indent="0cm" style:writing-mode="lr-tb"/>
      <style:text-properties fo:font-size="18pt"/>
    </style:style>
    <style:style style:name="P11" style:family="paragraph">
      <style:paragraph-properties fo:margin-left="0cm" fo:margin-right="0cm" fo:margin-top="0cm" fo:margin-bottom="0cm" fo:line-height="100%" fo:text-align="start" fo:text-indent="0cm" style:punctuation-wrap="simple" style:writing-mode="lr-tb"/>
      <style:text-properties fo:font-size="18pt" fo:hyphenate="false"/>
    </style:style>
    <style:style style:name="T1" style:family="text">
      <style:text-properties fo:color="#000000" style:text-line-through-style="none" fo:font-family="Arial" fo:font-size="24pt" fo:letter-spacing="normal" fo:font-style="normal" style:text-underline-style="none" fo:font-weight="bold" style:font-family-asian="Arial" style:font-size-asian="24pt" style:font-style-asian="normal" style:font-weight-asian="bold" style:font-family-complex="Arial" style:font-size-complex="24pt" style:font-style-complex="normal" style:font-weight-complex="bold"/>
    </style:style>
    <style:style style:name="T2" style:family="text">
      <style:text-properties fo:color="#000000" style:text-line-through-style="none" fo:font-family="Orbitron" fo:font-size="40pt" fo:letter-spacing="normal" fo:font-style="normal" style:text-underline-style="solid" style:text-underline-width="auto" style:text-underline-color="font-color" fo:font-weight="bold" style:font-family-asian="Arial" style:font-size-asian="40pt" style:font-style-asian="normal" style:font-weight-asian="bold" style:font-family-complex="Arial" style:font-size-complex="40pt" style:font-style-complex="normal" style:font-weight-complex="bold"/>
    </style:style>
    <style:style style:name="T3" style:family="text">
      <style:text-properties fo:color="#000000" style:text-line-through-style="none" fo:font-family="Arial" fo:font-size="44pt" fo:letter-spacing="normal" fo:font-style="normal" style:text-underline-style="none" fo:font-weight="normal" style:font-family-asian="Arial" style:font-size-asian="44pt" style:font-style-asian="normal" style:font-weight-asian="normal" style:font-family-complex="Arial" style:font-size-complex="44pt" style:font-style-complex="normal" style:font-weight-complex="normal"/>
    </style:style>
    <style:style style:name="T4" style:family="text">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T5" style:family="text">
      <style:text-properties fo:color="#000000" style:text-line-through-style="none" fo:font-family="Arial" fo:font-size="14pt" fo:letter-spacing="normal" fo:font-style="normal" style:text-underline-style="solid" style:text-underline-width="auto" style:text-underline-color="font-color" fo:font-weight="normal" style:font-family-asian="Arial" style:font-size-asian="14pt" style:font-style-asian="normal" style:font-weight-asian="normal" style:font-family-complex="Arial" style:font-size-complex="14pt" style:font-style-complex="normal" style:font-weight-complex="normal"/>
    </style:style>
    <style:style style:name="T6" style:family="text">
      <style:text-properties fo:color="#000000" style:text-line-through-style="none" fo:font-family="Arial" fo:font-size="14pt" fo:letter-spacing="normal" fo:font-style="normal" style:text-underline-style="none" fo:font-weight="bold" style:font-family-asian="Arial" style:font-size-asian="14pt" style:font-style-asian="normal" style:font-weight-asian="bold" style:font-family-complex="Arial" style:font-size-complex="14pt" style:font-style-complex="normal" style:font-weight-complex="bold"/>
    </style:style>
    <style:style style:name="T7" style:family="text">
      <style:text-properties fo:color="#000000" style:text-line-through-style="none" fo:font-family="Arial" fo:font-size="28pt" fo:letter-spacing="normal" fo:font-style="normal" style:text-underline-style="none" fo:font-weight="bold" style:font-family-asian="Arial" style:font-size-asian="28pt" style:font-style-asian="normal" style:font-weight-asian="bold" style:font-family-complex="Arial" style:font-size-complex="28pt" style:font-style-complex="normal" style:font-weight-complex="bold"/>
    </style:style>
    <style:style style:name="T8" style:family="text">
      <style:text-properties fo:color="#000000" style:text-line-through-style="none" fo:font-family="Arial" fo:font-size="24pt" fo:letter-spacing="normal" fo:font-style="normal" style:text-underline-style="solid" style:text-underline-width="auto" style:text-underline-color="font-color" fo:font-weight="bold" style:font-family-asian="Arial" style:font-size-asian="24pt" style:font-style-asian="normal" style:font-weight-asian="bold" style:font-family-complex="Arial" style:font-size-complex="24pt" style:font-style-complex="normal" style:font-weight-complex="bold"/>
    </style:style>
    <style:style style:name="T9" style:family="text">
      <style:text-properties fo:color="#000000" style:text-line-through-style="none" fo:font-family="Arial" style:font-family-generic="swiss" fo:font-size="16pt" fo:letter-spacing="normal" fo:font-style="normal" style:text-underline-style="none" fo:font-weight="bold" style:font-family-asian="Arial" style:font-size-asian="16pt" style:font-style-asian="normal" style:font-weight-asian="bold" style:font-family-complex="Arial" style:font-size-complex="16pt" style:font-style-complex="normal" style:font-weight-complex="bold"/>
    </style:style>
    <style:style style:name="T10" style:family="text">
      <style:text-properties fo:color="#000000" style:text-line-through-style="none" fo:font-family="Arial" style:font-family-generic="swiss" fo:font-size="16pt" fo:letter-spacing="normal" fo:font-style="normal" style:text-underline-style="none" fo:font-weight="normal" style:font-family-asian="Arial" style:font-size-asian="16pt" style:font-style-asian="normal" style:font-weight-asian="normal" style:font-family-complex="Arial" style:font-size-complex="16pt" style:font-style-complex="normal" style:font-weight-complex="normal"/>
    </style:style>
    <style:style style:name="T11" style:family="text">
      <style:text-properties fo:color="#000000" style:text-line-through-style="none" fo:font-family="Arial" fo:font-size="32pt" fo:letter-spacing="normal" fo:font-style="normal" style:text-underline-style="solid" style:text-underline-width="auto" style:text-underline-color="font-color" fo:font-weight="bold" style:font-family-asian="Arial" style:font-size-asian="32pt" style:font-style-asian="normal" style:font-weight-asian="bold" style:font-family-complex="Arial" style:font-size-complex="32pt" style:font-style-complex="normal" style:font-weight-complex="bold"/>
    </style:style>
    <style:style style:name="T12" style:family="text">
      <style:text-properties fo:color="#000000" style:text-line-through-style="none" fo:font-family="Arial" style:font-family-generic="swiss" fo:font-size="13pt" fo:letter-spacing="normal" fo:font-style="normal" style:text-underline-style="none" fo:font-weight="normal" style:font-family-asian="Arial" style:font-size-asian="13pt" style:font-style-asian="normal" style:font-weight-asian="normal" style:font-family-complex="Arial" style:font-size-complex="13pt" style:font-style-complex="normal" style:font-weight-complex="normal"/>
    </style:style>
    <style:style style:name="T13" style:family="text">
      <style:text-properties fo:color="#000000" style:text-line-through-style="none" fo:font-family="'Arial Black'" style:font-family-generic="swiss" fo:font-size="20pt" fo:letter-spacing="normal" fo:font-style="normal" style:text-underline-style="none" fo:font-weight="normal" style:font-family-asian="Arial" style:font-size-asian="20pt" style:font-style-asian="normal" style:font-weight-asian="normal" style:font-family-complex="Arial" style:font-size-complex="20pt" style:font-style-complex="normal" style:font-weight-complex="normal"/>
    </style:style>
    <style:style style:name="T14" style:family="text">
      <style:text-properties fo:color="#000000" style:text-line-through-style="none" fo:font-family="Arial" fo:font-size="16pt" fo:letter-spacing="normal" fo:font-style="normal" style:text-underline-style="none" fo:font-weight="bold" style:font-family-asian="Arial" style:font-size-asian="16pt" style:font-style-asian="normal" style:font-weight-asian="bold" style:font-family-complex="Arial" style:font-size-complex="16pt" style:font-style-complex="normal" style:font-weight-complex="bold"/>
    </style:style>
    <style:style style:name="T15" style:family="text">
      <style:text-properties fo:color="#000000" style:text-line-through-style="none" fo:font-family="Arial" fo:font-size="15pt" fo:letter-spacing="normal" fo:font-style="normal" style:text-underline-style="none" fo:font-weight="bold" style:font-family-asian="Arial" style:font-size-asian="15pt" style:font-style-asian="normal" style:font-weight-asian="bold" style:font-family-complex="Arial" style:font-size-complex="15pt" style:font-style-complex="normal" style:font-weight-complex="bold"/>
    </style:style>
    <style:style style:name="T16" style:family="text">
      <style:text-properties fo:color="#000000" style:text-line-through-style="none" fo:font-family="Arial" fo:font-size="15pt" fo:letter-spacing="normal" fo:font-style="normal" style:text-underline-style="none" fo:font-weight="normal" style:font-family-asian="Arial" style:font-size-asian="15pt" style:font-style-asian="normal" style:font-weight-asian="normal" style:font-family-complex="Arial" style:font-size-complex="15pt" style:font-style-complex="normal" style:font-weight-complex="normal"/>
    </style:style>
    <style:style style:name="T17" style:family="text">
      <style:text-properties fo:color="#000000" style:text-line-through-style="none" fo:font-family="Arial" fo:font-size="14.5pt" fo:letter-spacing="normal" fo:font-style="normal" style:text-underline-style="none" fo:font-weight="bold" style:font-family-asian="Arial" style:font-size-asian="14.5pt" style:font-style-asian="normal" style:font-weight-asian="bold" style:font-family-complex="Arial" style:font-size-complex="14.5pt" style:font-style-complex="normal" style:font-weight-complex="bold"/>
    </style:style>
    <style:style style:name="T18" style:family="text">
      <style:text-properties fo:color="#000000" style:text-line-through-style="none" fo:font-family="Arial" fo:font-size="14.5pt" fo:letter-spacing="normal" fo:font-style="normal" style:text-underline-style="none" fo:font-weight="normal" style:font-family-asian="Arial" style:font-size-asian="14.5pt" style:font-style-asian="normal" style:font-weight-asian="normal" style:font-family-complex="Arial" style:font-size-complex="14.5pt" style:font-style-complex="normal" style:font-weight-complex="normal"/>
    </style:style>
    <style:style style:name="T19" style:family="text">
      <style:text-properties fo:color="#000000" style:text-line-through-style="none" fo:font-family="Arial" style:font-family-generic="swiss" fo:font-size="14pt" fo:letter-spacing="normal" fo:font-style="normal" style:text-underline-style="none" fo:font-weight="bold" style:font-family-asian="Arial" style:font-size-asian="14pt" style:font-style-asian="normal" style:font-weight-asian="bold" style:font-family-complex="Arial" style:font-size-complex="14pt" style:font-style-complex="normal" style:font-weight-complex="bold"/>
    </style:style>
    <style:style style:name="T20" style:family="text">
      <style:text-properties fo:color="#000000" style:text-line-through-style="none" fo:font-family="Arial" style:font-family-generic="swiss"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T21" style:family="text">
      <style:text-properties fo:color="#000000" style:text-line-through-style="none" fo:font-family="Arial" fo:font-size="13.5pt" fo:letter-spacing="normal" fo:font-style="normal" style:text-underline-style="none" fo:font-weight="bold" style:font-family-asian="Arial" style:font-size-asian="13.5pt" style:font-style-asian="normal" style:font-weight-asian="bold" style:font-family-complex="Arial" style:font-size-complex="13.5pt" style:font-style-complex="normal" style:font-weight-complex="bold"/>
    </style:style>
    <style:style style:name="T22" style:family="text">
      <style:text-properties fo:color="#000000" style:text-line-through-style="none" fo:font-family="Arial" fo:font-size="13.5pt" fo:letter-spacing="normal" fo:font-style="normal" style:text-underline-style="none" fo:font-weight="normal" style:font-family-asian="Arial" style:font-size-asian="13.5pt" style:font-style-asian="normal" style:font-weight-asian="normal" style:font-family-complex="Arial" style:font-size-complex="13.5pt" style:font-style-complex="normal" style:font-weight-complex="normal"/>
    </style:style>
    <style:style style:name="T23" style:family="text">
      <style:text-properties fo:color="#000000" style:text-line-through-style="none" fo:font-family="Arial" fo:font-size="13pt" fo:letter-spacing="normal" fo:font-style="normal" style:text-underline-style="none" fo:font-weight="normal" style:font-family-asian="Arial" style:font-size-asian="13pt" style:font-style-asian="normal" style:font-weight-asian="normal" style:font-family-complex="Arial" style:font-size-complex="13pt" style:font-style-complex="normal" style:font-weight-complex="normal"/>
    </style:style>
    <style:style style:name="T24" style:family="text">
      <style:text-properties fo:color="#000000" style:text-line-through-style="none" fo:font-family="Arial" fo:font-size="23pt" fo:letter-spacing="normal" fo:font-style="normal" style:text-underline-style="solid" style:text-underline-width="auto" style:text-underline-color="font-color" fo:font-weight="bold" style:font-family-asian="Arial" style:font-size-asian="23pt" style:font-style-asian="normal" style:font-weight-asian="bold" style:font-family-complex="Arial" style:font-size-complex="23pt" style:font-style-complex="normal" style:font-weight-complex="bold"/>
    </style:style>
    <style:style style:name="T25" style:family="text">
      <style:text-properties fo:color="#000000" style:text-line-through-style="none" fo:font-family="Arial" style:font-family-generic="swiss" fo:font-size="24pt" fo:letter-spacing="normal" fo:font-style="normal" style:text-underline-style="none" fo:font-weight="normal" style:font-family-asian="Arial" style:font-size-asian="24pt" style:font-style-asian="normal" style:font-weight-asian="normal" style:font-family-complex="Arial" style:font-size-complex="24pt" style:font-style-complex="normal" style:font-weight-complex="normal"/>
    </style:style>
    <style:style style:name="T26" style:family="text">
      <style:text-properties fo:color="#000000" style:text-line-through-style="none" fo:font-family="Arial" style:font-family-generic="swiss" fo:font-size="18pt" fo:letter-spacing="normal" fo:font-style="normal" style:text-underline-style="none" fo:font-weight="normal" style:font-family-asian="Arial" style:font-size-asian="18pt" style:font-style-asian="normal" style:font-weight-asian="normal" style:font-family-complex="Arial" style:font-size-complex="18pt" style:font-style-complex="normal" style:font-weight-complex="normal"/>
    </style:style>
    <style:style style:name="T27" style:family="text">
      <style:text-properties fo:color="#000000" style:text-line-through-style="none" fo:font-family="Arial" fo:font-size="25pt" fo:letter-spacing="normal" fo:font-style="normal" style:text-underline-style="none" fo:font-weight="normal" style:font-family-asian="Arial" style:font-size-asian="25pt" style:font-style-asian="normal" style:font-weight-asian="normal" style:font-family-complex="Arial" style:font-size-complex="25pt" style:font-style-complex="normal" style:font-weight-complex="normal"/>
    </style:style>
    <text:list-style style:name="L1">
      <text:list-level-style-number text:level="1" style:num-format="">
        <style:list-level-properties text:min-label-width="0.6cm"/>
        <style:text-properties fo:color="#000000" fo:font-size="45%"/>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min-label-width="0.6cm"/>
        <style:text-properties fo:font-family="Arial" style:font-family-generic="swiss" fo:color="#000000"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bullet text:level="1" text:bullet-char="●">
        <style:list-level-properties text:min-label-width="0.6cm"/>
        <style:text-properties fo:font-family="Arial" style:font-family-generic="swiss" fo:color="#000000"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bullet text:level="1" text:bullet-char="●">
        <style:list-level-properties text:min-label-width="0.6cm"/>
        <style:text-properties fo:font-family="Arial" style:font-family-generic="swiss" fo:color="#000000"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5">
      <text:list-level-style-bullet text:level="1" text:bullet-char="q">
        <style:list-level-properties text:space-before="0.001cm" text:min-label-width="0.793cm"/>
        <style:text-properties fo:font-family="Wingdings" fo:color="#000000"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6">
      <text:list-level-style-number text:level="1" style:num-format="">
        <style:list-level-properties text:space-before="0.001cm" text:min-label-width="0.793cm"/>
        <style:text-properties fo:color="#000000"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7">
      <text:list-level-style-number text:level="1" style:num-format="">
        <style:list-level-properties text:space-before="0.3cm" text:min-label-width="0.9cm"/>
        <style:text-properties fo:color="#000000" fo:font-size="45%"/>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8">
      <text:list-level-style-bullet text:level="1" text:bullet-char="q">
        <style:list-level-properties text:space-before="0.001cm" text:min-label-width="0.793cm"/>
        <style:text-properties fo:font-family="Wingdings" fo:color="#000000"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9">
      <text:list-level-style-bullet text:level="1" text:bullet-char="q">
        <style:list-level-properties text:space-before="0.001cm" text:min-label-width="0.793cm"/>
        <style:text-properties fo:font-family="Wingdings" fo:color="#ffffff"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0">
      <text:list-level-style-bullet text:level="1" text:bullet-char="q">
        <style:list-level-properties text:space-before="0.001cm" text:min-label-width="0.952cm"/>
        <style:text-properties fo:font-family="Wingdings" fo:color="#ffffff"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1">
      <text:list-level-style-bullet text:level="1" text:bullet-char="q">
        <style:list-level-properties text:space-before="0.001cm" text:min-label-width="0.952cm"/>
        <style:text-properties fo:font-family="Arial" style:font-family-generic="swiss" fo:color="#000000"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2">
      <text:list-level-style-bullet text:level="1" text:bullet-char="§">
        <style:list-level-properties text:space-before="0.001cm" text:min-label-width="0.793cm"/>
        <style:text-properties fo:font-family="Wingdings" fo:color="#ffffff"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3">
      <text:list-level-style-number text:level="1" style:num-format="">
        <style:list-level-properties text:space-before="0.3cm" text:min-label-width="0.9cm"/>
        <style:text-properties fo:color="#000000"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14">
      <text:list-level-style-bullet text:level="1" text:bullet-char="§">
        <style:list-level-properties text:space-before="0.001cm" text:min-label-width="0.793cm"/>
        <style:text-properties fo:font-family="Arial" style:font-family-generic="swiss" fo:color="#ffffff"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5">
      <text:list-level-style-bullet text:level="1" text:bullet-char="§">
        <style:list-level-properties text:space-before="0.001cm" text:min-label-width="0.793cm"/>
        <style:text-properties fo:font-family="Arial" style:font-family-generic="swiss" fo:color="#000000"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6">
      <text:list-level-style-bullet text:level="1" text:bullet-char="§">
        <style:list-level-properties text:space-before="0.001cm" text:min-label-width="0.793cm"/>
        <style:text-properties fo:font-family="Wingdings" fo:color="#ffffff"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Arial" style:font-family-generic="swiss" fo:color="#ffffff"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7">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simple-light-2">
        <draw:frame draw:name="Google Shape;199;p26" presentation:style-name="pr1" draw:text-style-name="P2" draw:layer="layout" svg:width="17.647cm" svg:height="5.277cm" svg:x="-0.2cm" svg:y="6.523cm" presentation:class="title" presentation:user-transformed="true">
          <draw:text-box>
            <text:p text:style-name="P1">
              <text:span text:style-name="T1">T. Enrollment No : T24012011123</text:span>
              <text:span text:style-name="T1">
                <text:line-break/>
              </text:span>
              <text:span text:style-name="T1">Name : Prajapati Yash M.</text:span>
              <text:span text:style-name="T1">
                <text:line-break/>
              </text:span>
              <text:span text:style-name="T1">Brach : CE</text:span>
              <text:span text:style-name="T1">
                <text:line-break/>
              </text:span>
              <text:span text:style-name="T1">Batch : 1CE-B-3</text:span>
              <text:span text:style-name="T1">
                <text:line-break/>
              </text:span>
              <text:span text:style-name="T1">Class : 1CE-B</text:span>
            </text:p>
          </draw:text-box>
        </draw:frame>
        <draw:g draw:name="Google Shape;201;p26">
          <draw:custom-shape draw:name="Google Shape;202;p26" draw:style-name="gr1" draw:text-style-name="P2" draw:layer="layout" svg:width="0.372cm" svg:height="0.372cm" svg:x="20.083cm" svg:y="2.632cm">
            <text:p/>
            <draw:enhanced-geometry svg:viewBox="0 0 21600 21600" draw:type="rectangle" draw:enhanced-path="M 0 0 L 21600 0 21600 21600 0 21600 0 0 Z N"/>
          </draw:custom-shape>
          <draw:custom-shape draw:name="Google Shape;203;p26" draw:style-name="gr1" draw:text-style-name="P2" draw:layer="layout" svg:width="0.372cm" svg:height="0.372cm" svg:x="20.456cm" svg:y="2.632cm">
            <text:p/>
            <draw:enhanced-geometry svg:viewBox="0 0 21600 21600" draw:type="rectangle" draw:enhanced-path="M 0 0 L 21600 0 21600 21600 0 21600 0 0 Z N"/>
          </draw:custom-shape>
          <draw:custom-shape draw:name="Google Shape;204;p26" draw:style-name="gr1" draw:text-style-name="P2" draw:layer="layout" svg:width="0.372cm" svg:height="0.372cm" svg:x="20.829cm" svg:y="2.632cm">
            <text:p/>
            <draw:enhanced-geometry svg:viewBox="0 0 21600 21600" draw:type="rectangle" draw:enhanced-path="M 0 0 L 21600 0 21600 21600 0 21600 0 0 Z N"/>
          </draw:custom-shape>
          <draw:custom-shape draw:name="Google Shape;205;p26" draw:style-name="gr1" draw:text-style-name="P2" draw:layer="layout" svg:width="0.372cm" svg:height="0.372cm" svg:x="21.202cm" svg:y="2.632cm">
            <text:p/>
            <draw:enhanced-geometry svg:viewBox="0 0 21600 21600" draw:type="rectangle" draw:enhanced-path="M 0 0 L 21600 0 21600 21600 0 21600 0 0 Z N"/>
          </draw:custom-shape>
        </draw:g>
        <draw:custom-shape draw:name="TextBox 1" draw:style-name="gr2" draw:text-style-name="P2" draw:layer="layout" svg:width="9.252cm" svg:height="1.944cm" svg:x="8.129cm" svg:y="3.959cm">
          <text:p text:style-name="P3">
            <text:span text:style-name="T2">Introduction</text:span>
          </text:p>
          <draw:enhanced-geometry svg:viewBox="0 0 21600 21600" draw:type="rectangle" draw:enhanced-path="M 0 0 L 21600 0 21600 21600 0 21600 0 0 Z N"/>
        </draw:custom-shap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196;p:notes" draw:style-name="gr4" draw:layer="layout" svg:width="16.932cm" svg:height="9.524cm" svg:x="1.058cm" svg:y="1.905cm" draw:page-number="1" presentation:class="page"/>
          <draw:frame draw:name="Google Shape;197;p:notes" presentation:style-name="pr2" draw:text-style-name="P2" draw:layer="layout" svg:width="15.239cm" svg:height="11.429cm" svg:x="1.905cm" svg:y="12.065cm" presentation:class="notes" presentation:user-transformed="true">
            <draw:text-box>
              <text:p/>
            </draw:text-box>
          </draw:frame>
        </presentation:notes>
      </draw:page>
      <draw:page draw:name="page2" draw:style-name="dp1" draw:master-page-name="simple-light-2">
        <draw:frame draw:name="Google Shape;199;p26" presentation:style-name="pr3" draw:text-style-name="P2" draw:layer="layout" svg:width="17.647cm" svg:height="3.968cm" svg:x="3.876cm" svg:y="5.159cm" presentation:class="title" presentation:user-transformed="true">
          <draw:text-box>
            <text:p text:style-name="P5">
              <text:span text:style-name="T3">
                Introduction To Game Development 
                <text:s text:c="3"/>
              </text:span>
            </text:p>
          </draw:text-box>
        </draw:frame>
        <draw:g draw:name="Google Shape;201;p26">
          <draw:custom-shape draw:name="Google Shape;202;p26" draw:style-name="gr1" draw:text-style-name="P2" draw:layer="layout" svg:width="0.372cm" svg:height="0.372cm" svg:x="20.083cm" svg:y="2.632cm">
            <text:p/>
            <draw:enhanced-geometry svg:viewBox="0 0 21600 21600" draw:type="rectangle" draw:enhanced-path="M 0 0 L 21600 0 21600 21600 0 21600 0 0 Z N"/>
          </draw:custom-shape>
          <draw:custom-shape draw:name="Google Shape;203;p26" draw:style-name="gr1" draw:text-style-name="P2" draw:layer="layout" svg:width="0.372cm" svg:height="0.372cm" svg:x="20.456cm" svg:y="2.632cm">
            <text:p/>
            <draw:enhanced-geometry svg:viewBox="0 0 21600 21600" draw:type="rectangle" draw:enhanced-path="M 0 0 L 21600 0 21600 21600 0 21600 0 0 Z N"/>
          </draw:custom-shape>
          <draw:custom-shape draw:name="Google Shape;204;p26" draw:style-name="gr1" draw:text-style-name="P2" draw:layer="layout" svg:width="0.372cm" svg:height="0.372cm" svg:x="20.829cm" svg:y="2.632cm">
            <text:p/>
            <draw:enhanced-geometry svg:viewBox="0 0 21600 21600" draw:type="rectangle" draw:enhanced-path="M 0 0 L 21600 0 21600 21600 0 21600 0 0 Z N"/>
          </draw:custom-shape>
          <draw:custom-shape draw:name="Google Shape;205;p26" draw:style-name="gr1" draw:text-style-name="P2" draw:layer="layout" svg:width="0.372cm" svg:height="0.372cm" svg:x="21.202cm" svg:y="2.632cm">
            <text:p/>
            <draw:enhanced-geometry svg:viewBox="0 0 21600 21600" draw:type="rectangle" draw:enhanced-path="M 0 0 L 21600 0 21600 21600 0 21600 0 0 Z N"/>
          </draw:custom-shape>
        </draw:g>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196;p:notes" draw:style-name="gr4" draw:layer="layout" svg:width="16.932cm" svg:height="9.524cm" svg:x="1.058cm" svg:y="1.905cm" draw:page-number="2" presentation:class="page"/>
          <draw:frame draw:name="Google Shape;197;p:notes" presentation:style-name="pr2" draw:text-style-name="P2" draw:layer="layout" svg:width="15.239cm" svg:height="11.429cm" svg:x="1.905cm" svg:y="12.065cm" presentation:class="notes" presentation:user-transformed="true">
            <draw:text-box>
              <text:p/>
            </draw:text-box>
          </draw:frame>
        </presentation:notes>
      </draw:page>
      <draw:page draw:name="06" draw:style-name="dp1" draw:master-page-name="simple-light-2">
        <draw:frame draw:name="Google Shape;224;p28" presentation:style-name="pr1" draw:text-style-name="P2" draw:layer="layout" svg:width="21.399cm" svg:height="1.59cm" svg:x="2cm" svg:y="1.379cm" presentation:class="title" presentation:user-transformed="true">
          <draw:text-box>
            <text:p text:style-name="P1">
              <text:span text:style-name="T4">6 Stages of Game Development</text:span>
            </text:p>
          </draw:text-box>
        </draw:frame>
        <draw:frame draw:name="Google Shape;225;p28" presentation:style-name="pr4" draw:text-style-name="P2" draw:layer="layout" svg:width="2.04cm" svg:height="1.242cm" svg:x="2.395cm" svg:y="4.114cm" presentation:class="title" presentation:user-transformed="true">
          <draw:text-box>
            <text:p text:style-name="P1">
              <text:span text:style-name="T5">01</text:span>
            </text:p>
          </draw:text-box>
        </draw:frame>
        <draw:frame draw:name="Google Shape;226;p28" presentation:style-name="pr4" draw:text-style-name="P2" draw:layer="layout" svg:width="2.04cm" svg:height="1.242cm" svg:x="2.395cm" svg:y="8.251cm" presentation:class="title" presentation:user-transformed="true">
          <draw:text-box>
            <text:p text:style-name="P1">
              <text:span text:style-name="T5">04</text:span>
            </text:p>
          </draw:text-box>
        </draw:frame>
        <draw:frame draw:name="Google Shape;227;p28" presentation:style-name="pr4" draw:text-style-name="P2" draw:layer="layout" svg:width="2.04cm" svg:height="1.242cm" svg:x="9.873cm" svg:y="4.114cm" presentation:class="title" presentation:user-transformed="true">
          <draw:text-box>
            <text:p text:style-name="P1">
              <text:span text:style-name="T5">02</text:span>
            </text:p>
          </draw:text-box>
        </draw:frame>
        <draw:frame draw:name="Google Shape;228;p28" presentation:style-name="pr4" draw:text-style-name="P2" draw:layer="layout" svg:width="2.04cm" svg:height="1.242cm" svg:x="9.873cm" svg:y="8.095cm" presentation:class="title" presentation:user-transformed="true">
          <draw:text-box>
            <text:p text:style-name="P1">
              <text:span text:style-name="T5">05</text:span>
            </text:p>
          </draw:text-box>
        </draw:frame>
        <draw:frame draw:name="Google Shape;229;p28" presentation:style-name="pr4" draw:text-style-name="P2" draw:layer="layout" svg:width="2.04cm" svg:height="1.242cm" svg:x="16.736cm" svg:y="4.169cm" presentation:class="title" presentation:user-transformed="true">
          <draw:text-box>
            <text:p text:style-name="P1">
              <text:span text:style-name="T5">03</text:span>
            </text:p>
          </draw:text-box>
        </draw:frame>
        <draw:frame draw:name="Google Shape;230;p28" presentation:style-name="pr4" draw:text-style-name="P2" draw:layer="layout" svg:width="2.04cm" svg:height="1.242cm" svg:x="16.736cm" svg:y="8.095cm" presentation:class="title" presentation:user-transformed="true">
          <draw:text-box>
            <text:p text:style-name="P1">
              <text:span text:style-name="T5">06</text:span>
            </text:p>
          </draw:text-box>
        </draw:frame>
        <draw:frame draw:name="Google Shape;231;p28" presentation:style-name="pr5" draw:text-style-name="P2" draw:layer="layout" svg:width="5.654cm" svg:height="1.885cm" svg:x="2.395cm" svg:y="5.512cm" presentation:class="subtitle" presentation:user-transformed="true">
          <draw:text-box>
            <text:p text:style-name="P1">
              <text:span text:style-name="T6">Concept and Pre-production</text:span>
            </text:p>
          </draw:text-box>
        </draw:frame>
        <draw:frame draw:name="Google Shape;232;p28" presentation:style-name="pr5" draw:text-style-name="P2" draw:layer="layout" svg:width="5.654cm" svg:height="1.885cm" svg:x="9.873cm" svg:y="5.512cm" presentation:class="subtitle" presentation:user-transformed="true">
          <draw:text-box>
            <text:p text:style-name="P1">
              <text:span text:style-name="T6">Design of Game</text:span>
            </text:p>
          </draw:text-box>
        </draw:frame>
        <draw:frame draw:name="Google Shape;233;p28" presentation:style-name="pr5" draw:text-style-name="P2" draw:layer="layout" svg:width="7.194cm" svg:height="1.885cm" svg:x="16.736cm" svg:y="5.512cm" presentation:class="subtitle" presentation:user-transformed="true">
          <draw:text-box>
            <text:p text:style-name="P1">
              <text:span text:style-name="T6">Production of Game</text:span>
            </text:p>
          </draw:text-box>
        </draw:frame>
        <draw:frame draw:name="Google Shape;234;p28" presentation:style-name="pr5" draw:text-style-name="P2" draw:layer="layout" svg:width="5.654cm" svg:height="1.885cm" svg:x="2.395cm" svg:y="9.494cm" presentation:class="subtitle" presentation:user-transformed="true">
          <draw:text-box>
            <text:p text:style-name="P1">
              <text:span text:style-name="T6">Alpha and Beta Testing of Game</text:span>
            </text:p>
          </draw:text-box>
        </draw:frame>
        <draw:frame draw:name="Google Shape;235;p28" presentation:style-name="pr5" draw:text-style-name="P2" draw:layer="layout" svg:width="6.008cm" svg:height="1.885cm" svg:x="9.872cm" svg:y="9.494cm" presentation:class="subtitle" presentation:user-transformed="true">
          <draw:text-box>
            <text:p text:style-name="P1">
              <text:span text:style-name="T6">Launch of Game</text:span>
            </text:p>
          </draw:text-box>
        </draw:frame>
        <draw:frame draw:name="Google Shape;236;p28" presentation:style-name="pr5" draw:text-style-name="P2" draw:layer="layout" svg:width="7.393cm" svg:height="1.885cm" svg:x="16.736cm" svg:y="9.494cm" presentation:class="subtitle" presentation:user-transformed="true">
          <draw:text-box>
            <text:p text:style-name="P1">
              <text:span text:style-name="T6">Post-production and Maintenance of Game</text:span>
            </text:p>
          </draw:text-box>
        </draw:fram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21;g1ff18b49f31_1_34:notes" draw:style-name="gr4" draw:layer="layout" svg:width="16.932cm" svg:height="9.524cm" svg:x="1.058cm" svg:y="1.905cm" draw:page-number="3" presentation:class="page"/>
          <draw:frame draw:name="Google Shape;222;g1ff18b49f31_1_34:notes" presentation:style-name="pr2" draw:text-style-name="P2" draw:layer="layout" svg:width="15.239cm" svg:height="11.429cm" svg:x="1.905cm" svg:y="12.065cm" presentation:class="notes" presentation:user-transformed="true">
            <draw:text-box>
              <text:p/>
            </draw:text-box>
          </draw:frame>
        </presentation:notes>
      </draw:page>
      <draw:page draw:name="01" draw:style-name="dp1" draw:master-page-name="simple-light-2">
        <draw:frame draw:name="Google Shape;241;p29" presentation:style-name="pr6" draw:text-style-name="P2" draw:layer="layout" svg:width="9.177cm" svg:height="3.063cm" svg:x="8.111cm" svg:y="7.144cm" presentation:class="title" presentation:user-transformed="true">
          <draw:text-box>
            <text:p text:style-name="P1">
              <text:span text:style-name="T7">Concept and Pre-production</text:span>
            </text:p>
          </draw:text-box>
        </draw:frame>
        <draw:frame draw:name="Google Shape;242;p29" presentation:style-name="pr4" draw:text-style-name="P2" draw:layer="layout" svg:width="3.027cm" svg:height="2.854cm" svg:x="11.186cm" svg:y="3.956cm" presentation:class="title" presentation:user-transformed="true">
          <draw:text-box>
            <text:p text:style-name="P5">
              <text:span text:style-name="T4">01</text:span>
            </text:p>
          </draw:text-box>
        </draw:frame>
        <draw:g draw:name="Google Shape;247;p29">
          <draw:custom-shape draw:name="Google Shape;248;p29" draw:style-name="gr1" draw:text-style-name="P2" draw:layer="layout" svg:width="0.372cm" svg:height="0.372cm" svg:x="20.083cm" svg:y="2.632cm">
            <text:p/>
            <draw:enhanced-geometry svg:viewBox="0 0 21600 21600" draw:type="rectangle" draw:enhanced-path="M 0 0 L 21600 0 21600 21600 0 21600 0 0 Z N"/>
          </draw:custom-shape>
          <draw:custom-shape draw:name="Google Shape;249;p29" draw:style-name="gr1" draw:text-style-name="P2" draw:layer="layout" svg:width="0.372cm" svg:height="0.372cm" svg:x="20.456cm" svg:y="2.632cm">
            <text:p/>
            <draw:enhanced-geometry svg:viewBox="0 0 21600 21600" draw:type="rectangle" draw:enhanced-path="M 0 0 L 21600 0 21600 21600 0 21600 0 0 Z N"/>
          </draw:custom-shape>
          <draw:custom-shape draw:name="Google Shape;250;p29" draw:style-name="gr1" draw:text-style-name="P2" draw:layer="layout" svg:width="0.372cm" svg:height="0.372cm" svg:x="20.829cm" svg:y="2.632cm">
            <text:p/>
            <draw:enhanced-geometry svg:viewBox="0 0 21600 21600" draw:type="rectangle" draw:enhanced-path="M 0 0 L 21600 0 21600 21600 0 21600 0 0 Z N"/>
          </draw:custom-shape>
          <draw:custom-shape draw:name="Google Shape;251;p29" draw:style-name="gr1" draw:text-style-name="P2" draw:layer="layout" svg:width="0.372cm" svg:height="0.372cm" svg:x="21.202cm" svg:y="2.632cm">
            <text:p/>
            <draw:enhanced-geometry svg:viewBox="0 0 21600 21600" draw:type="rectangle" draw:enhanced-path="M 0 0 L 21600 0 21600 21600 0 21600 0 0 Z N"/>
          </draw:custom-shape>
        </draw:g>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38;g13376c31365_0_0:notes" draw:style-name="gr4" draw:layer="layout" svg:width="16.932cm" svg:height="9.524cm" svg:x="1.058cm" svg:y="1.905cm" draw:page-number="4" presentation:class="page"/>
          <draw:frame draw:name="Google Shape;239;g13376c31365_0_0:notes" presentation:style-name="pr2" draw:text-style-name="P2" draw:layer="layout" svg:width="15.239cm" svg:height="11.429cm" svg:x="1.905cm" svg:y="12.065cm" presentation:class="notes" presentation:user-transformed="true">
            <draw:text-box>
              <text:p/>
            </draw:text-box>
          </draw:frame>
        </presentation:notes>
      </draw:page>
      <draw:page draw:name="Concept and Pre-production" draw:style-name="dp1" draw:master-page-name="simple-light-2">
        <draw:frame draw:name="Google Shape;256;p30" presentation:style-name="pr1" draw:text-style-name="P2" draw:layer="layout" svg:width="14.197cm" svg:height="1.59cm" svg:x="1.22cm" svg:y="2.101cm" presentation:class="title" presentation:user-transformed="true">
          <draw:text-box>
            <text:p text:style-name="P1">
              <text:span text:style-name="T8">Concept and Pre-production</text:span>
            </text:p>
          </draw:text-box>
        </draw:frame>
        <draw:frame draw:name="Google Shape;258;p30" draw:style-name="gr5" draw:text-style-name="P4" draw:layer="layout" svg:width="7.017cm" svg:height="10.276cm" svg:x="16.198cm" svg:y="2.101cm">
          <draw:image xlink:href="Pictures/10000000000008000000055571C54E1E.jpg" xlink:type="simple" xlink:show="embed" xlink:actuate="onLoad">
            <text:p/>
          </draw:image>
        </draw:frame>
        <draw:custom-shape draw:name="Google Shape;259;p30" draw:style-name="gr1" draw:text-style-name="P2" draw:layer="layout" svg:width="0.372cm" svg:height="0.372cm" draw:transform="rotate (-1.57079632679579) translate (15.702cm 10.886cm)">
          <text:p/>
          <draw:enhanced-geometry svg:viewBox="0 0 21600 21600" draw:type="rectangle" draw:enhanced-path="M 0 0 L 21600 0 21600 21600 0 21600 0 0 Z N"/>
        </draw:custom-shape>
        <draw:custom-shape draw:name="Google Shape;260;p30" draw:style-name="gr1" draw:text-style-name="P2" draw:layer="layout" svg:width="0.372cm" svg:height="0.372cm" draw:transform="rotate (-1.57079632679579) translate (15.702cm 11.259cm)">
          <text:p/>
          <draw:enhanced-geometry svg:viewBox="0 0 21600 21600" draw:type="rectangle" draw:enhanced-path="M 0 0 L 21600 0 21600 21600 0 21600 0 0 Z N"/>
        </draw:custom-shape>
        <draw:custom-shape draw:name="Google Shape;261;p30" draw:style-name="gr1" draw:text-style-name="P2" draw:layer="layout" svg:width="0.372cm" svg:height="0.372cm" draw:transform="rotate (-1.57079632679579) translate (15.702cm 11.632cm)">
          <text:p/>
          <draw:enhanced-geometry svg:viewBox="0 0 21600 21600" draw:type="rectangle" draw:enhanced-path="M 0 0 L 21600 0 21600 21600 0 21600 0 0 Z N"/>
        </draw:custom-shape>
        <draw:custom-shape draw:name="Google Shape;262;p30" draw:style-name="gr1" draw:text-style-name="P2" draw:layer="layout" svg:width="0.372cm" svg:height="0.372cm" draw:transform="rotate (-1.57079632679579) translate (15.702cm 12.005cm)">
          <text:p/>
          <draw:enhanced-geometry svg:viewBox="0 0 21600 21600" draw:type="rectangle" draw:enhanced-path="M 0 0 L 21600 0 21600 21600 0 21600 0 0 Z N"/>
        </draw:custom-shape>
        <draw:frame draw:name="Text Placeholder 1" presentation:style-name="pr7" draw:text-style-name="P2" draw:layer="layout" svg:width="13.51cm" svg:height="9.684cm" svg:x="1.563cm" svg:y="3.036cm" presentation:class="outline" presentation:user-transformed="true">
          <draw:text-box>
            <text:list text:style-name="L5">
              <text:list-item>
                <text:p text:style-name="P6">
                  <text:span text:style-name="T9">Concept</text:span>
                  <text:span text:style-name="T10">: This is where the idea for the game is born. Developers brainstorm game mechanics, storylines, and unique features.</text:span>
                </text:p>
              </text:list-item>
            </text:list>
            <text:p text:style-name="P6">
              <text:span text:style-name="T10"/>
            </text:p>
            <text:list text:continue-numbering="true" text:style-name="L5">
              <text:list-item>
                <text:p text:style-name="P6">
                  <text:span text:style-name="T9">Pre-production</text:span>
                  <text:span text:style-name="T10">: Planning begins in earnest. This includes creating a game design document (GDD), defining the scope, outlining budgets, and setting timelines. Early prototypes or proofs of concept might be developed to test core ideas. </text:span>
                </text:p>
              </text:list-item>
            </text:list>
          </draw:text-box>
        </draw:fram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53;g1125d80b419_0_200:notes" draw:style-name="gr4" draw:layer="layout" svg:width="16.932cm" svg:height="9.524cm" svg:x="1.058cm" svg:y="1.905cm" draw:page-number="5" presentation:class="page"/>
          <draw:frame draw:name="Google Shape;254;g1125d80b419_0_200:notes" presentation:style-name="pr2" draw:text-style-name="P2" draw:layer="layout" svg:width="15.239cm" svg:height="11.429cm" svg:x="1.905cm" svg:y="12.065cm" presentation:class="notes" presentation:user-transformed="true">
            <draw:text-box>
              <text:p/>
            </draw:text-box>
          </draw:frame>
        </presentation:notes>
      </draw:page>
      <draw:page draw:name="02" draw:style-name="dp1" draw:master-page-name="simple-light-2">
        <draw:frame draw:name="Google Shape;241;p29" presentation:style-name="pr6" draw:text-style-name="P2" draw:layer="layout" svg:width="9.177cm" svg:height="1.706cm" svg:x="8.111cm" svg:y="7.144cm" presentation:class="title" presentation:user-transformed="true">
          <draw:text-box>
            <text:p text:style-name="P1">
              <text:span text:style-name="T7">Design of Game</text:span>
              <text:span text:style-name="T7">
                <text:line-break/>
              </text:span>
              <text:span text:style-name="T7"/>
            </text:p>
          </draw:text-box>
        </draw:frame>
        <draw:frame draw:name="Google Shape;242;p29" presentation:style-name="pr4" draw:text-style-name="P2" draw:layer="layout" svg:width="3.735cm" svg:height="2.854cm" svg:x="10.832cm" svg:y="4.075cm" presentation:class="title" presentation:user-transformed="true">
          <draw:text-box>
            <text:p text:style-name="P1">
              <text:span text:style-name="T4">02</text:span>
            </text:p>
          </draw:text-box>
        </draw:frame>
        <draw:g draw:name="Google Shape;247;p29">
          <draw:custom-shape draw:name="Google Shape;248;p29" draw:style-name="gr1" draw:text-style-name="P2" draw:layer="layout" svg:width="0.372cm" svg:height="0.372cm" svg:x="20.083cm" svg:y="2.632cm">
            <text:p/>
            <draw:enhanced-geometry svg:viewBox="0 0 21600 21600" draw:type="rectangle" draw:enhanced-path="M 0 0 L 21600 0 21600 21600 0 21600 0 0 Z N"/>
          </draw:custom-shape>
          <draw:custom-shape draw:name="Google Shape;249;p29" draw:style-name="gr1" draw:text-style-name="P2" draw:layer="layout" svg:width="0.372cm" svg:height="0.372cm" svg:x="20.456cm" svg:y="2.632cm">
            <text:p/>
            <draw:enhanced-geometry svg:viewBox="0 0 21600 21600" draw:type="rectangle" draw:enhanced-path="M 0 0 L 21600 0 21600 21600 0 21600 0 0 Z N"/>
          </draw:custom-shape>
          <draw:custom-shape draw:name="Google Shape;250;p29" draw:style-name="gr1" draw:text-style-name="P2" draw:layer="layout" svg:width="0.372cm" svg:height="0.372cm" svg:x="20.829cm" svg:y="2.632cm">
            <text:p/>
            <draw:enhanced-geometry svg:viewBox="0 0 21600 21600" draw:type="rectangle" draw:enhanced-path="M 0 0 L 21600 0 21600 21600 0 21600 0 0 Z N"/>
          </draw:custom-shape>
          <draw:custom-shape draw:name="Google Shape;251;p29" draw:style-name="gr1" draw:text-style-name="P2" draw:layer="layout" svg:width="0.372cm" svg:height="0.372cm" svg:x="21.202cm" svg:y="2.632cm">
            <text:p/>
            <draw:enhanced-geometry svg:viewBox="0 0 21600 21600" draw:type="rectangle" draw:enhanced-path="M 0 0 L 21600 0 21600 21600 0 21600 0 0 Z N"/>
          </draw:custom-shape>
        </draw:g>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38;g13376c31365_0_0:notes" draw:style-name="gr4" draw:layer="layout" svg:width="16.932cm" svg:height="9.524cm" svg:x="1.058cm" svg:y="1.905cm" draw:page-number="6" presentation:class="page"/>
          <draw:frame draw:name="Google Shape;239;g13376c31365_0_0:notes" presentation:style-name="pr2" draw:text-style-name="P2" draw:layer="layout" svg:width="15.239cm" svg:height="11.429cm" svg:x="1.905cm" svg:y="12.065cm" presentation:class="notes" presentation:user-transformed="true">
            <draw:text-box>
              <text:p/>
            </draw:text-box>
          </draw:frame>
        </presentation:notes>
      </draw:page>
      <draw:page draw:name="Design of Game" draw:style-name="dp1" draw:master-page-name="simple-light-2">
        <draw:frame draw:name="Google Shape;256;p30" presentation:style-name="pr1" draw:text-style-name="P2" draw:layer="layout" svg:width="8.397cm" svg:height="1.59cm" svg:x="1.752cm" svg:y="2.101cm" presentation:class="title" presentation:user-transformed="true">
          <draw:text-box>
            <text:p text:style-name="P1">
              <text:span text:style-name="T8">Design of Game</text:span>
            </text:p>
          </draw:text-box>
        </draw:frame>
        <draw:custom-shape draw:name="Google Shape;259;p30" draw:style-name="gr1" draw:text-style-name="P2" draw:layer="layout" svg:width="0.372cm" svg:height="0.372cm" draw:transform="rotate (-1.57079632679579) translate (15.702cm 10.886cm)">
          <text:p/>
          <draw:enhanced-geometry svg:viewBox="0 0 21600 21600" draw:type="rectangle" draw:enhanced-path="M 0 0 L 21600 0 21600 21600 0 21600 0 0 Z N"/>
        </draw:custom-shape>
        <draw:custom-shape draw:name="Google Shape;260;p30" draw:style-name="gr1" draw:text-style-name="P2" draw:layer="layout" svg:width="0.372cm" svg:height="0.372cm" draw:transform="rotate (-1.57079632679579) translate (15.702cm 11.259cm)">
          <text:p/>
          <draw:enhanced-geometry svg:viewBox="0 0 21600 21600" draw:type="rectangle" draw:enhanced-path="M 0 0 L 21600 0 21600 21600 0 21600 0 0 Z N"/>
        </draw:custom-shape>
        <draw:custom-shape draw:name="Google Shape;261;p30" draw:style-name="gr1" draw:text-style-name="P2" draw:layer="layout" svg:width="0.372cm" svg:height="0.372cm" draw:transform="rotate (-1.57079632679579) translate (15.702cm 11.632cm)">
          <text:p/>
          <draw:enhanced-geometry svg:viewBox="0 0 21600 21600" draw:type="rectangle" draw:enhanced-path="M 0 0 L 21600 0 21600 21600 0 21600 0 0 Z N"/>
        </draw:custom-shape>
        <draw:custom-shape draw:name="Google Shape;262;p30" draw:style-name="gr1" draw:text-style-name="P2" draw:layer="layout" svg:width="0.372cm" svg:height="0.372cm" draw:transform="rotate (-1.57079632679579) translate (15.702cm 12.005cm)">
          <text:p/>
          <draw:enhanced-geometry svg:viewBox="0 0 21600 21600" draw:type="rectangle" draw:enhanced-path="M 0 0 L 21600 0 21600 21600 0 21600 0 0 Z N"/>
        </draw:custom-shape>
        <draw:frame draw:name="Text Placeholder 1" presentation:style-name="pr7" draw:text-style-name="P2" draw:layer="layout" svg:width="13.51cm" svg:height="9.684cm" svg:x="1.752cm" svg:y="2.524cm" presentation:class="outline" presentation:user-transformed="true">
          <draw:text-box>
            <text:list text:style-name="L5">
              <text:list-item>
                <text:p text:style-name="P7">
                  <text:span text:style-name="T9">Detailed Design</text:span>
                  <text:span text:style-name="T10">: The game’s mechanics, rules, story, characters, and levels are fleshed out in detail. This stage includes creating detailed design documents and storyboards.</text:span>
                </text:p>
              </text:list-item>
            </text:list>
            <text:p text:style-name="P7">
              <text:span text:style-name="T10"/>
            </text:p>
            <text:list text:continue-numbering="true" text:style-name="L5">
              <text:list-item>
                <text:p text:style-name="P7">
                  <text:span text:style-name="T9">Technical Design</text:span>
                  <text:span text:style-name="T10">: Decisions about the technical aspects of the game are made, including the choice of game engine, programming languages, and other tools.</text:span>
                </text:p>
              </text:list-item>
            </text:list>
          </draw:text-box>
        </draw:frame>
        <draw:frame draw:name="Picture Placeholder 14" draw:style-name="gr6" draw:text-style-name="P4" draw:layer="layout" svg:width="7.019cm" svg:height="10.278cm" svg:x="16.197cm" svg:y="2.099cm">
          <draw:image xlink:href="Pictures/10000000000002E000000450D518ADD0.jpg" xlink:type="simple" xlink:show="embed" xlink:actuate="onLoad">
            <text:p/>
          </draw:image>
        </draw:fram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53;g1125d80b419_0_200:notes" draw:style-name="gr4" draw:layer="layout" svg:width="16.932cm" svg:height="9.524cm" svg:x="1.058cm" svg:y="1.905cm" draw:page-number="7" presentation:class="page"/>
          <draw:frame draw:name="Google Shape;254;g1125d80b419_0_200:notes" presentation:style-name="pr2" draw:text-style-name="P2" draw:layer="layout" svg:width="15.239cm" svg:height="11.429cm" svg:x="1.905cm" svg:y="12.065cm" presentation:class="notes" presentation:user-transformed="true">
            <draw:text-box>
              <text:p/>
            </draw:text-box>
          </draw:frame>
        </presentation:notes>
      </draw:page>
      <draw:page draw:name="03" draw:style-name="dp1" draw:master-page-name="simple-light-2">
        <draw:frame draw:name="Google Shape;241;p29" presentation:style-name="pr6" draw:text-style-name="P2" draw:layer="layout" svg:width="11.792cm" svg:height="1.706cm" svg:x="6.804cm" svg:y="7.144cm" presentation:class="title" presentation:user-transformed="true">
          <draw:text-box>
            <text:p text:style-name="P1">
              <text:span text:style-name="T7">Production of Game</text:span>
              <text:span text:style-name="T7">
                <text:line-break/>
              </text:span>
              <text:span text:style-name="T7"/>
            </text:p>
          </draw:text-box>
        </draw:frame>
        <draw:frame draw:name="Google Shape;242;p29" presentation:style-name="pr4" draw:text-style-name="P2" draw:layer="layout" svg:width="3.735cm" svg:height="2.854cm" svg:x="10.832cm" svg:y="4.075cm" presentation:class="title" presentation:user-transformed="true">
          <draw:text-box>
            <text:p text:style-name="P1">
              <text:span text:style-name="T4">03</text:span>
            </text:p>
          </draw:text-box>
        </draw:frame>
        <draw:g draw:name="Google Shape;243;p29">
          <draw:custom-shape draw:name="Google Shape;244;p29" draw:style-name="gr7" draw:text-style-name="P2" draw:layer="layout" svg:width="0.205cm" svg:height="0.205cm" svg:x="22.351cm" svg:y="10.451cm">
            <text:p/>
            <draw:enhanced-geometry svg:viewBox="0 0 21600 21600" draw:type="rectangle" draw:enhanced-path="M 0 0 L 21600 0 21600 21600 0 21600 0 0 Z N"/>
          </draw:custom-shape>
          <draw:custom-shape draw:name="Google Shape;245;p29" draw:style-name="gr7" draw:text-style-name="P2" draw:layer="layout" svg:width="0.205cm" svg:height="0.205cm" svg:x="21.928cm" svg:y="10.874cm">
            <text:p/>
            <draw:enhanced-geometry svg:viewBox="0 0 21600 21600" draw:type="rectangle" draw:enhanced-path="M 0 0 L 21600 0 21600 21600 0 21600 0 0 Z N"/>
          </draw:custom-shape>
          <draw:custom-shape draw:name="Google Shape;246;p29" draw:style-name="gr7" draw:text-style-name="P2" draw:layer="layout" svg:width="0.205cm" svg:height="0.205cm" svg:x="22.351cm" svg:y="11.298cm">
            <text:p/>
            <draw:enhanced-geometry svg:viewBox="0 0 21600 21600" draw:type="rectangle" draw:enhanced-path="M 0 0 L 21600 0 21600 21600 0 21600 0 0 Z N"/>
          </draw:custom-shape>
        </draw:g>
        <draw:g draw:name="Google Shape;247;p29">
          <draw:custom-shape draw:name="Google Shape;248;p29" draw:style-name="gr1" draw:text-style-name="P2" draw:layer="layout" svg:width="0.372cm" svg:height="0.372cm" svg:x="20.083cm" svg:y="2.632cm">
            <text:p/>
            <draw:enhanced-geometry svg:viewBox="0 0 21600 21600" draw:type="rectangle" draw:enhanced-path="M 0 0 L 21600 0 21600 21600 0 21600 0 0 Z N"/>
          </draw:custom-shape>
          <draw:custom-shape draw:name="Google Shape;249;p29" draw:style-name="gr1" draw:text-style-name="P2" draw:layer="layout" svg:width="0.372cm" svg:height="0.372cm" svg:x="20.456cm" svg:y="2.632cm">
            <text:p/>
            <draw:enhanced-geometry svg:viewBox="0 0 21600 21600" draw:type="rectangle" draw:enhanced-path="M 0 0 L 21600 0 21600 21600 0 21600 0 0 Z N"/>
          </draw:custom-shape>
          <draw:custom-shape draw:name="Google Shape;250;p29" draw:style-name="gr1" draw:text-style-name="P2" draw:layer="layout" svg:width="0.372cm" svg:height="0.372cm" svg:x="20.829cm" svg:y="2.632cm">
            <text:p/>
            <draw:enhanced-geometry svg:viewBox="0 0 21600 21600" draw:type="rectangle" draw:enhanced-path="M 0 0 L 21600 0 21600 21600 0 21600 0 0 Z N"/>
          </draw:custom-shape>
          <draw:custom-shape draw:name="Google Shape;251;p29" draw:style-name="gr1" draw:text-style-name="P2" draw:layer="layout" svg:width="0.372cm" svg:height="0.372cm" svg:x="21.202cm" svg:y="2.632cm">
            <text:p/>
            <draw:enhanced-geometry svg:viewBox="0 0 21600 21600" draw:type="rectangle" draw:enhanced-path="M 0 0 L 21600 0 21600 21600 0 21600 0 0 Z N"/>
          </draw:custom-shape>
        </draw:g>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38;g13376c31365_0_0:notes" draw:style-name="gr4" draw:layer="layout" svg:width="16.932cm" svg:height="9.524cm" svg:x="1.058cm" svg:y="1.905cm" draw:page-number="8" presentation:class="page"/>
          <draw:frame draw:name="Google Shape;239;g13376c31365_0_0:notes" presentation:style-name="pr2" draw:text-style-name="P2" draw:layer="layout" svg:width="15.239cm" svg:height="11.429cm" svg:x="1.905cm" svg:y="12.065cm" presentation:class="notes" presentation:user-transformed="true">
            <draw:text-box>
              <text:p/>
            </draw:text-box>
          </draw:frame>
        </presentation:notes>
      </draw:page>
      <draw:page draw:name="Production of Game&#10;" draw:style-name="dp1" draw:master-page-name="simple-light-2">
        <draw:frame draw:name="Title 1" presentation:style-name="pr8" draw:text-style-name="P2" draw:layer="layout" svg:width="12.637cm" svg:height="1.59cm" svg:x="1.603cm" svg:y="1.62cm" presentation:class="title" presentation:user-transformed="true">
          <draw:text-box>
            <text:p text:style-name="P1">
              <text:span text:style-name="T8">Production of Game</text:span>
              <text:span text:style-name="T11">
                <text:line-break/>
              </text:span>
              <text:span text:style-name="T11"/>
            </text:p>
          </draw:text-box>
        </draw:frame>
        <draw:frame draw:name="Text Placeholder 2" presentation:style-name="pr9" draw:text-style-name="P2" draw:layer="layout" svg:width="13.949cm" svg:height="2.728cm" svg:x="1.269cm" svg:y="3.21cm" presentation:class="outline" presentation:user-transformed="true">
          <draw:text-box>
            <text:p text:style-name="P8">
              <text:span text:style-name="T12">The phase where the actual game development occurs. This involves coding, creating art assets, sound, and integrating all elements into the game. Development happens in iterations with frequent internal testing and refinement.</text:span>
            </text:p>
            <text:p text:style-name="P8">
              <text:span text:style-name="T4"/>
            </text:p>
          </draw:text-box>
        </draw:frame>
        <draw:frame draw:name="Picture Placeholder 12" draw:style-name="gr8" draw:text-style-name="P4" draw:layer="layout" svg:width="7.017cm" svg:height="10.276cm" svg:x="16.198cm" svg:y="2.101cm">
          <draw:image xlink:href="Pictures/10000201000003780000039A787C5D32.png" xlink:type="simple" xlink:show="embed" xlink:actuate="onLoad">
            <text:p/>
          </draw:image>
        </draw:frame>
        <draw:custom-shape draw:name="Google Shape;259;p30" draw:style-name="gr1" draw:text-style-name="P2" draw:layer="layout" svg:width="0.372cm" svg:height="0.372cm" draw:transform="rotate (-1.57079632679579) translate (15.702cm 10.886cm)">
          <text:p/>
          <draw:enhanced-geometry svg:viewBox="0 0 21600 21600" draw:type="rectangle" draw:enhanced-path="M 0 0 L 21600 0 21600 21600 0 21600 0 0 Z N"/>
        </draw:custom-shape>
        <draw:custom-shape draw:name="Google Shape;260;p30" draw:style-name="gr1" draw:text-style-name="P2" draw:layer="layout" svg:width="0.372cm" svg:height="0.372cm" draw:transform="rotate (-1.57079632679579) translate (15.702cm 11.259cm)">
          <text:p/>
          <draw:enhanced-geometry svg:viewBox="0 0 21600 21600" draw:type="rectangle" draw:enhanced-path="M 0 0 L 21600 0 21600 21600 0 21600 0 0 Z N"/>
        </draw:custom-shape>
        <draw:custom-shape draw:name="Google Shape;261;p30" draw:style-name="gr1" draw:text-style-name="P2" draw:layer="layout" svg:width="0.372cm" svg:height="0.372cm" draw:transform="rotate (-1.57079632679579) translate (15.702cm 11.632cm)">
          <text:p/>
          <draw:enhanced-geometry svg:viewBox="0 0 21600 21600" draw:type="rectangle" draw:enhanced-path="M 0 0 L 21600 0 21600 21600 0 21600 0 0 Z N"/>
        </draw:custom-shape>
        <draw:custom-shape draw:name="Google Shape;262;p30" draw:style-name="gr1" draw:text-style-name="P2" draw:layer="layout" svg:width="0.372cm" svg:height="0.372cm" draw:transform="rotate (-1.57079632679579) translate (15.702cm 12.005cm)">
          <text:p/>
          <draw:enhanced-geometry svg:viewBox="0 0 21600 21600" draw:type="rectangle" draw:enhanced-path="M 0 0 L 21600 0 21600 21600 0 21600 0 0 Z N"/>
        </draw:custom-shape>
        <draw:custom-shape draw:name="TextBox 10" draw:style-name="gr9" draw:text-style-name="P2" draw:layer="layout" svg:width="13.763cm" svg:height="6.763cm" svg:x="1.752cm" svg:y="6.136cm">
          <text:list text:style-name="L8">
            <text:list-item>
              <text:p text:style-name="P3">
                <text:span text:style-name="T6">Development and Coding</text:span>
                <text:span text:style-name="T4">: Implementing gameplay mechanics, systems, and features through programming.</text:span>
              </text:p>
            </text:list-item>
          </text:list>
          <text:p text:style-name="P3">
            <text:span text:style-name="T6"/>
          </text:p>
          <text:list text:continue-numbering="true" text:style-name="L8">
            <text:list-item>
              <text:p text:style-name="P3">
                <text:span text:style-name="T6">Art and Asset Creation</text:span>
                <text:span text:style-name="T4">: Designing and integrating visual elements, including characters, environments, and animations.</text:span>
              </text:p>
            </text:list-item>
          </text:list>
          <text:p text:style-name="P3">
            <text:span text:style-name="T6"/>
          </text:p>
          <text:list text:continue-numbering="true" text:style-name="L8">
            <text:list-item>
              <text:p text:style-name="P3">
                <text:span text:style-name="T6">Audio Production and Integration: </text:span>
                <text:span text:style-name="T4">Creating and incorporating sound effects, music, and voiceovers into the game.</text:span>
              </text:p>
            </text:list-item>
          </text:list>
          <draw:enhanced-geometry svg:viewBox="0 0 21600 21600" draw:type="rectangle" draw:enhanced-path="M 0 0 L 21600 0 21600 21600 0 21600 0 0 Z N"/>
        </draw:custom-shap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3">
          <draw:page-thumbnail draw:style-name="gr4" draw:layer="layout" svg:width="16.931cm" svg:height="9.524cm" svg:x="1.059cm" svg:y="1.93cm" draw:page-number="9" presentation:class="page"/>
          <draw:frame presentation:style-name="pr10" draw:layer="layout" svg:width="15.239cm" svg:height="11.429cm" svg:x="1.905cm" svg:y="12.065cm" presentation:class="notes" presentation:placeholder="true">
            <draw:text-box/>
          </draw:frame>
        </presentation:notes>
      </draw:page>
      <draw:page draw:name="04" draw:style-name="dp1" draw:master-page-name="simple-light-2">
        <draw:frame draw:name="Google Shape;241;p29" presentation:style-name="pr6" draw:text-style-name="P2" draw:layer="layout" svg:width="9.882cm" svg:height="3cm" svg:x="7.758cm" svg:y="6.93cm" presentation:class="title" presentation:user-transformed="true">
          <draw:text-box>
            <text:p text:style-name="P1">
              <text:span text:style-name="T7">Alpha and Beta Testing of Game</text:span>
              <text:span text:style-name="T7">
                <text:line-break/>
              </text:span>
              <text:span text:style-name="T7">
                <text:line-break/>
              </text:span>
              <text:span text:style-name="T7"/>
            </text:p>
          </draw:text-box>
        </draw:frame>
        <draw:frame draw:name="Google Shape;242;p29" presentation:style-name="pr4" draw:text-style-name="P2" draw:layer="layout" svg:width="3.735cm" svg:height="2.854cm" svg:x="10.832cm" svg:y="4.075cm" presentation:class="title" presentation:user-transformed="true">
          <draw:text-box>
            <text:p text:style-name="P1">
              <text:span text:style-name="T4">04</text:span>
            </text:p>
          </draw:text-box>
        </draw:frame>
        <draw:g draw:name="Google Shape;247;p29">
          <draw:custom-shape draw:name="Google Shape;248;p29" draw:style-name="gr1" draw:text-style-name="P2" draw:layer="layout" svg:width="0.372cm" svg:height="0.372cm" svg:x="20.083cm" svg:y="2.632cm">
            <text:p/>
            <draw:enhanced-geometry svg:viewBox="0 0 21600 21600" draw:type="rectangle" draw:enhanced-path="M 0 0 L 21600 0 21600 21600 0 21600 0 0 Z N"/>
          </draw:custom-shape>
          <draw:custom-shape draw:name="Google Shape;249;p29" draw:style-name="gr1" draw:text-style-name="P2" draw:layer="layout" svg:width="0.372cm" svg:height="0.372cm" svg:x="20.456cm" svg:y="2.632cm">
            <text:p/>
            <draw:enhanced-geometry svg:viewBox="0 0 21600 21600" draw:type="rectangle" draw:enhanced-path="M 0 0 L 21600 0 21600 21600 0 21600 0 0 Z N"/>
          </draw:custom-shape>
          <draw:custom-shape draw:name="Google Shape;250;p29" draw:style-name="gr1" draw:text-style-name="P2" draw:layer="layout" svg:width="0.372cm" svg:height="0.372cm" svg:x="20.829cm" svg:y="2.632cm">
            <text:p/>
            <draw:enhanced-geometry svg:viewBox="0 0 21600 21600" draw:type="rectangle" draw:enhanced-path="M 0 0 L 21600 0 21600 21600 0 21600 0 0 Z N"/>
          </draw:custom-shape>
          <draw:custom-shape draw:name="Google Shape;251;p29" draw:style-name="gr1" draw:text-style-name="P2" draw:layer="layout" svg:width="0.372cm" svg:height="0.372cm" svg:x="21.202cm" svg:y="2.632cm">
            <text:p/>
            <draw:enhanced-geometry svg:viewBox="0 0 21600 21600" draw:type="rectangle" draw:enhanced-path="M 0 0 L 21600 0 21600 21600 0 21600 0 0 Z N"/>
          </draw:custom-shape>
        </draw:g>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38;g13376c31365_0_0:notes" draw:style-name="gr4" draw:layer="layout" svg:width="16.932cm" svg:height="9.524cm" svg:x="1.058cm" svg:y="1.905cm" draw:page-number="10" presentation:class="page"/>
          <draw:frame draw:name="Google Shape;239;g13376c31365_0_0:notes" presentation:style-name="pr2" draw:text-style-name="P2" draw:layer="layout" svg:width="15.239cm" svg:height="11.429cm" svg:x="1.905cm" svg:y="12.065cm" presentation:class="notes" presentation:user-transformed="true">
            <draw:text-box>
              <text:p/>
            </draw:text-box>
          </draw:frame>
        </presentation:notes>
      </draw:page>
      <draw:page draw:name="Alpha and Beta Testing of Game&#10;&#10;" draw:style-name="dp1" draw:master-page-name="simple-light-2">
        <draw:frame draw:name="Google Shape;584;p46" presentation:style-name="pr1" draw:text-style-name="P2" draw:layer="layout" svg:width="21.399cm" svg:height="1.59cm" svg:x="2cm" svg:y="1.492cm" presentation:class="title" presentation:user-transformed="true">
          <draw:text-box>
            <text:p text:style-name="P5">
              <text:span text:style-name="T8">Alpha and Beta Testing of Game</text:span>
              <text:span text:style-name="T11">
                <text:line-break/>
              </text:span>
              <text:span text:style-name="T11">
                <text:line-break/>
              </text:span>
              <text:span text:style-name="T11"/>
            </text:p>
          </draw:text-box>
        </draw:frame>
        <draw:custom-shape draw:name="Google Shape;585;p46" draw:style-name="gr10" draw:text-style-name="P2" draw:layer="layout" svg:width="21.399cm" svg:height="8.48cm" svg:x="2cm" svg:y="2.903cm">
          <text:list text:style-name="L10">
            <text:list-item>
              <text:p text:style-name="P3">
                <text:span text:style-name="T13">Alpha Testing</text:span>
              </text:p>
            </text:list-item>
          </text:list>
          <text:p text:style-name="P3">
            <text:span text:style-name="T14"/>
          </text:p>
          <text:list text:style-name="L12">
            <text:list-item>
              <text:p text:style-name="P3">
                <text:span text:style-name="T15">Objective: </text:span>
                <text:span text:style-name="T16">To identify critical bugs and major issues early in the development cycle, ensuring core gameplay mechanics and functionality are solid.</text:span>
              </text:p>
            </text:list-item>
          </text:list>
          <text:p text:style-name="P3">
            <text:span text:style-name="T16"/>
          </text:p>
          <text:list text:continue-numbering="true" text:style-name="L12">
            <text:list-item>
              <text:p text:style-name="P3">
                <text:span text:style-name="T15">Participants: </text:span>
                <text:span text:style-name="T16">Internal team members or a small group of trusted testers, often including developers and quality assurance staff.</text:span>
              </text:p>
            </text:list-item>
          </text:list>
          <text:p text:style-name="P3">
            <text:span text:style-name="T16"/>
          </text:p>
          <text:list text:continue-numbering="true" text:style-name="L12">
            <text:list-item>
              <text:p text:style-name="P3">
                <text:span text:style-name="T15">Scope: </text:span>
                <text:span text:style-name="T16">The game may be incomplete with placeholder assets; the focus is on testing fundamental systems, core features, and integration.</text:span>
              </text:p>
            </text:list-item>
          </text:list>
          <text:p text:style-name="P3">
            <text:span text:style-name="T16"/>
          </text:p>
          <text:list text:continue-numbering="true" text:style-name="L12">
            <text:list-item>
              <text:p text:style-name="P3">
                <text:span text:style-name="T15">Feedback and Iteration</text:span>
                <text:span text:style-name="T16">: Feedback is used to address major issues and make significant changes; the game undergoes several iterations based on this feedback.</text:span>
              </text:p>
            </text:list-item>
          </text:list>
          <draw:enhanced-geometry svg:viewBox="0 0 21600 21600" draw:type="rectangle" draw:enhanced-path="M 0 0 L 21600 0 21600 21600 0 21600 0 0 Z N"/>
        </draw:custom-shap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581;g29c6e9e772e_0_44:notes" draw:style-name="gr4" draw:layer="layout" svg:width="16.932cm" svg:height="9.524cm" svg:x="1.058cm" svg:y="1.905cm" draw:page-number="11" presentation:class="page"/>
          <draw:frame draw:name="Google Shape;582;g29c6e9e772e_0_44:notes" presentation:style-name="pr2" draw:text-style-name="P2" draw:layer="layout" svg:width="15.239cm" svg:height="11.429cm" svg:x="1.905cm" svg:y="12.065cm" presentation:class="notes" presentation:user-transformed="true">
            <draw:text-box>
              <text:p/>
            </draw:text-box>
          </draw:frame>
        </presentation:notes>
      </draw:page>
      <draw:page draw:name="Alpha and Beta Testing of Game&#10;&#10;" draw:style-name="dp1" draw:master-page-name="simple-light-2">
        <draw:frame draw:name="Google Shape;584;p46" presentation:style-name="pr1" draw:text-style-name="P2" draw:layer="layout" svg:width="21.399cm" svg:height="1.59cm" svg:x="2cm" svg:y="1.492cm" presentation:class="title" presentation:user-transformed="true">
          <draw:text-box>
            <text:p text:style-name="P5">
              <text:span text:style-name="T8">Alpha and Beta Testing of Game</text:span>
              <text:span text:style-name="T11">
                <text:line-break/>
              </text:span>
              <text:span text:style-name="T11">
                <text:line-break/>
              </text:span>
              <text:span text:style-name="T11"/>
            </text:p>
          </draw:text-box>
        </draw:frame>
        <draw:custom-shape draw:name="Google Shape;585;p46" draw:style-name="gr10" draw:text-style-name="P2" draw:layer="layout" svg:width="21.399cm" svg:height="8.48cm" svg:x="2cm" svg:y="2.903cm">
          <text:list text:style-name="L10">
            <text:list-item>
              <text:p text:style-name="P3">
                <text:span text:style-name="T13">Beta Testing</text:span>
              </text:p>
            </text:list-item>
          </text:list>
          <text:p text:style-name="P3">
            <text:span text:style-name="T17"/>
          </text:p>
          <text:list text:style-name="L12">
            <text:list-item>
              <text:p text:style-name="P3">
                <text:span text:style-name="T17">Objective: </text:span>
                <text:span text:style-name="T18">To gather feedback from a broader audience to refine gameplay, balance, and overall user experience before the final release.</text:span>
              </text:p>
            </text:list-item>
          </text:list>
          <text:p text:style-name="P3">
            <text:span text:style-name="T18"/>
          </text:p>
          <text:list text:continue-numbering="true" text:style-name="L12">
            <text:list-item>
              <text:p text:style-name="P3">
                <text:span text:style-name="T17">Participants: </text:span>
                <text:span text:style-name="T18">A larger group of external testers or the general public, which may include dedicated beta testers and early adopters.</text:span>
              </text:p>
            </text:list-item>
          </text:list>
          <text:p text:style-name="P3">
            <text:span text:style-name="T18"/>
          </text:p>
          <text:list text:continue-numbering="true" text:style-name="L12">
            <text:list-item>
              <text:p text:style-name="P3">
                <text:span text:style-name="T17">Scope: </text:span>
                <text:span text:style-name="T18">The game is closer to its final form, with most features and content in place. Focus is on assessing overall performance, usability, and identifying less critical bugs.</text:span>
              </text:p>
            </text:list-item>
          </text:list>
          <text:p text:style-name="P3">
            <text:span text:style-name="T18"/>
          </text:p>
          <text:list text:continue-numbering="true" text:style-name="L12">
            <text:list-item>
              <text:p text:style-name="P3">
                <text:span text:style-name="T17">Feedback and Iteration</text:span>
                <text:span text:style-name="T18">: Feedback from beta testers helps polish the game, fix remaining issues, and make final adjustments to ensure a smooth and engaging player experience at launch.</text:span>
              </text:p>
            </text:list-item>
          </text:list>
          <draw:enhanced-geometry svg:viewBox="0 0 21600 21600" draw:type="rectangle" draw:enhanced-path="M 0 0 L 21600 0 21600 21600 0 21600 0 0 Z N"/>
        </draw:custom-shap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581;g29c6e9e772e_0_44:notes" draw:style-name="gr4" draw:layer="layout" svg:width="16.932cm" svg:height="9.524cm" svg:x="1.058cm" svg:y="1.905cm" draw:page-number="12" presentation:class="page"/>
          <draw:frame draw:name="Google Shape;582;g29c6e9e772e_0_44:notes" presentation:style-name="pr2" draw:text-style-name="P2" draw:layer="layout" svg:width="15.239cm" svg:height="11.429cm" svg:x="1.905cm" svg:y="12.065cm" presentation:class="notes" presentation:user-transformed="true">
            <draw:text-box>
              <text:p/>
            </draw:text-box>
          </draw:frame>
        </presentation:notes>
      </draw:page>
      <draw:page draw:name="05" draw:style-name="dp1" draw:master-page-name="simple-light-2">
        <draw:frame draw:name="Google Shape;241;p29" presentation:style-name="pr6" draw:text-style-name="P2" draw:layer="layout" svg:width="9.882cm" svg:height="1.709cm" svg:x="7.758cm" svg:y="6.93cm" presentation:class="title" presentation:user-transformed="true">
          <draw:text-box>
            <text:p text:style-name="P1">
              <text:span text:style-name="T7">Launch of Game</text:span>
              <text:span text:style-name="T7">
                <text:line-break/>
              </text:span>
              <text:span text:style-name="T7">
                <text:line-break/>
              </text:span>
              <text:span text:style-name="T7"/>
            </text:p>
          </draw:text-box>
        </draw:frame>
        <draw:frame draw:name="Google Shape;242;p29" presentation:style-name="pr4" draw:text-style-name="P2" draw:layer="layout" svg:width="3.735cm" svg:height="2.854cm" svg:x="10.832cm" svg:y="4.075cm" presentation:class="title" presentation:user-transformed="true">
          <draw:text-box>
            <text:p text:style-name="P1">
              <text:span text:style-name="T4">05</text:span>
            </text:p>
          </draw:text-box>
        </draw:frame>
        <draw:g draw:name="Google Shape;247;p29">
          <draw:custom-shape draw:name="Google Shape;248;p29" draw:style-name="gr1" draw:text-style-name="P2" draw:layer="layout" svg:width="0.372cm" svg:height="0.372cm" svg:x="20.083cm" svg:y="2.632cm">
            <text:p/>
            <draw:enhanced-geometry svg:viewBox="0 0 21600 21600" draw:type="rectangle" draw:enhanced-path="M 0 0 L 21600 0 21600 21600 0 21600 0 0 Z N"/>
          </draw:custom-shape>
          <draw:custom-shape draw:name="Google Shape;249;p29" draw:style-name="gr1" draw:text-style-name="P2" draw:layer="layout" svg:width="0.372cm" svg:height="0.372cm" svg:x="20.456cm" svg:y="2.632cm">
            <text:p/>
            <draw:enhanced-geometry svg:viewBox="0 0 21600 21600" draw:type="rectangle" draw:enhanced-path="M 0 0 L 21600 0 21600 21600 0 21600 0 0 Z N"/>
          </draw:custom-shape>
          <draw:custom-shape draw:name="Google Shape;250;p29" draw:style-name="gr1" draw:text-style-name="P2" draw:layer="layout" svg:width="0.372cm" svg:height="0.372cm" svg:x="20.829cm" svg:y="2.632cm">
            <text:p/>
            <draw:enhanced-geometry svg:viewBox="0 0 21600 21600" draw:type="rectangle" draw:enhanced-path="M 0 0 L 21600 0 21600 21600 0 21600 0 0 Z N"/>
          </draw:custom-shape>
          <draw:custom-shape draw:name="Google Shape;251;p29" draw:style-name="gr1" draw:text-style-name="P2" draw:layer="layout" svg:width="0.372cm" svg:height="0.372cm" svg:x="21.202cm" svg:y="2.632cm">
            <text:p/>
            <draw:enhanced-geometry svg:viewBox="0 0 21600 21600" draw:type="rectangle" draw:enhanced-path="M 0 0 L 21600 0 21600 21600 0 21600 0 0 Z N"/>
          </draw:custom-shape>
        </draw:g>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38;g13376c31365_0_0:notes" draw:style-name="gr4" draw:layer="layout" svg:width="16.932cm" svg:height="9.524cm" svg:x="1.058cm" svg:y="1.905cm" draw:page-number="13" presentation:class="page"/>
          <draw:frame draw:name="Google Shape;239;g13376c31365_0_0:notes" presentation:style-name="pr2" draw:text-style-name="P2" draw:layer="layout" svg:width="15.239cm" svg:height="11.429cm" svg:x="1.905cm" svg:y="12.065cm" presentation:class="notes" presentation:user-transformed="true">
            <draw:text-box>
              <text:p/>
            </draw:text-box>
          </draw:frame>
        </presentation:notes>
      </draw:page>
      <draw:page draw:name="Launch of Game" draw:style-name="dp1" draw:master-page-name="simple-light-2">
        <draw:frame draw:name="Google Shape;256;p30" presentation:style-name="pr1" draw:text-style-name="P2" draw:layer="layout" svg:width="10.343cm" svg:height="1.59cm" svg:x="1.752cm" svg:y="1.611cm" presentation:class="title" presentation:user-transformed="true">
          <draw:text-box>
            <text:p text:style-name="P1">
              <text:span text:style-name="T8">Launch of Game</text:span>
            </text:p>
          </draw:text-box>
        </draw:frame>
        <draw:custom-shape draw:name="Google Shape;259;p30" draw:style-name="gr1" draw:text-style-name="P2" draw:layer="layout" svg:width="0.372cm" svg:height="0.372cm" draw:transform="rotate (-1.57079632679579) translate (15.702cm 10.886cm)">
          <text:p/>
          <draw:enhanced-geometry svg:viewBox="0 0 21600 21600" draw:type="rectangle" draw:enhanced-path="M 0 0 L 21600 0 21600 21600 0 21600 0 0 Z N"/>
        </draw:custom-shape>
        <draw:custom-shape draw:name="Google Shape;260;p30" draw:style-name="gr1" draw:text-style-name="P2" draw:layer="layout" svg:width="0.372cm" svg:height="0.372cm" draw:transform="rotate (-1.57079632679579) translate (15.702cm 11.259cm)">
          <text:p/>
          <draw:enhanced-geometry svg:viewBox="0 0 21600 21600" draw:type="rectangle" draw:enhanced-path="M 0 0 L 21600 0 21600 21600 0 21600 0 0 Z N"/>
        </draw:custom-shape>
        <draw:custom-shape draw:name="Google Shape;261;p30" draw:style-name="gr1" draw:text-style-name="P2" draw:layer="layout" svg:width="0.372cm" svg:height="0.372cm" draw:transform="rotate (-1.57079632679579) translate (15.702cm 11.632cm)">
          <text:p/>
          <draw:enhanced-geometry svg:viewBox="0 0 21600 21600" draw:type="rectangle" draw:enhanced-path="M 0 0 L 21600 0 21600 21600 0 21600 0 0 Z N"/>
        </draw:custom-shape>
        <draw:custom-shape draw:name="Google Shape;262;p30" draw:style-name="gr1" draw:text-style-name="P2" draw:layer="layout" svg:width="0.372cm" svg:height="0.372cm" draw:transform="rotate (-1.57079632679579) translate (15.702cm 12.005cm)">
          <text:p/>
          <draw:enhanced-geometry svg:viewBox="0 0 21600 21600" draw:type="rectangle" draw:enhanced-path="M 0 0 L 21600 0 21600 21600 0 21600 0 0 Z N"/>
        </draw:custom-shape>
        <draw:frame draw:name="Text Placeholder 1" presentation:style-name="pr7" draw:text-style-name="P2" draw:layer="layout" svg:width="13.949cm" svg:height="9.684cm" svg:x="1.566cm" svg:y="0.13cm" presentation:class="outline" presentation:user-transformed="true">
          <draw:text-box>
            <text:p text:style-name="P7">
              <text:span text:style-name="T4">The game is prepared for release, including marketing, distribution, and finalizing production for various platforms. This stage involves coordinating with retailers or digital platforms and making sure everything is in place for a successful launch.</text:span>
            </text:p>
          </draw:text-box>
        </draw:frame>
        <draw:custom-shape draw:name="TextBox 4" draw:style-name="gr9" draw:text-style-name="P2" draw:layer="layout" svg:width="13.446cm" svg:height="5.579cm" svg:x="1.883cm" svg:y="6.742cm">
          <text:list text:style-name="L8">
            <text:list-item>
              <text:p text:style-name="P9">
                <text:span text:style-name="T19">Marketing and Promotion</text:span>
                <text:span text:style-name="T20">: Creating buzz and excitement through advertising, trailers, and community engagement.</text:span>
              </text:p>
            </text:list-item>
          </text:list>
          <text:p text:style-name="P9">
            <text:span text:style-name="T20"/>
          </text:p>
          <text:list text:continue-numbering="true" text:style-name="L8">
            <text:list-item>
              <text:p text:style-name="P9">
                <text:span text:style-name="T19">Distribution and Release</text:span>
                <text:span text:style-name="T20">: Making the game available on platforms and coordinating the release schedule.</text:span>
              </text:p>
            </text:list-item>
          </text:list>
          <text:p text:style-name="P9">
            <text:span text:style-name="T20"/>
          </text:p>
          <text:list text:continue-numbering="true" text:style-name="L8">
            <text:list-item>
              <text:p text:style-name="P9">
                <text:span text:style-name="T19">Post-Launch Support</text:span>
                <text:span text:style-name="T20">: Addressing immediate issues with patches and providing ongoing player support.</text:span>
              </text:p>
            </text:list-item>
          </text:list>
          <draw:enhanced-geometry svg:viewBox="0 0 21600 21600" draw:type="rectangle" draw:enhanced-path="M 0 0 L 21600 0 21600 21600 0 21600 0 0 Z N"/>
        </draw:custom-shape>
        <draw:frame draw:name="Picture 8" draw:style-name="gr11" draw:text-style-name="P4" draw:layer="layout" svg:width="7.813cm" svg:height="4.737cm" svg:x="16.189cm" svg:y="2.603cm">
          <draw:image xlink:href="Pictures/10000000000007800000041B7155A28D.jpg" xlink:type="simple" xlink:show="embed" xlink:actuate="onLoad">
            <text:p/>
          </draw:image>
        </draw:frame>
        <draw:frame draw:name="Picture 10" draw:style-name="gr11" draw:text-style-name="P4" draw:layer="layout" svg:width="7.813cm" svg:height="4.737cm" svg:x="16.189cm" svg:y="7.639cm">
          <draw:image xlink:href="Pictures/100002010000056E000003071FBF4681.png" xlink:type="simple" xlink:show="embed" xlink:actuate="onLoad">
            <text:p/>
          </draw:image>
        </draw:fram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53;g1125d80b419_0_200:notes" draw:style-name="gr4" draw:layer="layout" svg:width="16.932cm" svg:height="9.524cm" svg:x="1.058cm" svg:y="1.905cm" draw:page-number="14" presentation:class="page"/>
          <draw:frame draw:name="Google Shape;254;g1125d80b419_0_200:notes" presentation:style-name="pr2" draw:text-style-name="P2" draw:layer="layout" svg:width="15.239cm" svg:height="11.429cm" svg:x="1.905cm" svg:y="12.065cm" presentation:class="notes" presentation:user-transformed="true">
            <draw:text-box>
              <text:p/>
            </draw:text-box>
          </draw:frame>
        </presentation:notes>
      </draw:page>
      <draw:page draw:name="06" draw:style-name="dp1" draw:master-page-name="simple-light-2">
        <draw:frame draw:name="Google Shape;241;p29" presentation:style-name="pr6" draw:text-style-name="P2" draw:layer="layout" svg:width="12.696cm" svg:height="2.854cm" svg:x="6.352cm" svg:y="6.93cm" presentation:class="title" presentation:user-transformed="true">
          <draw:text-box>
            <text:p text:style-name="P1">
              <text:span text:style-name="T7">Post-production and Maintenance of Game</text:span>
              <text:span text:style-name="T7">
                <text:line-break/>
              </text:span>
              <text:span text:style-name="T7">
                <text:line-break/>
              </text:span>
              <text:span text:style-name="T7">
                <text:line-break/>
              </text:span>
              <text:span text:style-name="T7"/>
            </text:p>
          </draw:text-box>
        </draw:frame>
        <draw:frame draw:name="Google Shape;242;p29" presentation:style-name="pr4" draw:text-style-name="P2" draw:layer="layout" svg:width="3.735cm" svg:height="2.854cm" svg:x="10.832cm" svg:y="4.075cm" presentation:class="title" presentation:user-transformed="true">
          <draw:text-box>
            <text:p text:style-name="P1">
              <text:span text:style-name="T4">06</text:span>
            </text:p>
          </draw:text-box>
        </draw:frame>
        <draw:g draw:name="Google Shape;247;p29">
          <draw:custom-shape draw:name="Google Shape;248;p29" draw:style-name="gr1" draw:text-style-name="P2" draw:layer="layout" svg:width="0.372cm" svg:height="0.372cm" svg:x="20.083cm" svg:y="2.632cm">
            <text:p/>
            <draw:enhanced-geometry svg:viewBox="0 0 21600 21600" draw:type="rectangle" draw:enhanced-path="M 0 0 L 21600 0 21600 21600 0 21600 0 0 Z N"/>
          </draw:custom-shape>
          <draw:custom-shape draw:name="Google Shape;249;p29" draw:style-name="gr1" draw:text-style-name="P2" draw:layer="layout" svg:width="0.372cm" svg:height="0.372cm" svg:x="20.456cm" svg:y="2.632cm">
            <text:p/>
            <draw:enhanced-geometry svg:viewBox="0 0 21600 21600" draw:type="rectangle" draw:enhanced-path="M 0 0 L 21600 0 21600 21600 0 21600 0 0 Z N"/>
          </draw:custom-shape>
          <draw:custom-shape draw:name="Google Shape;250;p29" draw:style-name="gr1" draw:text-style-name="P2" draw:layer="layout" svg:width="0.372cm" svg:height="0.372cm" svg:x="20.829cm" svg:y="2.632cm">
            <text:p/>
            <draw:enhanced-geometry svg:viewBox="0 0 21600 21600" draw:type="rectangle" draw:enhanced-path="M 0 0 L 21600 0 21600 21600 0 21600 0 0 Z N"/>
          </draw:custom-shape>
          <draw:custom-shape draw:name="Google Shape;251;p29" draw:style-name="gr1" draw:text-style-name="P2" draw:layer="layout" svg:width="0.372cm" svg:height="0.372cm" svg:x="21.202cm" svg:y="2.632cm">
            <text:p/>
            <draw:enhanced-geometry svg:viewBox="0 0 21600 21600" draw:type="rectangle" draw:enhanced-path="M 0 0 L 21600 0 21600 21600 0 21600 0 0 Z N"/>
          </draw:custom-shape>
        </draw:g>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38;g13376c31365_0_0:notes" draw:style-name="gr4" draw:layer="layout" svg:width="16.932cm" svg:height="9.524cm" svg:x="1.058cm" svg:y="1.905cm" draw:page-number="15" presentation:class="page"/>
          <draw:frame draw:name="Google Shape;239;g13376c31365_0_0:notes" presentation:style-name="pr2" draw:text-style-name="P2" draw:layer="layout" svg:width="15.239cm" svg:height="11.429cm" svg:x="1.905cm" svg:y="12.065cm" presentation:class="notes" presentation:user-transformed="true">
            <draw:text-box>
              <text:p/>
            </draw:text-box>
          </draw:frame>
        </presentation:notes>
      </draw:page>
      <draw:page draw:name="Post-production and Maintenance of Game&#10;&#10;" draw:style-name="dp1" draw:master-page-name="simple-light-2">
        <draw:frame draw:name="Google Shape;584;p46" presentation:style-name="pr1" draw:text-style-name="P2" draw:layer="layout" svg:width="21.399cm" svg:height="1.59cm" svg:x="2cm" svg:y="1.078cm" presentation:class="title" presentation:user-transformed="true">
          <draw:text-box>
            <text:p text:style-name="P5">
              <text:span text:style-name="T8">Post-production and Maintenance of Game</text:span>
              <text:span text:style-name="T11">
                <text:line-break/>
              </text:span>
              <text:span text:style-name="T11">
                <text:line-break/>
              </text:span>
              <text:span text:style-name="T11"/>
            </text:p>
          </draw:text-box>
        </draw:frame>
        <draw:custom-shape draw:name="Google Shape;585;p46" draw:style-name="gr10" draw:text-style-name="P2" draw:layer="layout" svg:width="21.399cm" svg:height="8.412cm" svg:x="2cm" svg:y="3.389cm">
          <text:p/>
          <draw:enhanced-geometry svg:viewBox="0 0 21600 21600" draw:type="rectangle" draw:enhanced-path="M 0 0 L 21600 0 21600 21600 0 21600 0 0 Z N"/>
        </draw:custom-shape>
        <draw:custom-shape draw:name="Google Shape;585;p46" draw:style-name="gr10" draw:text-style-name="P2" draw:layer="layout" svg:width="21.697cm" svg:height="10.249cm" svg:x="1.851cm" svg:y="2.471cm">
          <text:p text:style-name="P3">
            <text:span text:style-name="T6">Bug Fixes and Patches</text:span>
          </text:p>
          <text:list text:style-name="L12">
            <text:list-item>
              <text:p text:style-name="P3">
                <text:span text:style-name="T21">Objective</text:span>
                <text:span text:style-name="T22">: To address and resolve any bugs or issues that players encounter after the game’s release.</text:span>
              </text:p>
            </text:list-item>
            <text:list-item>
              <text:p text:style-name="P3">
                <text:span text:style-name="T21">Activities</text:span>
                <text:span text:style-name="T22">: Monitoring feedback, identifying problems, and releasing updates to fix critical issues and improve game stability.</text:span>
              </text:p>
            </text:list-item>
          </text:list>
          <text:p text:style-name="P3">
            <text:span text:style-name="T22"/>
          </text:p>
          <text:p text:style-name="P3">
            <text:span text:style-name="T6">Content Updates and Expansions</text:span>
          </text:p>
          <text:list text:continue-numbering="true" text:style-name="L12">
            <text:list-item>
              <text:p text:style-name="P3">
                <text:span text:style-name="T21">Objective</text:span>
                <text:span text:style-name="T22">: To keep the game fresh and engaging by adding new content and features after the game’s release.</text:span>
              </text:p>
            </text:list-item>
            <text:list-item>
              <text:p text:style-name="P3">
                <text:span text:style-name="T21">Activities</text:span>
                <text:span text:style-name="T22">: Developing and releasing additional levels, characters, or game modes, and creating expansions or downloadable content (DLC) to enhance the player experience.</text:span>
              </text:p>
            </text:list-item>
          </text:list>
          <text:p text:style-name="P3">
            <text:span text:style-name="T22"/>
          </text:p>
          <text:p text:style-name="P3">
            <text:span text:style-name="T6">Community Engagement and Support</text:span>
          </text:p>
          <text:list text:continue-numbering="true" text:style-name="L12">
            <text:list-item>
              <text:p text:style-name="P3">
                <text:span text:style-name="T21">Objective</text:span>
                <text:span text:style-name="T22">: To maintain a positive relationship with players and address their concerns to give them better game experience. </text:span>
              </text:p>
            </text:list-item>
            <text:list-item>
              <text:p text:style-name="P3">
                <text:span text:style-name="T21">Activities</text:span>
                <text:span text:style-name="T22">: Engaging with the gaming community through forums, social media, and customer support, and gathering feedback to guide future updates and improvements.</text:span>
              </text:p>
            </text:list-item>
          </text:list>
          <text:p text:style-name="P3">
            <text:span text:style-name="T22"/>
          </text:p>
          <text:p text:style-name="P3">
            <text:span text:style-name="T23"/>
          </text:p>
          <draw:enhanced-geometry svg:viewBox="0 0 21600 21600" draw:type="rectangle" draw:enhanced-path="M 0 0 L 21600 0 21600 21600 0 21600 0 0 Z N"/>
        </draw:custom-shap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581;g29c6e9e772e_0_44:notes" draw:style-name="gr4" draw:layer="layout" svg:width="16.932cm" svg:height="9.524cm" svg:x="1.058cm" svg:y="1.905cm" draw:page-number="16" presentation:class="page"/>
          <draw:frame draw:name="Google Shape;582;g29c6e9e772e_0_44:notes" presentation:style-name="pr2" draw:text-style-name="P2" draw:layer="layout" svg:width="15.239cm" svg:height="11.429cm" svg:x="1.905cm" svg:y="12.065cm" presentation:class="notes" presentation:user-transformed="true">
            <draw:text-box>
              <text:p/>
            </draw:text-box>
          </draw:frame>
        </presentation:notes>
      </draw:page>
      <draw:page draw:name="Game Engine" draw:style-name="dp1" draw:master-page-name="simple-light-2">
        <draw:g draw:name="Google Shape;247;p29">
          <draw:custom-shape draw:name="Google Shape;248;p29" draw:style-name="gr1" draw:text-style-name="P2" draw:layer="layout" svg:width="0.372cm" svg:height="0.372cm" svg:x="20.083cm" svg:y="2.632cm">
            <text:p/>
            <draw:enhanced-geometry svg:viewBox="0 0 21600 21600" draw:type="rectangle" draw:enhanced-path="M 0 0 L 21600 0 21600 21600 0 21600 0 0 Z N"/>
          </draw:custom-shape>
          <draw:custom-shape draw:name="Google Shape;249;p29" draw:style-name="gr1" draw:text-style-name="P2" draw:layer="layout" svg:width="0.372cm" svg:height="0.372cm" svg:x="20.456cm" svg:y="2.632cm">
            <text:p/>
            <draw:enhanced-geometry svg:viewBox="0 0 21600 21600" draw:type="rectangle" draw:enhanced-path="M 0 0 L 21600 0 21600 21600 0 21600 0 0 Z N"/>
          </draw:custom-shape>
          <draw:custom-shape draw:name="Google Shape;250;p29" draw:style-name="gr1" draw:text-style-name="P2" draw:layer="layout" svg:width="0.372cm" svg:height="0.372cm" svg:x="20.829cm" svg:y="2.632cm">
            <text:p/>
            <draw:enhanced-geometry svg:viewBox="0 0 21600 21600" draw:type="rectangle" draw:enhanced-path="M 0 0 L 21600 0 21600 21600 0 21600 0 0 Z N"/>
          </draw:custom-shape>
          <draw:custom-shape draw:name="Google Shape;251;p29" draw:style-name="gr1" draw:text-style-name="P2" draw:layer="layout" svg:width="0.372cm" svg:height="0.372cm" svg:x="21.202cm" svg:y="2.632cm">
            <text:p/>
            <draw:enhanced-geometry svg:viewBox="0 0 21600 21600" draw:type="rectangle" draw:enhanced-path="M 0 0 L 21600 0 21600 21600 0 21600 0 0 Z N"/>
          </draw:custom-shape>
        </draw:g>
        <draw:frame draw:name="Title 2" presentation:style-name="pr11" draw:text-style-name="P2" draw:layer="layout" svg:width="14.945cm" svg:height="2.564cm" svg:x="5.219cm" svg:y="5.551cm" presentation:class="title" presentation:user-transformed="true">
          <draw:text-box>
            <text:p text:style-name="P1">
              <text:span text:style-name="T6">Game Engine</text:span>
            </text:p>
          </draw:text-box>
        </draw:frame>
        <draw:custom-shape draw:name="TextBox 7" draw:style-name="gr9" draw:text-style-name="P2" draw:layer="layout" svg:width="18.061cm" svg:height="1.519cm" svg:x="3.662cm" svg:y="8.504cm">
          <text:p text:style-name="P10">
            <text:span text:style-name="T16">A game engine helps developers build games by providing all the tools they need to create graphics, sound, and gameplay in one place.</text:span>
          </text:p>
          <draw:enhanced-geometry svg:viewBox="0 0 21600 21600" draw:type="rectangle" draw:enhanced-path="M 0 0 L 21600 0 21600 21600 0 21600 0 0 Z N"/>
        </draw:custom-shap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38;g13376c31365_0_0:notes" draw:style-name="gr4" draw:layer="layout" svg:width="16.932cm" svg:height="9.524cm" svg:x="1.058cm" svg:y="1.905cm" draw:page-number="17" presentation:class="page"/>
          <draw:frame draw:name="Google Shape;239;g13376c31365_0_0:notes" presentation:style-name="pr2" draw:text-style-name="P2" draw:layer="layout" svg:width="15.239cm" svg:height="11.429cm" svg:x="1.905cm" svg:y="12.065cm" presentation:class="notes" presentation:user-transformed="true">
            <draw:text-box>
              <text:p/>
            </draw:text-box>
          </draw:frame>
        </presentation:notes>
      </draw:page>
      <draw:page draw:name="Most Populer Game Engines" draw:style-name="dp1" draw:master-page-name="simple-light-2">
        <draw:frame draw:name="Google Shape;256;p30" presentation:style-name="pr1" draw:text-style-name="P2" draw:layer="layout" svg:width="14.995cm" svg:height="1.59cm" svg:x="1.418cm" svg:y="1.533cm" presentation:class="title" presentation:user-transformed="true">
          <draw:text-box>
            <text:p text:style-name="P1">
              <text:span text:style-name="T24">Most Populer Game Engines</text:span>
            </text:p>
          </draw:text-box>
        </draw:frame>
        <draw:custom-shape draw:name="Google Shape;259;p30" draw:style-name="gr1" draw:text-style-name="P2" draw:layer="layout" svg:width="0.372cm" svg:height="0.372cm" draw:transform="rotate (-1.57079632679579) translate (15.702cm 10.886cm)">
          <text:p/>
          <draw:enhanced-geometry svg:viewBox="0 0 21600 21600" draw:type="rectangle" draw:enhanced-path="M 0 0 L 21600 0 21600 21600 0 21600 0 0 Z N"/>
        </draw:custom-shape>
        <draw:custom-shape draw:name="Google Shape;260;p30" draw:style-name="gr1" draw:text-style-name="P2" draw:layer="layout" svg:width="0.372cm" svg:height="0.372cm" draw:transform="rotate (-1.57079632679579) translate (15.702cm 11.259cm)">
          <text:p/>
          <draw:enhanced-geometry svg:viewBox="0 0 21600 21600" draw:type="rectangle" draw:enhanced-path="M 0 0 L 21600 0 21600 21600 0 21600 0 0 Z N"/>
        </draw:custom-shape>
        <draw:custom-shape draw:name="Google Shape;261;p30" draw:style-name="gr1" draw:text-style-name="P2" draw:layer="layout" svg:width="0.372cm" svg:height="0.372cm" draw:transform="rotate (-1.57079632679579) translate (15.702cm 11.632cm)">
          <text:p/>
          <draw:enhanced-geometry svg:viewBox="0 0 21600 21600" draw:type="rectangle" draw:enhanced-path="M 0 0 L 21600 0 21600 21600 0 21600 0 0 Z N"/>
        </draw:custom-shape>
        <draw:custom-shape draw:name="Google Shape;262;p30" draw:style-name="gr1" draw:text-style-name="P2" draw:layer="layout" svg:width="0.372cm" svg:height="0.372cm" draw:transform="rotate (-1.57079632679579) translate (15.702cm 12.005cm)">
          <text:p/>
          <draw:enhanced-geometry svg:viewBox="0 0 21600 21600" draw:type="rectangle" draw:enhanced-path="M 0 0 L 21600 0 21600 21600 0 21600 0 0 Z N"/>
        </draw:custom-shape>
        <draw:frame draw:name="Text Placeholder 1" presentation:style-name="pr7" draw:text-style-name="P2" draw:layer="layout" svg:width="13.949cm" svg:height="9.684cm" svg:x="1.153cm" svg:y="-0.811cm" presentation:class="outline" presentation:user-transformed="true">
          <draw:text-box>
            <text:p text:style-name="P7">
              <text:span text:style-name="T25">
                I. 
                <text:s text:c="2"/>
                Unreal Engine
              </text:span>
            </text:p>
          </draw:text-box>
        </draw:frame>
        <draw:custom-shape draw:name="TextBox 11" draw:style-name="gr9" draw:text-style-name="P2" draw:layer="layout" svg:width="14.098cm" svg:height="7.355cm" svg:x="1.604cm" svg:y="4.939cm">
          <text:list text:style-name="L12">
            <text:list-item>
              <text:p text:style-name="P3">
                <text:span text:style-name="T6">Overview</text:span>
                <text:span text:style-name="T4">: Unreal Engine is renowned for its high-end graphics and advanced tools, making it ideal for AAA games and high-fidelity projects. It features powerful rendering capabilities and the Blueprint visual scripting system, which simplifies complex coding tasks.</text:span>
              </text:p>
            </text:list-item>
          </text:list>
          <text:p text:style-name="P3">
            <text:span text:style-name="T6"/>
          </text:p>
          <text:list text:continue-numbering="true" text:style-name="L12">
            <text:list-item>
              <text:p text:style-name="P3">
                <text:span text:style-name="T6">Examples:</text:span>
              </text:p>
            </text:list-item>
          </text:list>
          <text:p text:style-name="P3">
            <text:span text:style-name="T6">
              <text:tab/>
            </text:span>
            <text:span text:style-name="T6">1. Wuthering Waves</text:span>
          </text:p>
          <text:p text:style-name="P3">
            <text:span text:style-name="T6">
              <text:tab/>
            </text:span>
            <text:span text:style-name="T6">2. Fortnite</text:span>
          </text:p>
          <text:p text:style-name="P3">
            <text:span text:style-name="T6">
              <text:tab/>
            </text:span>
            <text:span text:style-name="T6">3. Bloodborne</text:span>
          </text:p>
          <text:p text:style-name="P3">
            <text:span text:style-name="T6">
              <text:tab/>
            </text:span>
            <text:span text:style-name="T6">4. Sea Of Thieves</text:span>
          </text:p>
          <text:p text:style-name="P3">
            <text:span text:style-name="T6">
              <text:tab/>
            </text:span>
            <text:span text:style-name="T6">5. The Witcher 3: Wild Hunt</text:span>
          </text:p>
          <draw:enhanced-geometry svg:viewBox="0 0 21600 21600" draw:type="rectangle" draw:enhanced-path="M 0 0 L 21600 0 21600 21600 0 21600 0 0 Z N"/>
        </draw:custom-shape>
        <draw:frame draw:name="Picture 4" draw:style-name="gr3" draw:text-style-name="P4" draw:layer="layout" svg:width="21.43cm" svg:height="14.287cm" svg:x="8.653cm" svg:y="-0.282cm">
          <draw:image xlink:href="Pictures/1000020100000BB8000007D0BC3EA88C.png" xlink:type="simple" xlink:show="embed" xlink:actuate="onLoad">
            <text:p/>
          </draw:image>
        </draw:fram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53;g1125d80b419_0_200:notes" draw:style-name="gr4" draw:layer="layout" svg:width="16.932cm" svg:height="9.524cm" svg:x="1.058cm" svg:y="1.905cm" draw:page-number="18" presentation:class="page"/>
          <draw:frame draw:name="Google Shape;254;g1125d80b419_0_200:notes" presentation:style-name="pr2" draw:text-style-name="P2" draw:layer="layout" svg:width="15.239cm" svg:height="11.429cm" svg:x="1.905cm" svg:y="12.065cm" presentation:class="notes" presentation:user-transformed="true">
            <draw:text-box>
              <text:p/>
            </draw:text-box>
          </draw:frame>
        </presentation:notes>
      </draw:page>
      <draw:page draw:name="Most Populer Game Engines" draw:style-name="dp1" draw:master-page-name="simple-light-2">
        <draw:frame draw:name="Google Shape;256;p30" presentation:style-name="pr1" draw:text-style-name="P2" draw:layer="layout" svg:width="14.995cm" svg:height="1.59cm" svg:x="1.418cm" svg:y="1.533cm" presentation:class="title" presentation:user-transformed="true">
          <draw:text-box>
            <text:p text:style-name="P1">
              <text:span text:style-name="T24">Most Populer Game Engines</text:span>
            </text:p>
          </draw:text-box>
        </draw:frame>
        <draw:custom-shape draw:name="Google Shape;259;p30" draw:style-name="gr1" draw:text-style-name="P2" draw:layer="layout" svg:width="0.372cm" svg:height="0.372cm" draw:transform="rotate (-1.57079632679579) translate (15.702cm 10.886cm)">
          <text:p/>
          <draw:enhanced-geometry svg:viewBox="0 0 21600 21600" draw:type="rectangle" draw:enhanced-path="M 0 0 L 21600 0 21600 21600 0 21600 0 0 Z N"/>
        </draw:custom-shape>
        <draw:custom-shape draw:name="Google Shape;260;p30" draw:style-name="gr1" draw:text-style-name="P2" draw:layer="layout" svg:width="0.372cm" svg:height="0.372cm" draw:transform="rotate (-1.57079632679579) translate (15.702cm 11.259cm)">
          <text:p/>
          <draw:enhanced-geometry svg:viewBox="0 0 21600 21600" draw:type="rectangle" draw:enhanced-path="M 0 0 L 21600 0 21600 21600 0 21600 0 0 Z N"/>
        </draw:custom-shape>
        <draw:custom-shape draw:name="Google Shape;261;p30" draw:style-name="gr1" draw:text-style-name="P2" draw:layer="layout" svg:width="0.372cm" svg:height="0.372cm" draw:transform="rotate (-1.57079632679579) translate (15.702cm 11.632cm)">
          <text:p/>
          <draw:enhanced-geometry svg:viewBox="0 0 21600 21600" draw:type="rectangle" draw:enhanced-path="M 0 0 L 21600 0 21600 21600 0 21600 0 0 Z N"/>
        </draw:custom-shape>
        <draw:custom-shape draw:name="Google Shape;262;p30" draw:style-name="gr1" draw:text-style-name="P2" draw:layer="layout" svg:width="0.372cm" svg:height="0.372cm" draw:transform="rotate (-1.57079632679579) translate (15.702cm 12.005cm)">
          <text:p/>
          <draw:enhanced-geometry svg:viewBox="0 0 21600 21600" draw:type="rectangle" draw:enhanced-path="M 0 0 L 21600 0 21600 21600 0 21600 0 0 Z N"/>
        </draw:custom-shape>
        <draw:frame draw:name="Text Placeholder 1" presentation:style-name="pr7" draw:text-style-name="P2" draw:layer="layout" svg:width="13.949cm" svg:height="9.684cm" svg:x="1.153cm" svg:y="-0.811cm" presentation:class="outline" presentation:user-transformed="true">
          <draw:text-box>
            <text:p text:style-name="P7">
              <text:span text:style-name="T25">
                II. 
                <text:s/>
                Unity
              </text:span>
            </text:p>
          </draw:text-box>
        </draw:frame>
        <draw:custom-shape draw:name="TextBox 11" draw:style-name="gr9" draw:text-style-name="P2" draw:layer="layout" svg:width="14.098cm" svg:height="7.355cm" svg:x="1.604cm" svg:y="4.939cm">
          <text:list text:style-name="L12">
            <text:list-item>
              <text:p text:style-name="P3">
                <text:span text:style-name="T6">Overview</text:span>
                <text:span text:style-name="T4">: Unity is a widely-used, versatile game engine known for its user-friendly interface and support for both 2D and 3D game development. It offers a comprehensive asset store and strong cross-platform capabilities, making it popular among indie developers and large studios alike.</text:span>
              </text:p>
            </text:list-item>
          </text:list>
          <text:p text:style-name="P3">
            <text:span text:style-name="T6"/>
          </text:p>
          <text:list text:continue-numbering="true" text:style-name="L12">
            <text:list-item>
              <text:p text:style-name="P3">
                <text:span text:style-name="T6">Examples:</text:span>
              </text:p>
            </text:list-item>
          </text:list>
          <text:p text:style-name="P3">
            <text:span text:style-name="T6">
              <text:tab/>
            </text:span>
            <text:span text:style-name="T6">1. Genshin Impact</text:span>
            <text:span text:style-name="T6">
              <text:tab/>
            </text:span>
          </text:p>
          <text:p text:style-name="P3">
            <text:span text:style-name="T6">
              <text:tab/>
            </text:span>
            <text:span text:style-name="T6">2. Pokémon Go </text:span>
            <text:span text:style-name="T6">
              <text:tab/>
            </text:span>
          </text:p>
          <text:p text:style-name="P3">
            <text:span text:style-name="T6">
              <text:tab/>
            </text:span>
            <text:span text:style-name="T6">3. Rust</text:span>
            <text:span text:style-name="T6">
              <text:tab/>
            </text:span>
            <text:span text:style-name="T6">
              <text:tab/>
            </text:span>
          </text:p>
          <text:p text:style-name="P3">
            <text:span text:style-name="T6">
              <text:tab/>
            </text:span>
            <text:span text:style-name="T6">4. Among Us</text:span>
            <text:span text:style-name="T6">
              <text:tab/>
            </text:span>
          </text:p>
          <text:p text:style-name="P3">
            <text:span text:style-name="T6">
              <text:tab/>
            </text:span>
            <text:span text:style-name="T6">5. Super Mario Run</text:span>
          </text:p>
          <draw:enhanced-geometry svg:viewBox="0 0 21600 21600" draw:type="rectangle" draw:enhanced-path="M 0 0 L 21600 0 21600 21600 0 21600 0 0 Z N"/>
        </draw:custom-shape>
        <draw:frame draw:name="Picture 3" draw:style-name="gr3" draw:text-style-name="P4" draw:layer="layout" svg:width="7.936cm" svg:height="4.973cm" svg:x="15.86cm" svg:y="4.213cm">
          <draw:image xlink:href="Pictures/100002010000012C000000BC34B55B7E.png" xlink:type="simple" xlink:show="embed" xlink:actuate="onLoad">
            <text:p/>
          </draw:image>
        </draw:fram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53;g1125d80b419_0_200:notes" draw:style-name="gr4" draw:layer="layout" svg:width="16.932cm" svg:height="9.524cm" svg:x="1.058cm" svg:y="1.905cm" draw:page-number="19" presentation:class="page"/>
          <draw:frame draw:name="Google Shape;254;g1125d80b419_0_200:notes" presentation:style-name="pr2" draw:text-style-name="P2" draw:layer="layout" svg:width="15.239cm" svg:height="11.429cm" svg:x="1.905cm" svg:y="12.065cm" presentation:class="notes" presentation:user-transformed="true">
            <draw:text-box>
              <text:p/>
            </draw:text-box>
          </draw:frame>
        </presentation:notes>
      </draw:page>
      <draw:page draw:name="Most Populer Game Engines" draw:style-name="dp1" draw:master-page-name="simple-light-2">
        <draw:frame draw:name="Google Shape;256;p30" presentation:style-name="pr1" draw:text-style-name="P2" draw:layer="layout" svg:width="14.995cm" svg:height="1.59cm" svg:x="1.418cm" svg:y="1.533cm" presentation:class="title" presentation:user-transformed="true">
          <draw:text-box>
            <text:p text:style-name="P1">
              <text:span text:style-name="T24">Most Populer Game Engines</text:span>
            </text:p>
          </draw:text-box>
        </draw:frame>
        <draw:custom-shape draw:name="Google Shape;259;p30" draw:style-name="gr1" draw:text-style-name="P2" draw:layer="layout" svg:width="0.372cm" svg:height="0.372cm" draw:transform="rotate (-1.57079632679579) translate (15.702cm 10.886cm)">
          <text:p/>
          <draw:enhanced-geometry svg:viewBox="0 0 21600 21600" draw:type="rectangle" draw:enhanced-path="M 0 0 L 21600 0 21600 21600 0 21600 0 0 Z N"/>
        </draw:custom-shape>
        <draw:custom-shape draw:name="Google Shape;260;p30" draw:style-name="gr1" draw:text-style-name="P2" draw:layer="layout" svg:width="0.372cm" svg:height="0.372cm" draw:transform="rotate (-1.57079632679579) translate (15.702cm 11.259cm)">
          <text:p/>
          <draw:enhanced-geometry svg:viewBox="0 0 21600 21600" draw:type="rectangle" draw:enhanced-path="M 0 0 L 21600 0 21600 21600 0 21600 0 0 Z N"/>
        </draw:custom-shape>
        <draw:custom-shape draw:name="Google Shape;261;p30" draw:style-name="gr1" draw:text-style-name="P2" draw:layer="layout" svg:width="0.372cm" svg:height="0.372cm" draw:transform="rotate (-1.57079632679579) translate (15.702cm 11.632cm)">
          <text:p/>
          <draw:enhanced-geometry svg:viewBox="0 0 21600 21600" draw:type="rectangle" draw:enhanced-path="M 0 0 L 21600 0 21600 21600 0 21600 0 0 Z N"/>
        </draw:custom-shape>
        <draw:custom-shape draw:name="Google Shape;262;p30" draw:style-name="gr1" draw:text-style-name="P2" draw:layer="layout" svg:width="0.372cm" svg:height="0.372cm" draw:transform="rotate (-1.57079632679579) translate (15.702cm 12.005cm)">
          <text:p/>
          <draw:enhanced-geometry svg:viewBox="0 0 21600 21600" draw:type="rectangle" draw:enhanced-path="M 0 0 L 21600 0 21600 21600 0 21600 0 0 Z N"/>
        </draw:custom-shape>
        <draw:frame draw:name="Text Placeholder 1" presentation:style-name="pr7" draw:text-style-name="P2" draw:layer="layout" svg:width="13.949cm" svg:height="9.684cm" svg:x="1.113cm" svg:y="-0.919cm" presentation:class="outline" presentation:user-transformed="true">
          <draw:text-box>
            <text:p text:style-name="P7">
              <text:span text:style-name="T25">
                III. 
                <text:s/>
                GoDot Engine
              </text:span>
            </text:p>
          </draw:text-box>
        </draw:frame>
        <draw:custom-shape draw:name="TextBox 11" draw:style-name="gr9" draw:text-style-name="P2" draw:layer="layout" svg:width="14.098cm" svg:height="7.355cm" svg:x="1.604cm" svg:y="4.939cm">
          <text:list text:style-name="L12">
            <text:list-item>
              <text:p text:style-name="P3">
                <text:span text:style-name="T6">Overview</text:span>
                <text:span text:style-name="T4">: </text:span>
                <text:span text:style-name="T20">Godot is an open-source game engine that supports both 2D and 3D game development. It is known for its lightweight nature, flexibility, and no royalty fees. It has an active community and offers a range of tools for diverse game types.</text:span>
              </text:p>
            </text:list-item>
          </text:list>
          <text:p text:style-name="P3">
            <text:span text:style-name="T6"/>
          </text:p>
          <text:list text:continue-numbering="true" text:style-name="L12">
            <text:list-item>
              <text:p text:style-name="P3">
                <text:span text:style-name="T6">Examples:</text:span>
              </text:p>
            </text:list-item>
          </text:list>
          <text:p text:style-name="P3">
            <text:span text:style-name="T6">
              <text:tab/>
            </text:span>
            <text:span text:style-name="T6">1. Hollow Knight (Early Development)</text:span>
            <text:span text:style-name="T6">
              <text:tab/>
            </text:span>
          </text:p>
          <text:p text:style-name="P3">
            <text:span text:style-name="T6">
              <text:tab/>
            </text:span>
            <text:span text:style-name="T6">2. A Short Hike</text:span>
          </text:p>
          <text:p text:style-name="P3">
            <text:span text:style-name="T6">
              <text:tab/>
            </text:span>
            <text:span text:style-name="T6">3. Hyper Light Drifter</text:span>
            <text:span text:style-name="T6">
              <text:tab/>
            </text:span>
            <text:span text:style-name="T6">
              <text:tab/>
            </text:span>
          </text:p>
          <text:p text:style-name="P3">
            <text:span text:style-name="T6">
              <text:tab/>
            </text:span>
            <text:span text:style-name="T6">4. The Last Door</text:span>
          </text:p>
          <text:p text:style-name="P3">
            <text:span text:style-name="T6">
              <text:tab/>
            </text:span>
            <text:span text:style-name="T6">5. Kingdoms Reborn</text:span>
          </text:p>
          <draw:enhanced-geometry svg:viewBox="0 0 21600 21600" draw:type="rectangle" draw:enhanced-path="M 0 0 L 21600 0 21600 21600 0 21600 0 0 Z N"/>
        </draw:custom-shape>
        <draw:custom-shape draw:name="Rectangle 1" draw:style-name="gr12" draw:text-style-name="P2" draw:layer="layout" svg:width="10.582cm" svg:height="1.779cm" svg:x="-3.427cm" svg:y="6.012cm">
          <text:p text:style-name="P11">
            <text:span text:style-name="T26"/>
          </text:p>
          <text:p text:style-name="P11">
            <text:span text:style-name="T26"/>
          </text:p>
          <draw:enhanced-geometry svg:viewBox="0 0 21600 21600" draw:type="rectangle" draw:enhanced-path="M 0 0 L 21600 0 21600 21600 0 21600 0 0 Z N"/>
        </draw:custom-shape>
        <draw:frame draw:name="Picture 4" draw:style-name="gr3" draw:text-style-name="P4" draw:layer="layout" svg:width="9.62cm" svg:height="3.888cm" svg:x="15.33cm" svg:y="5.06cm">
          <draw:image xlink:href="Pictures/10000201000009E50000040032DBFCC1.png" xlink:type="simple" xlink:show="embed" xlink:actuate="onLoad">
            <text:p/>
          </draw:image>
        </draw:fram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253;g1125d80b419_0_200:notes" draw:style-name="gr4" draw:layer="layout" svg:width="16.932cm" svg:height="9.524cm" svg:x="1.058cm" svg:y="1.905cm" draw:page-number="20" presentation:class="page"/>
          <draw:frame draw:name="Google Shape;254;g1125d80b419_0_200:notes" presentation:style-name="pr2" draw:text-style-name="P2" draw:layer="layout" svg:width="15.239cm" svg:height="11.429cm" svg:x="1.905cm" svg:y="12.065cm" presentation:class="notes" presentation:user-transformed="true">
            <draw:text-box>
              <text:p/>
            </draw:text-box>
          </draw:frame>
        </presentation:notes>
      </draw:page>
      <draw:page draw:name="page21" draw:style-name="dp1" draw:master-page-name="simple-light-2">
        <draw:frame draw:name="Google Shape;345;p36" draw:style-name="gr13" draw:text-style-name="P4" draw:layer="layout" svg:width="25.399cm" svg:height="14.287cm" svg:x="0cm" svg:y="0cm">
          <draw:image xlink:href="Pictures/1000000000000800000005556244DD97.jpg" xlink:type="simple" xlink:show="embed" xlink:actuate="onLoad">
            <text:p/>
          </draw:image>
        </draw:frame>
        <draw:frame draw:name="Google Shape;346;p36" presentation:style-name="pr12" draw:text-style-name="P2" draw:layer="layout" svg:width="25.399cm" svg:height="2.611cm" svg:x="0cm" svg:y="11.168cm" presentation:class="title" presentation:user-transformed="true">
          <draw:text-box>
            <text:p text:style-name="P1">
              <text:span text:style-name="T27">Nobody in this industry knows what they're doing, we just have a gut assumption.</text:span>
            </text:p>
          </draw:text-box>
        </draw:frame>
        <draw:g draw:name="Google Shape;347;p36">
          <draw:custom-shape draw:name="Google Shape;348;p36" draw:style-name="gr7" draw:text-style-name="P2" draw:layer="layout" svg:width="0.205cm" svg:height="0.205cm" svg:x="23.281cm" svg:y="5.058cm">
            <text:p/>
            <draw:enhanced-geometry svg:viewBox="0 0 21600 21600" draw:type="rectangle" draw:enhanced-path="M 0 0 L 21600 0 21600 21600 0 21600 0 0 Z N"/>
          </draw:custom-shape>
          <draw:custom-shape draw:name="Google Shape;349;p36" draw:style-name="gr7" draw:text-style-name="P2" draw:layer="layout" svg:width="0.205cm" svg:height="0.205cm" svg:x="22.857cm" svg:y="5.481cm">
            <text:p/>
            <draw:enhanced-geometry svg:viewBox="0 0 21600 21600" draw:type="rectangle" draw:enhanced-path="M 0 0 L 21600 0 21600 21600 0 21600 0 0 Z N"/>
          </draw:custom-shape>
          <draw:custom-shape draw:name="Google Shape;350;p36" draw:style-name="gr7" draw:text-style-name="P2" draw:layer="layout" svg:width="0.205cm" svg:height="0.205cm" svg:x="23.281cm" svg:y="5.904cm">
            <text:p/>
            <draw:enhanced-geometry svg:viewBox="0 0 21600 21600" draw:type="rectangle" draw:enhanced-path="M 0 0 L 21600 0 21600 21600 0 21600 0 0 Z N"/>
          </draw:custom-shape>
        </draw:g>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342;g1125d80b419_0_194:notes" draw:style-name="gr4" draw:layer="layout" svg:width="16.932cm" svg:height="9.524cm" svg:x="1.058cm" svg:y="1.905cm" draw:page-number="21" presentation:class="page"/>
          <draw:frame draw:name="Google Shape;343;g1125d80b419_0_194:notes" presentation:style-name="pr2" draw:text-style-name="P2" draw:layer="layout" svg:width="15.239cm" svg:height="11.429cm" svg:x="1.905cm" svg:y="12.065cm" presentation:class="notes" presentation:user-transformed="true">
            <draw:text-box>
              <text:p/>
            </draw:text-box>
          </draw:frame>
        </presentation:notes>
      </draw:page>
      <draw:page draw:name="page22" draw:style-name="dp1" draw:master-page-name="simple-light-2">
        <draw:frame draw:name="Google Shape;433;p40" draw:style-name="gr14" draw:text-style-name="P4" draw:layer="layout" svg:width="7.626cm" svg:height="11.022cm" svg:x="15.987cm" svg:y="1.632cm">
          <draw:image xlink:href="Pictures/10000000000008000000055592853472.jpg" xlink:type="simple" xlink:show="embed" xlink:actuate="onLoad">
            <text:p/>
          </draw:image>
        </draw:frame>
        <draw:frame draw:name="Google Shape;434;p40" draw:style-name="gr15" draw:text-style-name="P4" draw:layer="layout" svg:width="11.689cm" svg:height="3.993cm" svg:x="3.734cm" svg:y="8.661cm">
          <draw:image xlink:href="Pictures/10000000000008000000055545ABEF7A.jpg" xlink:type="simple" xlink:show="embed" xlink:actuate="onLoad">
            <text:p/>
          </draw:image>
        </draw:frame>
        <draw:frame draw:name="Google Shape;435;p40" draw:style-name="gr16" draw:text-style-name="P4" draw:layer="layout" svg:width="4.127cm" svg:height="6.56cm" svg:x="11.296cm" svg:y="1.632cm">
          <draw:image xlink:href="Pictures/10000000000008000000055579C74E2C.jpg" xlink:type="simple" xlink:show="embed" xlink:actuate="onLoad">
            <text:p/>
          </draw:image>
        </draw:frame>
        <draw:g draw:name="Google Shape;436;p40">
          <draw:custom-shape draw:name="Google Shape;437;p40" draw:style-name="gr1" draw:text-style-name="P2" draw:layer="layout" svg:width="0.372cm" svg:height="0.372cm" svg:x="2.394cm" svg:y="11.066cm">
            <text:p/>
            <draw:enhanced-geometry svg:viewBox="0 0 21600 21600" draw:type="rectangle" draw:enhanced-path="M 0 0 L 21600 0 21600 21600 0 21600 0 0 Z N"/>
          </draw:custom-shape>
          <draw:custom-shape draw:name="Google Shape;438;p40" draw:style-name="gr1" draw:text-style-name="P2" draw:layer="layout" svg:width="0.372cm" svg:height="0.372cm" svg:x="2.767cm" svg:y="11.066cm">
            <text:p/>
            <draw:enhanced-geometry svg:viewBox="0 0 21600 21600" draw:type="rectangle" draw:enhanced-path="M 0 0 L 21600 0 21600 21600 0 21600 0 0 Z N"/>
          </draw:custom-shape>
          <draw:custom-shape draw:name="Google Shape;439;p40" draw:style-name="gr1" draw:text-style-name="P2" draw:layer="layout" svg:width="0.372cm" svg:height="0.372cm" svg:x="3.14cm" svg:y="11.066cm">
            <text:p/>
            <draw:enhanced-geometry svg:viewBox="0 0 21600 21600" draw:type="rectangle" draw:enhanced-path="M 0 0 L 21600 0 21600 21600 0 21600 0 0 Z N"/>
          </draw:custom-shape>
          <draw:custom-shape draw:name="Google Shape;440;p40" draw:style-name="gr1" draw:text-style-name="P2" draw:layer="layout" svg:width="0.372cm" svg:height="0.372cm" svg:x="3.513cm" svg:y="11.066cm">
            <text:p/>
            <draw:enhanced-geometry svg:viewBox="0 0 21600 21600" draw:type="rectangle" draw:enhanced-path="M 0 0 L 21600 0 21600 21600 0 21600 0 0 Z N"/>
          </draw:custom-shape>
        </draw:g>
        <draw:g draw:name="Google Shape;441;p40">
          <draw:custom-shape draw:name="Google Shape;442;p40" draw:style-name="gr17" draw:text-style-name="P2" draw:layer="layout" svg:width="0.205cm" svg:height="0.205cm" svg:x="22.724cm" svg:y="2.267cm">
            <text:p/>
            <draw:enhanced-geometry svg:viewBox="0 0 21600 21600" draw:type="rectangle" draw:enhanced-path="M 0 0 L 21600 0 21600 21600 0 21600 0 0 Z N"/>
          </draw:custom-shape>
          <draw:custom-shape draw:name="Google Shape;443;p40" draw:style-name="gr17" draw:text-style-name="P2" draw:layer="layout" svg:width="0.205cm" svg:height="0.205cm" svg:x="22.936cm" svg:y="2.691cm">
            <text:p/>
            <draw:enhanced-geometry svg:viewBox="0 0 21600 21600" draw:type="rectangle" draw:enhanced-path="M 0 0 L 21600 0 21600 21600 0 21600 0 0 Z N"/>
          </draw:custom-shape>
          <draw:custom-shape draw:name="Google Shape;444;p40" draw:style-name="gr17" draw:text-style-name="P2" draw:layer="layout" svg:width="0.205cm" svg:height="0.205cm" svg:x="22.724cm" svg:y="3.114cm">
            <text:p/>
            <draw:enhanced-geometry svg:viewBox="0 0 21600 21600" draw:type="rectangle" draw:enhanced-path="M 0 0 L 21600 0 21600 21600 0 21600 0 0 Z N"/>
          </draw:custom-shape>
        </draw:g>
        <draw:frame draw:name="Picture 8" draw:style-name="gr18" draw:text-style-name="P4" draw:layer="layout" svg:width="9.708cm" svg:height="2.877cm" svg:x="1.305cm" svg:y="3.474cm">
          <draw:image xlink:href="Pictures/10000000000001BA00000083A0978B39.jpg" xlink:type="simple" xlink:show="embed" xlink:actuate="onLoad">
            <text:p/>
          </draw:image>
        </draw:frame>
        <draw:frame draw:name="Picture 5" draw:style-name="gr3" draw:text-style-name="P4" draw:layer="layout" svg:width="5.742cm" svg:height="1.6cm" svg:x="0.258cm" svg:y="0.2cm">
          <draw:image xlink:href="Pictures/10000201000001C70000006F0EE1A814.png" xlink:type="simple" xlink:show="embed" xlink:actuate="onLoad">
            <text:p/>
          </draw:image>
        </draw:frame>
        <presentation:notes draw:style-name="dp2">
          <draw:page-thumbnail draw:name="Google Shape;428;g1ff18b49f31_1_80:notes" draw:style-name="gr4" draw:layer="layout" svg:width="16.932cm" svg:height="9.524cm" svg:x="1.058cm" svg:y="1.905cm" draw:page-number="22" presentation:class="page"/>
          <draw:frame draw:name="Google Shape;429;g1ff18b49f31_1_80:notes" presentation:style-name="pr2" draw:text-style-name="P2" draw:layer="layout" svg:width="15.239cm" svg:height="11.429cm" svg:x="1.905cm" svg:y="12.065cm" presentation:class="notes" presentation:user-transformed="true">
            <draw:text-box>
              <text:p/>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xmlns:drawooo="http://openoffice.org/2010/draw" office:version="1.2">
  <office:meta>
    <dc:date>2024-09-23T15:24:40.10</dc:date>
    <meta:generator>OpenOffice/4.1.14$Win32 OpenOffice.org_project/4114m1$Build-9811</meta:generator>
    <meta:document-statistic meta:object-count="326"/>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xmlns:drawooo="http://openoffice.org/2010/draw" office:version="1.2">
  <office:settings>
    <config:config-item-set config:name="ooo:view-settings">
      <config:config-item config:name="VisibleAreaTop" config:type="int">-2226</config:config-item>
      <config:config-item config:name="VisibleAreaLeft" config:type="int">-387</config:config-item>
      <config:config-item config:name="VisibleAreaWidth" config:type="int">26168</config:config-item>
      <config:config-item config:name="VisibleAreaHeight" config:type="int">16682</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21</config:config-item>
          <config:config-item config:name="IsLayerMode" config:type="boolean">false</config:config-item>
          <config:config-item config:name="IsBigHandles" config:type="boolean">true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Standard" config:type="int">0</config:config-item>
          <config:config-item config:name="EditModeNotes" config:type="int">0</config:config-item>
          <config:config-item config:name="EditModeHandout" config:type="int">1</config:config-item>
          <config:config-item config:name="VisibleAreaTop" config:type="int">-2226</config:config-item>
          <config:config-item config:name="VisibleAreaLeft" config:type="int">-387</config:config-item>
          <config:config-item config:name="VisibleAreaWidth" config:type="int">26169</config:config-item>
          <config:config-item config:name="VisibleAreaHeight" config:type="int">16683</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$(user)/config/standard.sob</config:config-item>
      <config:config-item config:name="CharacterCompressionType" config:type="short">0</config:config-item>
      <config:config-item config:name="ColorTableURL" config:type="string">$(user)/config/standard.soc</config:config-item>
      <config:config-item config:name="DashTableURL" config:type="string">$(user)/config/standard.sod</config:config-item>
      <config:config-item config:name="DefaultTabStop" config:type="int">1250</config:config-item>
      <config:config-item-map-indexed config:name="ForbiddenCharacters">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$(user)/config/standard.sog</config:config-item>
      <config:config-item config:name="HandoutsHorizontal" config:type="boolean">true</config:config-item>
      <config:config-item config:name="HatchTableURL" config:type="string">$(user)/config/standard.soh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office:version="1.2">
  <office:styles>
    <draw:marker draw:name="Arrow" svg:viewBox="0 0 20 30" svg:d="M10 0l-10 30h20z"/>
    <style:default-style style:family="graphic">
      <style:graphic-properties fo:wrap-option="no-wrap"/>
      <style:paragraph-properties style:text-autospace="ideograph-alpha" style:punctuation-wrap="simple" style:line-break="strict" style:writing-mode="lr-tb" style:font-independent-line-spacing="false">
        <style:tab-stops/>
      </style:paragraph-properties>
      <style:text-properties style:use-window-font-color="true" fo:font-family="'Times New Roman'" style:font-family-generic="roman" style:font-pitch="variable" fo:font-size="24pt" fo:language="en" fo:country="IN" style:font-family-asian="'Lucida Sans Unicode'" style:font-family-generic-asian="system" style:font-pitch-asian="variable" style:font-size-asian="24pt" style:language-asian="zh" style:country-asian="CN" style:font-family-complex="Tahoma" style:font-family-generic-complex="system" style:font-pitch-complex="variable" style:font-size-complex="24pt" style:language-complex="hi" style:country-complex="IN"/>
    </style:default-style>
    <style:style style:name="standard" style:family="graphic">
      <style:graphic-properties draw:stroke="solid" svg:stroke-width="0cm" svg:stroke-color="#808080" draw:marker-start-width="0.2cm" draw:marker-start-center="false" draw:marker-end-width="0.2cm" draw:marker-end-center="false" draw:fill="solid" draw:fill-color="#cfe7f5"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style:use-window-font-color="true" style:text-outline="false" style:text-line-through-style="none" fo:font-family="Arial" style:font-family-generic="roman" style:font-pitch="variable" fo:font-size="18pt" fo:font-style="normal" fo:text-shadow="none" style:text-underline-style="none" fo:font-weight="normal" style:letter-kerning="true" style:font-family-asian="'Microsoft YaHei'" style:font-family-generic-asian="system" style:font-pitch-asian="variable" style:font-size-asian="18pt" style:font-style-asian="normal" style:font-weight-asian="normal" style:font-family-complex="Ari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simple-light-2-background" style:family="presentation">
      <style:graphic-properties draw:stroke="none" draw:fill="solid" draw:fill-color="#ffffff"/>
      <style:text-properties style:letter-kerning="true"/>
    </style:style>
    <style:style style:name="simple-light-2-backgroundobjects" style:family="presentation">
      <style:graphic-properties draw:textarea-horizontal-align="justify" draw:shadow="hidden" draw:shadow-offset-x="0.2cm" draw:shadow-offset-y="0.2cm" draw:shadow-color="#808080"/>
      <style:text-properties style:letter-kerning="true"/>
    </style:style>
    <style:style style:name="simple-light-2-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simple-light-2-outline1" style:family="presentation">
      <style:graphic-properties draw:stroke="none" draw:fill="none">
        <text:list-style style:name="simple-light-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cm" fo:margin-bottom="0.5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outline2" style:family="presentation" style:parent-style-name="simple-light-2-outline1">
      <style:paragraph-properties fo:margin-left="0cm" fo:margin-right="0cm" fo:margin-top="0cm" fo:margin-bottom="0.4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3" style:family="presentation" style:parent-style-name="simple-light-2-outline2">
      <style:paragraph-properties fo:margin-left="0cm" fo:margin-right="0cm" fo:margin-top="0cm" fo:margin-bottom="0.3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4" style:family="presentation" style:parent-style-name="simple-light-2-outline3">
      <style:paragraph-properties fo:margin-left="0cm" fo:margin-right="0cm" fo:margin-top="0cm" fo:margin-bottom="0.2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5" style:family="presentation" style:parent-style-name="simple-light-2-outline4">
      <style:paragraph-properties fo:margin-top="0cm" fo:margin-bottom="0.1cm"/>
      <style:text-properties fo:font-size="20pt" style:font-size-asian="20pt" style:font-size-complex="20pt"/>
    </style:style>
    <style:style style:name="simple-light-2-outline6" style:family="presentation" style:parent-style-name="simple-light-2-outline5">
      <style:paragraph-properties fo:margin-top="0cm" fo:margin-bottom="0.1cm"/>
      <style:text-properties fo:font-size="20pt" style:font-size-asian="20pt" style:font-size-complex="20pt"/>
    </style:style>
    <style:style style:name="simple-light-2-outline7" style:family="presentation" style:parent-style-name="simple-light-2-outline6">
      <style:paragraph-properties fo:margin-top="0cm" fo:margin-bottom="0.1cm"/>
      <style:text-properties fo:font-size="20pt" style:font-size-asian="20pt" style:font-size-complex="20pt"/>
    </style:style>
    <style:style style:name="simple-light-2-outline8" style:family="presentation" style:parent-style-name="simple-light-2-outline7">
      <style:paragraph-properties fo:margin-top="0cm" fo:margin-bottom="0.1cm"/>
      <style:text-properties fo:font-size="20pt" style:font-size-asian="20pt" style:font-size-complex="20pt"/>
    </style:style>
    <style:style style:name="simple-light-2-outline9" style:family="presentation" style:parent-style-name="simple-light-2-outline8">
      <style:paragraph-properties fo:margin-top="0cm" fo:margin-bottom="0.1cm"/>
      <style:text-properties fo:font-size="20pt" style:font-size-asian="20pt" style:font-size-complex="20pt"/>
    </style:style>
    <style:style style:name="simple-light-2-subtitle" style:family="presentation">
      <style:graphic-properties draw:stroke="none" draw:fill="none" draw:textarea-vertical-align="middle">
        <text:list-style style:name="simple-light-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simple-light-2-title" style:family="presentation">
      <style:graphic-properties draw:stroke="none" draw:fill="none" draw:textarea-vertical-align="middle">
        <text:list-style style:name="simple-light-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background" style:family="presentation">
      <style:graphic-properties draw:stroke="none" draw:fill="solid" draw:fill-color="#ffffff"/>
      <style:text-properties style:letter-kerning="true"/>
    </style:style>
    <style:style style:name="simple-light-2-backgroundobjects" style:family="presentation">
      <style:graphic-properties draw:textarea-horizontal-align="justify" draw:shadow="hidden" draw:shadow-offset-x="0.2cm" draw:shadow-offset-y="0.2cm" draw:shadow-color="#808080"/>
      <style:text-properties style:letter-kerning="true"/>
    </style:style>
    <style:style style:name="simple-light-2-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simple-light-2-outline1" style:family="presentation">
      <style:graphic-properties draw:stroke="none" draw:fill="none">
        <text:list-style style:name="simple-light-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cm" fo:margin-bottom="0.5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outline2" style:family="presentation" style:parent-style-name="simple-light-2-outline1">
      <style:paragraph-properties fo:margin-left="0cm" fo:margin-right="0cm" fo:margin-top="0cm" fo:margin-bottom="0.4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3" style:family="presentation" style:parent-style-name="simple-light-2-outline2">
      <style:paragraph-properties fo:margin-left="0cm" fo:margin-right="0cm" fo:margin-top="0cm" fo:margin-bottom="0.3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4" style:family="presentation" style:parent-style-name="simple-light-2-outline3">
      <style:paragraph-properties fo:margin-left="0cm" fo:margin-right="0cm" fo:margin-top="0cm" fo:margin-bottom="0.2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5" style:family="presentation" style:parent-style-name="simple-light-2-outline4">
      <style:paragraph-properties fo:margin-top="0cm" fo:margin-bottom="0.1cm"/>
      <style:text-properties fo:font-size="20pt" style:font-size-asian="20pt" style:font-size-complex="20pt"/>
    </style:style>
    <style:style style:name="simple-light-2-outline6" style:family="presentation" style:parent-style-name="simple-light-2-outline5">
      <style:paragraph-properties fo:margin-top="0cm" fo:margin-bottom="0.1cm"/>
      <style:text-properties fo:font-size="20pt" style:font-size-asian="20pt" style:font-size-complex="20pt"/>
    </style:style>
    <style:style style:name="simple-light-2-outline7" style:family="presentation" style:parent-style-name="simple-light-2-outline6">
      <style:paragraph-properties fo:margin-top="0cm" fo:margin-bottom="0.1cm"/>
      <style:text-properties fo:font-size="20pt" style:font-size-asian="20pt" style:font-size-complex="20pt"/>
    </style:style>
    <style:style style:name="simple-light-2-outline8" style:family="presentation" style:parent-style-name="simple-light-2-outline7">
      <style:paragraph-properties fo:margin-top="0cm" fo:margin-bottom="0.1cm"/>
      <style:text-properties fo:font-size="20pt" style:font-size-asian="20pt" style:font-size-complex="20pt"/>
    </style:style>
    <style:style style:name="simple-light-2-outline9" style:family="presentation" style:parent-style-name="simple-light-2-outline8">
      <style:paragraph-properties fo:margin-top="0cm" fo:margin-bottom="0.1cm"/>
      <style:text-properties fo:font-size="20pt" style:font-size-asian="20pt" style:font-size-complex="20pt"/>
    </style:style>
    <style:style style:name="simple-light-2-subtitle" style:family="presentation">
      <style:graphic-properties draw:stroke="none" draw:fill="none" draw:textarea-vertical-align="middle">
        <text:list-style style:name="simple-light-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simple-light-2-title" style:family="presentation">
      <style:graphic-properties draw:stroke="none" draw:fill="none" draw:textarea-vertical-align="middle">
        <text:list-style style:name="simple-light-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background" style:family="presentation">
      <style:graphic-properties draw:stroke="none" draw:fill="solid" draw:fill-color="#ffffff"/>
      <style:text-properties style:letter-kerning="true"/>
    </style:style>
    <style:style style:name="simple-light-2-backgroundobjects" style:family="presentation">
      <style:graphic-properties draw:textarea-horizontal-align="justify" draw:shadow="hidden" draw:shadow-offset-x="0.2cm" draw:shadow-offset-y="0.2cm" draw:shadow-color="#808080"/>
      <style:text-properties style:letter-kerning="true"/>
    </style:style>
    <style:style style:name="simple-light-2-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simple-light-2-outline1" style:family="presentation">
      <style:graphic-properties draw:stroke="none" draw:fill="none">
        <text:list-style style:name="simple-light-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cm" fo:margin-bottom="0.5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outline2" style:family="presentation" style:parent-style-name="simple-light-2-outline1">
      <style:paragraph-properties fo:margin-left="0cm" fo:margin-right="0cm" fo:margin-top="0cm" fo:margin-bottom="0.4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3" style:family="presentation" style:parent-style-name="simple-light-2-outline2">
      <style:paragraph-properties fo:margin-left="0cm" fo:margin-right="0cm" fo:margin-top="0cm" fo:margin-bottom="0.3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4" style:family="presentation" style:parent-style-name="simple-light-2-outline3">
      <style:paragraph-properties fo:margin-left="0cm" fo:margin-right="0cm" fo:margin-top="0cm" fo:margin-bottom="0.2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5" style:family="presentation" style:parent-style-name="simple-light-2-outline4">
      <style:paragraph-properties fo:margin-top="0cm" fo:margin-bottom="0.1cm"/>
      <style:text-properties fo:font-size="20pt" style:font-size-asian="20pt" style:font-size-complex="20pt"/>
    </style:style>
    <style:style style:name="simple-light-2-outline6" style:family="presentation" style:parent-style-name="simple-light-2-outline5">
      <style:paragraph-properties fo:margin-top="0cm" fo:margin-bottom="0.1cm"/>
      <style:text-properties fo:font-size="20pt" style:font-size-asian="20pt" style:font-size-complex="20pt"/>
    </style:style>
    <style:style style:name="simple-light-2-outline7" style:family="presentation" style:parent-style-name="simple-light-2-outline6">
      <style:paragraph-properties fo:margin-top="0cm" fo:margin-bottom="0.1cm"/>
      <style:text-properties fo:font-size="20pt" style:font-size-asian="20pt" style:font-size-complex="20pt"/>
    </style:style>
    <style:style style:name="simple-light-2-outline8" style:family="presentation" style:parent-style-name="simple-light-2-outline7">
      <style:paragraph-properties fo:margin-top="0cm" fo:margin-bottom="0.1cm"/>
      <style:text-properties fo:font-size="20pt" style:font-size-asian="20pt" style:font-size-complex="20pt"/>
    </style:style>
    <style:style style:name="simple-light-2-outline9" style:family="presentation" style:parent-style-name="simple-light-2-outline8">
      <style:paragraph-properties fo:margin-top="0cm" fo:margin-bottom="0.1cm"/>
      <style:text-properties fo:font-size="20pt" style:font-size-asian="20pt" style:font-size-complex="20pt"/>
    </style:style>
    <style:style style:name="simple-light-2-subtitle" style:family="presentation">
      <style:graphic-properties draw:stroke="none" draw:fill="none" draw:textarea-vertical-align="middle">
        <text:list-style style:name="simple-light-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simple-light-2-title" style:family="presentation">
      <style:graphic-properties draw:stroke="none" draw:fill="none" draw:textarea-vertical-align="middle">
        <text:list-style style:name="simple-light-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background" style:family="presentation">
      <style:graphic-properties draw:stroke="none" draw:fill="solid" draw:fill-color="#ffffff"/>
      <style:text-properties style:letter-kerning="true"/>
    </style:style>
    <style:style style:name="simple-light-2-backgroundobjects" style:family="presentation">
      <style:graphic-properties draw:textarea-horizontal-align="justify" draw:shadow="hidden" draw:shadow-offset-x="0.2cm" draw:shadow-offset-y="0.2cm" draw:shadow-color="#808080"/>
      <style:text-properties style:letter-kerning="true"/>
    </style:style>
    <style:style style:name="simple-light-2-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simple-light-2-outline1" style:family="presentation">
      <style:graphic-properties draw:stroke="none" draw:fill="none">
        <text:list-style style:name="simple-light-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cm" fo:margin-bottom="0.5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outline2" style:family="presentation" style:parent-style-name="simple-light-2-outline1">
      <style:paragraph-properties fo:margin-left="0cm" fo:margin-right="0cm" fo:margin-top="0cm" fo:margin-bottom="0.4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3" style:family="presentation" style:parent-style-name="simple-light-2-outline2">
      <style:paragraph-properties fo:margin-left="0cm" fo:margin-right="0cm" fo:margin-top="0cm" fo:margin-bottom="0.3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4" style:family="presentation" style:parent-style-name="simple-light-2-outline3">
      <style:paragraph-properties fo:margin-left="0cm" fo:margin-right="0cm" fo:margin-top="0cm" fo:margin-bottom="0.2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5" style:family="presentation" style:parent-style-name="simple-light-2-outline4">
      <style:paragraph-properties fo:margin-top="0cm" fo:margin-bottom="0.1cm"/>
      <style:text-properties fo:font-size="20pt" style:font-size-asian="20pt" style:font-size-complex="20pt"/>
    </style:style>
    <style:style style:name="simple-light-2-outline6" style:family="presentation" style:parent-style-name="simple-light-2-outline5">
      <style:paragraph-properties fo:margin-top="0cm" fo:margin-bottom="0.1cm"/>
      <style:text-properties fo:font-size="20pt" style:font-size-asian="20pt" style:font-size-complex="20pt"/>
    </style:style>
    <style:style style:name="simple-light-2-outline7" style:family="presentation" style:parent-style-name="simple-light-2-outline6">
      <style:paragraph-properties fo:margin-top="0cm" fo:margin-bottom="0.1cm"/>
      <style:text-properties fo:font-size="20pt" style:font-size-asian="20pt" style:font-size-complex="20pt"/>
    </style:style>
    <style:style style:name="simple-light-2-outline8" style:family="presentation" style:parent-style-name="simple-light-2-outline7">
      <style:paragraph-properties fo:margin-top="0cm" fo:margin-bottom="0.1cm"/>
      <style:text-properties fo:font-size="20pt" style:font-size-asian="20pt" style:font-size-complex="20pt"/>
    </style:style>
    <style:style style:name="simple-light-2-outline9" style:family="presentation" style:parent-style-name="simple-light-2-outline8">
      <style:paragraph-properties fo:margin-top="0cm" fo:margin-bottom="0.1cm"/>
      <style:text-properties fo:font-size="20pt" style:font-size-asian="20pt" style:font-size-complex="20pt"/>
    </style:style>
    <style:style style:name="simple-light-2-subtitle" style:family="presentation">
      <style:graphic-properties draw:stroke="none" draw:fill="none" draw:textarea-vertical-align="middle">
        <text:list-style style:name="simple-light-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simple-light-2-title" style:family="presentation">
      <style:graphic-properties draw:stroke="none" draw:fill="none" draw:textarea-vertical-align="middle">
        <text:list-style style:name="simple-light-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background" style:family="presentation">
      <style:graphic-properties draw:stroke="none" draw:fill="solid" draw:fill-color="#ffffff"/>
      <style:text-properties style:letter-kerning="true"/>
    </style:style>
    <style:style style:name="simple-light-2-backgroundobjects" style:family="presentation">
      <style:graphic-properties draw:textarea-horizontal-align="justify" draw:shadow="hidden" draw:shadow-offset-x="0.2cm" draw:shadow-offset-y="0.2cm" draw:shadow-color="#808080"/>
      <style:text-properties style:letter-kerning="true"/>
    </style:style>
    <style:style style:name="simple-light-2-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simple-light-2-outline1" style:family="presentation">
      <style:graphic-properties draw:stroke="none" draw:fill="none">
        <text:list-style style:name="simple-light-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cm" fo:margin-bottom="0.5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outline2" style:family="presentation" style:parent-style-name="simple-light-2-outline1">
      <style:paragraph-properties fo:margin-left="0cm" fo:margin-right="0cm" fo:margin-top="0cm" fo:margin-bottom="0.4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3" style:family="presentation" style:parent-style-name="simple-light-2-outline2">
      <style:paragraph-properties fo:margin-left="0cm" fo:margin-right="0cm" fo:margin-top="0cm" fo:margin-bottom="0.3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4" style:family="presentation" style:parent-style-name="simple-light-2-outline3">
      <style:paragraph-properties fo:margin-left="0cm" fo:margin-right="0cm" fo:margin-top="0cm" fo:margin-bottom="0.2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5" style:family="presentation" style:parent-style-name="simple-light-2-outline4">
      <style:paragraph-properties fo:margin-top="0cm" fo:margin-bottom="0.1cm"/>
      <style:text-properties fo:font-size="20pt" style:font-size-asian="20pt" style:font-size-complex="20pt"/>
    </style:style>
    <style:style style:name="simple-light-2-outline6" style:family="presentation" style:parent-style-name="simple-light-2-outline5">
      <style:paragraph-properties fo:margin-top="0cm" fo:margin-bottom="0.1cm"/>
      <style:text-properties fo:font-size="20pt" style:font-size-asian="20pt" style:font-size-complex="20pt"/>
    </style:style>
    <style:style style:name="simple-light-2-outline7" style:family="presentation" style:parent-style-name="simple-light-2-outline6">
      <style:paragraph-properties fo:margin-top="0cm" fo:margin-bottom="0.1cm"/>
      <style:text-properties fo:font-size="20pt" style:font-size-asian="20pt" style:font-size-complex="20pt"/>
    </style:style>
    <style:style style:name="simple-light-2-outline8" style:family="presentation" style:parent-style-name="simple-light-2-outline7">
      <style:paragraph-properties fo:margin-top="0cm" fo:margin-bottom="0.1cm"/>
      <style:text-properties fo:font-size="20pt" style:font-size-asian="20pt" style:font-size-complex="20pt"/>
    </style:style>
    <style:style style:name="simple-light-2-outline9" style:family="presentation" style:parent-style-name="simple-light-2-outline8">
      <style:paragraph-properties fo:margin-top="0cm" fo:margin-bottom="0.1cm"/>
      <style:text-properties fo:font-size="20pt" style:font-size-asian="20pt" style:font-size-complex="20pt"/>
    </style:style>
    <style:style style:name="simple-light-2-subtitle" style:family="presentation">
      <style:graphic-properties draw:stroke="none" draw:fill="none" draw:textarea-vertical-align="middle">
        <text:list-style style:name="simple-light-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simple-light-2-title" style:family="presentation">
      <style:graphic-properties draw:stroke="none" draw:fill="none" draw:textarea-vertical-align="middle">
        <text:list-style style:name="simple-light-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background" style:family="presentation">
      <style:graphic-properties draw:stroke="none" draw:fill="solid" draw:fill-color="#ffffff"/>
      <style:text-properties style:letter-kerning="true"/>
    </style:style>
    <style:style style:name="simple-light-2-backgroundobjects" style:family="presentation">
      <style:graphic-properties draw:textarea-horizontal-align="justify" draw:shadow="hidden" draw:shadow-offset-x="0.2cm" draw:shadow-offset-y="0.2cm" draw:shadow-color="#808080"/>
      <style:text-properties style:letter-kerning="true"/>
    </style:style>
    <style:style style:name="simple-light-2-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simple-light-2-outline1" style:family="presentation">
      <style:graphic-properties draw:stroke="none" draw:fill="none">
        <text:list-style style:name="simple-light-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cm" fo:margin-bottom="0.5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outline2" style:family="presentation" style:parent-style-name="simple-light-2-outline1">
      <style:paragraph-properties fo:margin-left="0cm" fo:margin-right="0cm" fo:margin-top="0cm" fo:margin-bottom="0.4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3" style:family="presentation" style:parent-style-name="simple-light-2-outline2">
      <style:paragraph-properties fo:margin-left="0cm" fo:margin-right="0cm" fo:margin-top="0cm" fo:margin-bottom="0.3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4" style:family="presentation" style:parent-style-name="simple-light-2-outline3">
      <style:paragraph-properties fo:margin-left="0cm" fo:margin-right="0cm" fo:margin-top="0cm" fo:margin-bottom="0.2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5" style:family="presentation" style:parent-style-name="simple-light-2-outline4">
      <style:paragraph-properties fo:margin-top="0cm" fo:margin-bottom="0.1cm"/>
      <style:text-properties fo:font-size="20pt" style:font-size-asian="20pt" style:font-size-complex="20pt"/>
    </style:style>
    <style:style style:name="simple-light-2-outline6" style:family="presentation" style:parent-style-name="simple-light-2-outline5">
      <style:paragraph-properties fo:margin-top="0cm" fo:margin-bottom="0.1cm"/>
      <style:text-properties fo:font-size="20pt" style:font-size-asian="20pt" style:font-size-complex="20pt"/>
    </style:style>
    <style:style style:name="simple-light-2-outline7" style:family="presentation" style:parent-style-name="simple-light-2-outline6">
      <style:paragraph-properties fo:margin-top="0cm" fo:margin-bottom="0.1cm"/>
      <style:text-properties fo:font-size="20pt" style:font-size-asian="20pt" style:font-size-complex="20pt"/>
    </style:style>
    <style:style style:name="simple-light-2-outline8" style:family="presentation" style:parent-style-name="simple-light-2-outline7">
      <style:paragraph-properties fo:margin-top="0cm" fo:margin-bottom="0.1cm"/>
      <style:text-properties fo:font-size="20pt" style:font-size-asian="20pt" style:font-size-complex="20pt"/>
    </style:style>
    <style:style style:name="simple-light-2-outline9" style:family="presentation" style:parent-style-name="simple-light-2-outline8">
      <style:paragraph-properties fo:margin-top="0cm" fo:margin-bottom="0.1cm"/>
      <style:text-properties fo:font-size="20pt" style:font-size-asian="20pt" style:font-size-complex="20pt"/>
    </style:style>
    <style:style style:name="simple-light-2-subtitle" style:family="presentation">
      <style:graphic-properties draw:stroke="none" draw:fill="none" draw:textarea-vertical-align="middle">
        <text:list-style style:name="simple-light-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simple-light-2-title" style:family="presentation">
      <style:graphic-properties draw:stroke="none" draw:fill="none" draw:textarea-vertical-align="middle">
        <text:list-style style:name="simple-light-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background" style:family="presentation">
      <style:graphic-properties draw:stroke="none" draw:fill="solid" draw:fill-color="#ffffff"/>
      <style:text-properties style:letter-kerning="true"/>
    </style:style>
    <style:style style:name="simple-light-2-backgroundobjects" style:family="presentation">
      <style:graphic-properties draw:textarea-horizontal-align="justify" draw:shadow="hidden" draw:shadow-offset-x="0.2cm" draw:shadow-offset-y="0.2cm" draw:shadow-color="#808080"/>
      <style:text-properties style:letter-kerning="true"/>
    </style:style>
    <style:style style:name="simple-light-2-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simple-light-2-outline1" style:family="presentation">
      <style:graphic-properties draw:stroke="none" draw:fill="none">
        <text:list-style style:name="simple-light-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cm" fo:margin-bottom="0.5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style style:name="simple-light-2-outline2" style:family="presentation" style:parent-style-name="simple-light-2-outline1">
      <style:paragraph-properties fo:margin-left="0cm" fo:margin-right="0cm" fo:margin-top="0cm" fo:margin-bottom="0.4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3" style:family="presentation" style:parent-style-name="simple-light-2-outline2">
      <style:paragraph-properties fo:margin-left="0cm" fo:margin-right="0cm" fo:margin-top="0cm" fo:margin-bottom="0.3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4" style:family="presentation" style:parent-style-name="simple-light-2-outline3">
      <style:paragraph-properties fo:margin-left="0cm" fo:margin-right="0cm" fo:margin-top="0cm" fo:margin-bottom="0.2cm" fo:line-height="100%" fo:text-align="start" fo:text-indent="0cm" style:writing-mode="lr-tb"/>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simple-light-2-outline5" style:family="presentation" style:parent-style-name="simple-light-2-outline4">
      <style:paragraph-properties fo:margin-top="0cm" fo:margin-bottom="0.1cm"/>
      <style:text-properties fo:font-size="20pt" style:font-size-asian="20pt" style:font-size-complex="20pt"/>
    </style:style>
    <style:style style:name="simple-light-2-outline6" style:family="presentation" style:parent-style-name="simple-light-2-outline5">
      <style:paragraph-properties fo:margin-top="0cm" fo:margin-bottom="0.1cm"/>
      <style:text-properties fo:font-size="20pt" style:font-size-asian="20pt" style:font-size-complex="20pt"/>
    </style:style>
    <style:style style:name="simple-light-2-outline7" style:family="presentation" style:parent-style-name="simple-light-2-outline6">
      <style:paragraph-properties fo:margin-top="0cm" fo:margin-bottom="0.1cm"/>
      <style:text-properties fo:font-size="20pt" style:font-size-asian="20pt" style:font-size-complex="20pt"/>
    </style:style>
    <style:style style:name="simple-light-2-outline8" style:family="presentation" style:parent-style-name="simple-light-2-outline7">
      <style:paragraph-properties fo:margin-top="0cm" fo:margin-bottom="0.1cm"/>
      <style:text-properties fo:font-size="20pt" style:font-size-asian="20pt" style:font-size-complex="20pt"/>
    </style:style>
    <style:style style:name="simple-light-2-outline9" style:family="presentation" style:parent-style-name="simple-light-2-outline8">
      <style:paragraph-properties fo:margin-top="0cm" fo:margin-bottom="0.1cm"/>
      <style:text-properties fo:font-size="20pt" style:font-size-asian="20pt" style:font-size-complex="20pt"/>
    </style:style>
    <style:style style:name="simple-light-2-subtitle" style:family="presentation">
      <style:graphic-properties draw:stroke="none" draw:fill="none" draw:textarea-vertical-align="middle">
        <text:list-style style:name="simple-light-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simple-light-2-title" style:family="presentation">
      <style:graphic-properties draw:stroke="none" draw:fill="none" draw:textarea-vertical-align="middle">
        <text:list-style style:name="simple-light-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color="#000000" style:text-outline="false" style:text-line-through-style="none" fo:font-family="Arial" fo:font-size="14pt" fo:letter-spacing="normal" fo:font-style="normal" fo:text-shadow="none" style:text-underline-style="none" fo:font-weight="normal" style:letter-kerning="true" style:font-family-asian="Arial" style:font-size-asian="14pt" style:font-style-asian="normal" style:font-weight-asian="normal" style:font-family-complex="Arial" style:font-size-complex="1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5.4cm" fo:page-height="14.288cm" style:print-orientation="landscape"/>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gr3"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Mgr4"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25.021cm, 12.877cm, 0cm)" draw:image-opacity="100%" style:mirror="none"/>
    </style:style>
    <style:style style:name="Mgr5" style:family="graphic" style:parent-style-name="standard">
      <style:graphic-properties draw:stroke="none" svg:stroke-width="0cm" draw:fill="solid" draw:fill-color="#dd3d6e" draw:textarea-vertical-align="middle" draw:auto-grow-height="false" fo:min-height="0cm" fo:min-width="0cm" fo:padding-top="0.254cm" fo:padding-bottom="0.254cm" fo:padding-left="0.254cm" fo:padding-right="0.254cm" fo:wrap-option="wrap"/>
    </style:style>
    <style:style style:name="Mgr6"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4.029cm, 0cm, 0cm, 0cm)" draw:image-opacity="100%" style:mirror="none"/>
    </style:style>
    <style:style style:name="Mgr7" style:family="graphic" style:parent-style-name="standard">
      <style:graphic-properties draw:stroke="none" svg:stroke-width="0cm" draw:fill="solid" draw:fill-color="#6abfda" draw:textarea-vertical-align="middle" draw:auto-grow-height="false" fo:min-height="0cm" fo:min-width="0cm" fo:padding-top="0.254cm" fo:padding-bottom="0.254cm" fo:padding-left="0.254cm" fo:padding-right="0.254cm" fo:wrap-option="wrap"/>
    </style:style>
    <style:style style:name="Mgr8" style:family="graphic" style:parent-style-name="standard">
      <style:graphic-properties draw:stroke="solid" svg:stroke-width="0.026cm" svg:stroke-color="#ffffff" draw:stroke-linejoin="round" draw:fill="solid" draw:fill-color="#ffffff" draw:textarea-vertical-align="middle" draw:auto-grow-height="false" fo:min-height="0cm" fo:min-width="0cm" fo:padding-top="0.254cm" fo:padding-bottom="0.254cm" fo:padding-left="0.254cm" fo:padding-right="0.254cm" fo:wrap-option="wrap"/>
    </style:style>
    <style:style style:name="Mgr9" style:family="graphic" style:parent-style-name="standard">
      <style:graphic-properties draw:stroke="solid" svg:stroke-width="0.026cm" svg:stroke-color="#6abfda" draw:stroke-linejoin="round" draw:fill="none" draw:auto-grow-height="false" fo:min-height="0cm" fo:min-width="0cm" fo:padding-top="0.125cm" fo:padding-bottom="0.125cm" fo:padding-left="0.25cm" fo:padding-right="0.25cm" fo:wrap-option="wrap"/>
    </style:style>
    <style:style style:name="Mgr10"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13.394cm, 0cm, 0cm, 20.886cm)" draw:image-opacity="100%" style:mirror="none"/>
    </style:style>
    <style:style style:name="Mgr11" style:family="graphic" style:parent-style-name="standard">
      <style:graphic-properties draw:stroke="none" svg:stroke-width="0cm" draw:fill="none" draw:auto-grow-height="false" fo:min-height="0cm" fo:min-width="0cm" fo:padding-top="0.125cm" fo:padding-bottom="0.125cm" fo:padding-left="0.25cm" fo:padding-right="0.25cm" fo:wrap-option="wrap"/>
    </style:style>
    <style:style style:name="Mpr1" style:family="presentation" style:parent-style-name="simple-light-2-backgroundobjects">
      <style:graphic-properties draw:stroke="none" draw:fill="none" draw:fill-color="#ffffff" draw:auto-grow-height="false" fo:min-height="1.485cm"/>
    </style:style>
    <style:style style:name="Mpr2" style:family="presentation" style:parent-style-name="simple-light-2-backgroundobjects">
      <style:graphic-properties draw:stroke="none" draw:fill="none" draw:fill-color="#ffffff" draw:textarea-vertical-align="bottom" draw:auto-grow-height="false" fo:min-height="1.485cm"/>
    </style:style>
    <style:style style:name="Mpr3" style:family="presentation" style:parent-style-name="simple-light-2-title">
      <style:graphic-properties draw:stroke="none" svg:stroke-width="0cm" draw:fill="none" draw:textarea-vertical-align="top" draw:auto-grow-height="false" fo:min-height="2.386cm" fo:padding-top="0.254cm" fo:padding-bottom="0.254cm" fo:padding-left="0.254cm" fo:padding-right="0.254cm" fo:wrap-option="wrap"/>
    </style:style>
    <style:style style:name="Mpr4" style:family="presentation" style:parent-style-name="simple-light-2-title">
      <style:graphic-properties draw:stroke="none" svg:stroke-width="0cm" draw:fill="none" draw:textarea-vertical-align="middle" draw:auto-grow-height="false" fo:min-height="2.386cm" fo:padding-top="0.254cm" fo:padding-bottom="0.254cm" fo:padding-left="0.254cm" fo:padding-right="0.254cm" fo:wrap-option="wrap"/>
    </style:style>
    <style:style style:name="Mpr5" style:family="presentation" style:parent-style-name="simple-light-2-backgroundobjects">
      <style:graphic-properties draw:stroke="none" draw:fill="none" draw:fill-color="#ffffff" draw:auto-grow-height="false" fo:min-height="1.27cm"/>
    </style:style>
    <style:style style:name="Mpr6" style:family="presentation" style:parent-style-name="simple-light-2-backgroundobjects">
      <style:graphic-properties draw:stroke="none" draw:fill="none" draw:fill-color="#ffffff" draw:textarea-vertical-align="bottom" draw:auto-grow-height="false" fo:min-height="1.27cm"/>
    </style:style>
    <style:style style:name="Mpr7" style:family="presentation" style:parent-style-name="simple-light-2-outline1">
      <style:graphic-properties draw:stroke="none" svg:stroke-width="0cm" draw:fill="none" draw:textarea-vertical-align="top" draw:auto-grow-height="false" fo:min-height="9.43cm" fo:padding-top="0.254cm" fo:padding-bottom="0.254cm" fo:padding-left="0.254cm" fo:padding-right="0.254cm" fo:wrap-option="wrap"/>
    </style:style>
    <style:style style:name="Mpr8" style:family="presentation" style:parent-style-name="simple-light-2-title">
      <style:graphic-properties draw:stroke="solid" svg:stroke-width="0.026cm" svg:stroke-color="#6abfda" draw:stroke-linejoin="round" draw:fill="solid" draw:fill-color="#000000" draw:textarea-vertical-align="top" draw:auto-grow-height="false" fo:min-height="2.386cm" fo:padding-top="0.254cm" fo:padding-bottom="0.254cm" fo:padding-left="0.254cm" fo:padding-right="0.254cm" fo:wrap-option="wrap"/>
    </style:style>
    <style:style style:name="Mpr9" style:family="presentation" style:parent-style-name="simple-light-2-title">
      <style:graphic-properties draw:stroke="none" svg:stroke-width="0cm" draw:fill="none" draw:textarea-vertical-align="bottom" draw:auto-grow-height="false" fo:min-height="2.386cm" fo:padding-top="0.254cm" fo:padding-bottom="0.254cm" fo:padding-left="0.254cm" fo:padding-right="0.254cm" fo:wrap-option="wrap"/>
    </style:style>
    <style:style style:name="MP1" style:family="paragraph">
      <style:text-properties fo:font-size="14pt" style:font-size-asian="14pt" style:font-size-complex="14pt"/>
    </style:style>
    <style:style style:name="MP2" style:family="paragraph">
      <style:paragraph-properties fo:text-align="end"/>
      <style:text-properties fo:font-size="14pt" style:font-size-asian="14pt" style:font-size-complex="14pt"/>
    </style:style>
    <style:style style:name="MP3" style:family="paragraph">
      <style:paragraph-properties fo:margin-left="0cm" fo:margin-right="0cm" fo:margin-top="0cm" fo:margin-bottom="0cm" fo:line-height="100%" fo:text-align="start" fo:text-indent="0cm" style:writing-mode="lr-tb"/>
      <style:text-properties fo:font-size="18pt"/>
    </style:style>
    <style:style style:name="MP4" style:family="paragraph">
      <style:paragraph-properties style:font-independent-line-spacing="true"/>
      <style:text-properties fo:font-size="18pt"/>
    </style:style>
    <style:style style:name="MP5" style:family="paragraph">
      <style:paragraph-properties fo:text-align="center"/>
      <style:text-properties fo:font-size="18pt"/>
    </style:style>
    <style:style style:name="MP6" style:family="paragraph">
      <style:paragraph-properties fo:margin-left="0cm" fo:margin-right="0cm" fo:margin-top="0cm" fo:margin-bottom="0cm" fo:text-align="center" fo:text-indent="0cm" style:writing-mode="lr-tb"/>
      <style:text-properties fo:font-size="18pt"/>
    </style:style>
    <style:style style:name="MP7" style:family="paragraph">
      <style:text-properties fo:font-size="18pt"/>
    </style:style>
    <style:style style:name="MT1" style:family="text">
      <style:text-properties fo:color="#000000" style:text-line-through-style="none" fo:font-family="Arial" fo:font-size="14pt" fo:letter-spacing="normal" fo:font-style="normal" style:text-underline-style="none" fo:font-weight="normal" style:font-family-asian="Arial" style:font-size-asian="14pt" style:font-style-asian="normal" style:font-weight-asian="normal" style:font-family-complex="Arial" style:font-size-complex="14pt" style:font-style-complex="normal" style:font-weight-complex="normal"/>
    </style:style>
    <style:style style:name="MT2" style:family="text">
      <style:text-properties fo:color="#000000" style:text-line-through-style="none" fo:font-family="Arial" fo:font-size="26pt" fo:letter-spacing="normal" fo:font-style="normal" style:text-underline-style="none" fo:font-weight="normal" style:font-family-asian="Arial" style:font-size-asian="26pt" style:font-style-asian="normal" style:font-weight-asian="normal" style:font-family-complex="Arial" style:font-size-complex="26pt" style:font-style-complex="normal" style:font-weight-complex="normal"/>
    </style:style>
    <style:style style:name="MT3" style:family="text">
      <style:text-properties fo:color="#000000" style:text-line-through-style="none" fo:font-family="Arial" fo:font-size="50pt" fo:letter-spacing="normal" fo:font-style="normal" style:text-underline-style="none" fo:font-weight="normal" style:font-family-asian="Arial" style:font-size-asian="50pt" style:font-style-asian="normal" style:font-weight-asian="normal" style:font-family-complex="Arial" style:font-size-complex="50pt" style:font-style-complex="normal" style:font-weight-complex="normal"/>
    </style:style>
    <style:style style:name="MT4" style:family="text">
      <style:text-properties style:text-line-through-style="none" fo:font-family="Kanit" fo:letter-spacing="normal" fo:font-style="normal" style:text-underline-style="none" fo:font-weight="normal" style:font-family-asian="Kanit" style:font-style-asian="normal" style:font-weight-asian="normal" style:font-family-complex="Kanit" style:font-style-complex="normal" style:font-weight-complex="normal"/>
    </style:style>
    <style:style style:name="MT5" style:family="text">
      <style:text-properties fo:color="#000000" style:text-line-through-style="none" fo:font-family="Arial" fo:font-size="24pt" fo:letter-spacing="normal" fo:font-style="normal" style:text-underline-style="none" fo:font-weight="normal" style:font-family-asian="Arial" style:font-size-asian="24pt" style:font-style-asian="normal" style:font-weight-asian="normal" style:font-family-complex="Arial" style:font-size-complex="24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3">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4">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5">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6">
      <text:list-level-style-number text:level="1" style:num-format="">
        <style:list-level-properties text:min-label-width="0.6cm"/>
        <style:text-properties style:use-window-font-color="true" fo:font-size="45%"/>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7">
      <text:list-level-style-bullet text:level="1" text:bullet-char="●">
        <style:list-level-properties text:space-before="0.424cm" text:min-label-width="0.846cm"/>
        <style:text-properties fo:font-family="'Open Sans Light'" style:font-family-generic="swiss" fo:color="#000000"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1" draw:layer="backgroundobjects" svg:width="9.113cm" svg:height="1.484cm" svg:x="0cm" svg:y="0cm" presentation:class="header">
        <draw:text-box>
          <text:p text:style-name="MP1">
            <presentation:header/>
          </text:p>
        </draw:text-box>
      </draw:frame>
      <draw:frame draw:style-name="Mgr1" draw:text-style-name="MP2" draw:layer="backgroundobjects" svg:width="9.113cm" svg:height="1.484cm" svg:x="11.886cm" svg:y="0cm" presentation:class="date-time">
        <draw:text-box>
          <text:p text:style-name="MP2">
            <presentation:date-time/>
          </text:p>
        </draw:text-box>
      </draw:frame>
      <draw:frame draw:style-name="Mgr2" draw:text-style-name="MP1" draw:layer="backgroundobjects" svg:width="9.113cm" svg:height="1.484cm" svg:x="0cm" svg:y="28.215cm" presentation:class="footer">
        <draw:text-box>
          <text:p text:style-name="MP1">
            <presentation:footer/>
          </text:p>
        </draw:text-box>
      </draw:frame>
      <draw:frame draw:style-name="Mgr2" draw:text-style-name="MP2" draw:layer="backgroundobjects" svg:width="9.113cm" svg:height="1.484cm" svg:x="11.886cm" svg:y="28.215cm" presentation:class="page-number">
        <draw:text-box>
          <text:p text:style-name="MP2">
            <text:page-number>&lt;number&gt;</text:page-number>
          </text:p>
        </draw:text-box>
      </draw:frame>
    </style:handout-master>
    <style:master-page style:name="simple-light-2" style:page-layout-name="PM1" draw:style-name="Mdp1">
      <draw:frame presentation:style-name="simple-light-2-title" draw:layer="backgroundobjects" svg:width="22.859cm" svg:height="2.385cm" svg:x="1.27cm" svg:y="0.57cm" presentation:class="title" presentation:placeholder="true">
        <draw:text-box/>
      </draw:frame>
      <draw:frame presentation:style-name="simple-light-2-outline1" draw:layer="backgroundobjects" svg:width="22.859cm" svg:height="9.429cm" svg:x="1.27cm" svg:y="3.343cm" presentation:class="outline" presentation:placeholder="true">
        <draw:text-box/>
      </draw:frame>
      <presentation:notes style:page-layout-name="PM2">
        <draw:page-thumbnail presentation:style-name="simple-light-2-title" draw:layer="backgroundobjects" svg:width="14.848cm" svg:height="11.136cm" svg:x="3.075cm" svg:y="2.257cm" presentation:class="page"/>
        <draw:frame presentation:style-name="simple-light-2-notes" draw:layer="backgroundobjects" svg:width="16.799cm" svg:height="13.364cm" svg:x="2.1cm" svg:y="14.107cm" presentation:class="notes" presentation:placeholder="true">
          <draw:text-box/>
        </draw:frame>
        <draw:frame presentation:style-name="Mpr1" draw:text-style-name="MP1" draw:layer="backgroundobjects" svg:width="9.113cm" svg:height="1.484cm" svg:x="0cm" svg:y="0cm" presentation:class="header">
          <draw:text-box>
            <text:p text:style-name="MP1">
              <presentation:header/>
            </text:p>
          </draw:text-box>
        </draw:frame>
        <draw:frame presentation:style-name="Mpr1" draw:text-style-name="MP2" draw:layer="backgroundobjects" svg:width="9.113cm" svg:height="1.484cm" svg:x="11.886cm" svg:y="0cm" presentation:class="date-time">
          <draw:text-box>
            <text:p text:style-name="MP2">
              <presentation:date-time/>
            </text:p>
          </draw:text-box>
        </draw:frame>
        <draw:frame presentation:style-name="Mpr2" draw:text-style-name="MP1" draw:layer="backgroundobjects" svg:width="9.113cm" svg:height="1.484cm" svg:x="0cm" svg:y="28.215cm" presentation:class="footer">
          <draw:text-box>
            <text:p text:style-name="MP1">
              <presentation:footer/>
            </text:p>
          </draw:text-box>
        </draw:frame>
        <draw:frame presentation:style-name="Mpr2" draw:text-style-name="MP2" draw:layer="backgroundobjects" svg:width="9.113cm" svg:height="1.484cm" svg:x="11.886cm" svg:y="28.215cm" presentation:class="page-number">
          <draw:text-box>
            <text:p text:style-name="MP2">
              <text:page-number>&lt;number&gt;</text:page-number>
            </text:p>
          </draw:text-box>
        </draw:frame>
      </presentation:notes>
    </style:master-page>
    <style:master-page style:name="simple-light-2" style:page-layout-name="PM1" draw:style-name="Mdp1">
      <draw:frame draw:name="Google Shape;95;p13" presentation:style-name="Mpr3" draw:text-style-name="MP4" draw:layer="backgroundobjects" svg:width="21.399cm" svg:height="1.59cm" svg:x="2cm" svg:y="1.236cm" presentation:class="title" presentation:user-transformed="true">
        <draw:text-box>
          <text:p text:style-name="MP3">
            <text:span text:style-name="MT1">Click to edit the title text format</text:span>
          </text:p>
        </draw:text-box>
      </draw:frame>
      <draw:frame draw:name="Google Shape;96;p13" presentation:style-name="Mpr4" draw:text-style-name="MP4" draw:layer="backgroundobjects" svg:width="2.04cm" svg:height="1.242cm" svg:x="2.395cm" svg:y="4.114cm" presentation:class="title" presentation:user-transformed="true">
        <draw:text-box>
          <text:p text:style-name="MP3">
            <text:span text:style-name="MT2">Click to edit the title text formatxx%</text:span>
          </text:p>
        </draw:text-box>
      </draw:frame>
      <draw:frame draw:name="Google Shape;97;p13" presentation:style-name="Mpr4" draw:text-style-name="MP4" draw:layer="backgroundobjects" svg:width="2.04cm" svg:height="1.242cm" svg:x="2.395cm" svg:y="8.095cm" presentation:class="title" presentation:user-transformed="true">
        <draw:text-box>
          <text:p text:style-name="MP3">
            <text:span text:style-name="MT2">Click to edit the title text formatxx%</text:span>
          </text:p>
        </draw:text-box>
      </draw:frame>
      <draw:frame draw:name="Google Shape;98;p13" presentation:style-name="Mpr4" draw:text-style-name="MP4" draw:layer="backgroundobjects" svg:width="2.04cm" svg:height="1.242cm" svg:x="9.873cm" svg:y="4.114cm" presentation:class="title" presentation:user-transformed="true">
        <draw:text-box>
          <text:p text:style-name="MP3">
            <text:span text:style-name="MT2">Click to edit the title text formatxx%</text:span>
          </text:p>
        </draw:text-box>
      </draw:frame>
      <draw:frame draw:name="Google Shape;99;p13" presentation:style-name="Mpr4" draw:text-style-name="MP4" draw:layer="backgroundobjects" svg:width="2.04cm" svg:height="1.242cm" svg:x="9.873cm" svg:y="8.095cm" presentation:class="title" presentation:user-transformed="true">
        <draw:text-box>
          <text:p text:style-name="MP3">
            <text:span text:style-name="MT2">Click to edit the title text formatxx%</text:span>
          </text:p>
        </draw:text-box>
      </draw:frame>
      <draw:frame draw:name="Google Shape;100;p13" presentation:style-name="Mpr4" draw:text-style-name="MP4" draw:layer="backgroundobjects" svg:width="2.04cm" svg:height="1.242cm" svg:x="17.391cm" svg:y="4.114cm" presentation:class="title" presentation:user-transformed="true">
        <draw:text-box>
          <text:p text:style-name="MP3">
            <text:span text:style-name="MT2">Click to edit the title text formatxx%</text:span>
          </text:p>
        </draw:text-box>
      </draw:frame>
      <draw:frame draw:name="Google Shape;101;p13" presentation:style-name="Mpr4" draw:text-style-name="MP4" draw:layer="backgroundobjects" svg:width="2.04cm" svg:height="1.242cm" svg:x="17.391cm" svg:y="8.095cm" presentation:class="title" presentation:user-transformed="true">
        <draw:text-box>
          <text:p text:style-name="MP3">
            <text:span text:style-name="MT2">Click to edit the title text formatxx%</text:span>
          </text:p>
        </draw:text-box>
      </draw:frame>
      <draw:frame draw:name="Google Shape;108;p13" draw:style-name="Mgr3" draw:text-style-name="MP5" draw:layer="backgroundobjects" svg:width="26.647cm" svg:height="14.989cm" svg:x="-0.624cm" svg:y="-0.351cm">
        <draw:image xlink:href="Pictures/10000201000008000000048053E006F2.png" xlink:type="simple" xlink:show="embed" xlink:actuate="onLoad">
          <text:p/>
        </draw:image>
      </draw:frame>
      <draw:frame draw:name="Google Shape;109;p13" draw:style-name="Mgr4" draw:text-style-name="MP5" draw:layer="backgroundobjects" svg:width="9.134cm" svg:height="5.511cm" svg:x="16.266cm" svg:y="0cm">
        <draw:image xlink:href="Pictures/100002010000080000000480FEB94D49.png" xlink:type="simple" xlink:show="embed" xlink:actuate="onLoad">
          <text:p/>
        </draw:image>
      </draw:frame>
      <draw:custom-shape draw:name="Google Shape;110;p13" draw:style-name="Mgr5" draw:text-style-name="MP4" draw:layer="backgroundobjects" svg:width="0.205cm" svg:height="0.205cm" svg:x="23.624cm" svg:y="11.612cm">
        <text:p/>
        <draw:enhanced-geometry svg:viewBox="0 0 21600 21600" draw:type="rectangle" draw:enhanced-path="M 0 0 L 21600 0 21600 21600 0 21600 0 0 Z N"/>
      </draw:custom-shape>
      <draw:custom-shape draw:name="Google Shape;111;p13" draw:style-name="Mgr5" draw:text-style-name="MP4" draw:layer="backgroundobjects" svg:width="0.205cm" svg:height="0.205cm" svg:x="23.201cm" svg:y="12.035cm">
        <text:p/>
        <draw:enhanced-geometry svg:viewBox="0 0 21600 21600" draw:type="rectangle" draw:enhanced-path="M 0 0 L 21600 0 21600 21600 0 21600 0 0 Z N"/>
      </draw:custom-shape>
      <draw:custom-shape draw:name="Google Shape;112;p13" draw:style-name="Mgr5" draw:text-style-name="MP4" draw:layer="backgroundobjects" svg:width="0.205cm" svg:height="0.205cm" svg:x="23.624cm" svg:y="12.459cm">
        <text:p/>
        <draw:enhanced-geometry svg:viewBox="0 0 21600 21600" draw:type="rectangle" draw:enhanced-path="M 0 0 L 21600 0 21600 21600 0 21600 0 0 Z N"/>
      </draw:custom-shape>
      <draw:frame presentation:style-name="simple-light-2-outline1" draw:layer="backgroundobjects" svg:width="22.859cm" svg:height="9.429cm" svg:x="1.27cm" svg:y="3.343cm" presentation:class="outline" presentation:placeholder="true">
        <draw:text-box/>
      </draw:frame>
      <presentation:notes style:page-layout-name="PM2">
        <draw:page-thumbnail presentation:style-name="simple-light-2-title" draw:layer="backgroundobjects" svg:width="16.931cm" svg:height="9.524cm" svg:x="1.059cm" svg:y="1.93cm" presentation:class="page"/>
        <draw:frame presentation:style-name="simple-light-2-notes" draw:layer="backgroundobjects" svg:width="15.239cm" svg:height="11.429cm" svg:x="1.905cm" svg:y="12.065cm" presentation:class="notes" presentation:placeholder="true">
          <draw:text-box/>
        </draw:frame>
        <draw:frame presentation:style-name="Mpr5" draw:text-style-name="MP1" draw:layer="backgroundobjects" svg:width="8.266cm" svg:height="1.269cm" svg:x="0cm" svg:y="0cm" presentation:class="header">
          <draw:text-box>
            <text:p text:style-name="MP1">
              <presentation:header/>
            </text:p>
          </draw:text-box>
        </draw:frame>
        <draw:frame presentation:style-name="Mpr5" draw:text-style-name="MP2" draw:layer="backgroundobjects" svg:width="8.266cm" svg:height="1.269cm" svg:x="10.783cm" svg:y="0cm" presentation:class="date-time">
          <draw:text-box>
            <text:p text:style-name="MP2">
              <presentation:date-time/>
            </text:p>
          </draw:text-box>
        </draw:frame>
        <draw:frame presentation:style-name="Mpr6" draw:text-style-name="MP1" draw:layer="backgroundobjects" svg:width="8.266cm" svg:height="1.269cm" svg:x="0cm" svg:y="24.13cm" presentation:class="footer">
          <draw:text-box>
            <text:p text:style-name="MP1">
              <presentation:footer/>
            </text:p>
          </draw:text-box>
        </draw:frame>
        <draw:frame presentation:style-name="Mpr6" draw:text-style-name="MP2" draw:layer="backgroundobjects" svg:width="8.266cm" svg:height="1.269cm" svg:x="10.783cm" svg:y="24.13cm" presentation:class="page-number">
          <draw:text-box>
            <text:p text:style-name="MP2">
              <text:page-number>&lt;number&gt;</text:page-number>
            </text:p>
          </draw:text-box>
        </draw:frame>
      </presentation:notes>
    </style:master-page>
    <style:master-page style:name="simple-light-2" style:page-layout-name="PM1" draw:style-name="Mdp1">
      <draw:frame draw:name="Google Shape;30;p3" draw:style-name="Mgr3" draw:text-style-name="MP5" draw:layer="backgroundobjects" svg:width="25.401cm" svg:height="14.287cm" svg:x="-0.001cm" svg:y="0cm">
        <draw:image xlink:href="Pictures/100002010000080000000480FEB94D49.png" xlink:type="simple" xlink:show="embed" xlink:actuate="onLoad">
          <text:p/>
        </draw:image>
      </draw:frame>
      <draw:frame draw:name="Google Shape;31;p3" draw:style-name="Mgr6" draw:text-style-name="MP5" draw:layer="backgroundobjects" svg:width="26.549cm" svg:height="12.959cm" svg:x="-0.919cm" svg:y="1.57cm">
        <draw:image xlink:href="Pictures/10000201000008000000048036C98ADB.png" xlink:type="simple" xlink:show="embed" xlink:actuate="onLoad">
          <text:p/>
        </draw:image>
      </draw:frame>
      <draw:frame draw:name="Google Shape;32;p3" presentation:style-name="Mpr3" draw:text-style-name="MP4" draw:layer="backgroundobjects" svg:width="12.111cm" svg:height="3.063cm" svg:x="6.644cm" svg:y="6.693cm" presentation:class="title" presentation:user-transformed="true">
        <draw:text-box>
          <text:p text:style-name="MP3">
            <text:span text:style-name="MT3">Click to edit the title text format</text:span>
          </text:p>
        </draw:text-box>
      </draw:frame>
      <draw:frame draw:name="Google Shape;33;p3" presentation:style-name="Mpr4" draw:text-style-name="MP4" draw:layer="backgroundobjects" svg:width="3.027cm" svg:height="2.854cm" svg:x="11.187cm" svg:y="3.757cm" presentation:class="title" presentation:user-transformed="true">
        <draw:text-box>
          <text:p text:style-name="MP3">
            <text:span text:style-name="MT3">Click to edit the title text formatxx%</text:span>
          </text:p>
        </draw:text-box>
      </draw:frame>
      <draw:g draw:name="Google Shape;34;p3">
        <draw:custom-shape draw:name="Google Shape;35;p3" draw:style-name="Mgr7" draw:text-style-name="MP4" draw:layer="layout" svg:width="0.331cm" svg:height="0.205cm" draw:transform="rotate (1.5707963267946) translate (3.154cm 1.291cm)">
          <text:p text:style-name="MP6">
            <text:span text:style-name="MT4">
              <text:s text:c="2"/>
            </text:span>
          </text:p>
          <draw:enhanced-geometry svg:viewBox="0 0 21600 21600" draw:type="rectangle" draw:enhanced-path="M 0 0 L 21600 0 21600 21600 0 21600 0 0 Z N"/>
        </draw:custom-shape>
        <draw:custom-shape draw:name="Google Shape;36;p3" draw:style-name="Mgr7" draw:text-style-name="MP4" draw:layer="layout" svg:width="0.331cm" svg:height="0.01cm" draw:transform="rotate (1.5707963267946) translate (7.083cm 1.291cm)">
          <text:p text:style-name="MP6">
            <text:span text:style-name="MT4">
              <text:s text:c="2"/>
            </text:span>
          </text:p>
          <draw:enhanced-geometry svg:viewBox="0 0 21600 21600" draw:type="rectangle" draw:enhanced-path="M 0 0 L 21600 0 21600 21600 0 21600 0 0 Z N"/>
        </draw:custom-shape>
        <draw:custom-shape draw:name="Google Shape;37;p3" draw:style-name="Mgr7" draw:text-style-name="MP4" draw:layer="layout" svg:width="0.331cm" svg:height="0.01cm" draw:transform="rotate (1.5707963267946) translate (7.888cm 1.291cm)">
          <text:p text:style-name="MP6">
            <text:span text:style-name="MT4">
              <text:s text:c="2"/>
            </text:span>
          </text:p>
          <draw:enhanced-geometry svg:viewBox="0 0 21600 21600" draw:type="rectangle" draw:enhanced-path="M 0 0 L 21600 0 21600 21600 0 21600 0 0 Z N"/>
        </draw:custom-shape>
      </draw:g>
      <draw:g draw:name="Google Shape;38;p3">
        <draw:custom-shape draw:name="Google Shape;39;p3" draw:style-name="Mgr8" draw:text-style-name="MP4" draw:layer="layout" svg:width="0.372cm" svg:height="0.372cm" svg:x="3.015cm" svg:y="13.088cm">
          <text:p/>
          <draw:enhanced-geometry svg:viewBox="0 0 21600 21600" draw:type="rectangle" draw:enhanced-path="M 0 0 L 21600 0 21600 21600 0 21600 0 0 Z N"/>
        </draw:custom-shape>
        <draw:custom-shape draw:name="Google Shape;40;p3" draw:style-name="Mgr8" draw:text-style-name="MP4" draw:layer="layout" svg:width="0.372cm" svg:height="0.372cm" svg:x="3.388cm" svg:y="13.088cm">
          <text:p/>
          <draw:enhanced-geometry svg:viewBox="0 0 21600 21600" draw:type="rectangle" draw:enhanced-path="M 0 0 L 21600 0 21600 21600 0 21600 0 0 Z N"/>
        </draw:custom-shape>
        <draw:custom-shape draw:name="Google Shape;41;p3" draw:style-name="Mgr8" draw:text-style-name="MP4" draw:layer="layout" svg:width="0.372cm" svg:height="0.372cm" svg:x="3.761cm" svg:y="13.088cm">
          <text:p/>
          <draw:enhanced-geometry svg:viewBox="0 0 21600 21600" draw:type="rectangle" draw:enhanced-path="M 0 0 L 21600 0 21600 21600 0 21600 0 0 Z N"/>
        </draw:custom-shape>
        <draw:custom-shape draw:name="Google Shape;42;p3" draw:style-name="Mgr8" draw:text-style-name="MP4" draw:layer="layout" svg:width="0.372cm" svg:height="0.372cm" svg:x="4.134cm" svg:y="13.088cm">
          <text:p/>
          <draw:enhanced-geometry svg:viewBox="0 0 21600 21600" draw:type="rectangle" draw:enhanced-path="M 0 0 L 21600 0 21600 21600 0 21600 0 0 Z N"/>
        </draw:custom-shape>
      </draw:g>
      <draw:frame presentation:style-name="simple-light-2-outline1" draw:layer="backgroundobjects" svg:width="22.859cm" svg:height="9.429cm" svg:x="1.27cm" svg:y="3.343cm" presentation:class="outline" presentation:placeholder="true">
        <draw:text-box/>
      </draw:frame>
      <presentation:notes style:page-layout-name="PM2">
        <draw:page-thumbnail presentation:style-name="simple-light-2-title" draw:layer="backgroundobjects" svg:width="16.931cm" svg:height="9.524cm" svg:x="1.059cm" svg:y="1.93cm" presentation:class="page"/>
        <draw:frame presentation:style-name="simple-light-2-notes" draw:layer="backgroundobjects" svg:width="15.239cm" svg:height="11.429cm" svg:x="1.905cm" svg:y="12.065cm" presentation:class="notes" presentation:placeholder="true">
          <draw:text-box/>
        </draw:frame>
        <draw:frame presentation:style-name="Mpr5" draw:text-style-name="MP1" draw:layer="backgroundobjects" svg:width="8.266cm" svg:height="1.269cm" svg:x="0cm" svg:y="0cm" presentation:class="header">
          <draw:text-box>
            <text:p text:style-name="MP1">
              <presentation:header/>
            </text:p>
          </draw:text-box>
        </draw:frame>
        <draw:frame presentation:style-name="Mpr5" draw:text-style-name="MP2" draw:layer="backgroundobjects" svg:width="8.266cm" svg:height="1.269cm" svg:x="10.783cm" svg:y="0cm" presentation:class="date-time">
          <draw:text-box>
            <text:p text:style-name="MP2">
              <presentation:date-time/>
            </text:p>
          </draw:text-box>
        </draw:frame>
        <draw:frame presentation:style-name="Mpr6" draw:text-style-name="MP1" draw:layer="backgroundobjects" svg:width="8.266cm" svg:height="1.269cm" svg:x="0cm" svg:y="24.13cm" presentation:class="footer">
          <draw:text-box>
            <text:p text:style-name="MP1">
              <presentation:footer/>
            </text:p>
          </draw:text-box>
        </draw:frame>
        <draw:frame presentation:style-name="Mpr6" draw:text-style-name="MP2" draw:layer="backgroundobjects" svg:width="8.266cm" svg:height="1.269cm" svg:x="10.783cm" svg:y="24.13cm" presentation:class="page-number">
          <draw:text-box>
            <text:p text:style-name="MP2">
              <text:page-number>&lt;number&gt;</text:page-number>
            </text:p>
          </draw:text-box>
        </draw:frame>
      </presentation:notes>
    </style:master-page>
    <style:master-page style:name="simple-light-2" style:page-layout-name="PM1" draw:style-name="Mdp1">
      <draw:frame draw:name="Google Shape;63;p7" presentation:style-name="Mpr3" draw:text-style-name="MP4" draw:layer="backgroundobjects" svg:width="12.637cm" svg:height="1.59cm" svg:x="2cm" svg:y="1.236cm" presentation:class="title" presentation:user-transformed="true">
        <draw:text-box>
          <text:p text:style-name="MP3">
            <text:span text:style-name="MT1">Click to edit the title text format</text:span>
          </text:p>
        </draw:text-box>
      </draw:frame>
      <draw:frame draw:name="Google Shape;64;p7" presentation:style-name="Mpr7" draw:text-style-name="MP4" draw:layer="backgroundobjects" svg:width="12.637cm" svg:height="7.401cm" svg:x="2cm" svg:y="4.299cm" presentation:class="outline" presentation:user-transformed="true">
        <draw:text-box>
          <text:p text:style-name="MP3">
            <text:span text:style-name="MT1">Click to edit the outline text format</text:span>
          </text:p>
          <text:list text:style-name="ML7">
            <text:list-item>
              <text:list>
                <text:list-item>
                  <text:p text:style-name="MP3">
                    <text:span text:style-name="MT1">Second Outline Level</text:span>
                  </text:p>
                  <text:list>
                    <text:list-item>
                      <text:p text:style-name="MP3">
                        <text:span text:style-name="MT1">Third Outline Level</text:span>
                      </text:p>
                      <text:list>
                        <text:list-item>
                          <text:p text:style-name="MP3">
                            <text:span text:style-name="MT1">Fourth Outline Level</text:span>
                          </text:p>
                          <text:list>
                            <text:list-item>
                              <text:p text:style-name="MP3">
                                <text:span text:style-name="MT1">Fifth Outline Level</text:span>
                              </text:p>
                              <text:list>
                                <text:list-item>
                                  <text:p text:style-name="MP3">
                                    <text:span text:style-name="MT1">Sixth Outline Level</text:span>
                                  </text:p>
                                  <text:list>
                                    <text:list-item>
                                      <text:p text:style-name="MP3">
                                        <text:span text:style-name="MT1">Seventh Outline Level</text:span>
                                      </text:p>
                                      <text:list>
                                        <text:list-item>
                                          <text:p text:style-name="MP3">
                                            <text:span text:style-name="MT1">Eighth Outline Level</text:span>
                                          </text:p>
                                          <text:list>
                                            <text:list-item>
                                              <text:p text:style-name="MP3">
                                                <text:span text:style-name="MT1">Ninth Outline Level</text:span>
                                              </text:p>
                                            </text:list-item>
                                          </text:list>
                                        </text:list-item>
                                      </text:list>
                                    </text:list-item>
                                  </text:list>
                                </text:list-item>
                              </text:list>
                            </text:list-item>
                          </text:list>
                        </text:list-item>
                      </text:list>
                    </text:list-item>
                  </text:list>
                </text:list-item>
              </text:list>
            </text:list-item>
          </text:list>
        </draw:text-box>
      </draw:frame>
      <draw:custom-shape draw:name="Google Shape;65;p7" draw:style-name="Mgr9" draw:text-style-name="MP7" draw:layer="backgroundobjects" svg:width="7.017cm" svg:height="10.276cm" svg:x="16.198cm" svg:y="2.101cm">
        <text:p/>
        <draw:enhanced-geometry svg:viewBox="0 0 21600 21600" draw:path-stretchpoint-x="10800" draw:path-stretchpoint-y="10800" draw:text-areas="?f3 ?f4 ?f5 ?f6" draw:type="round-rectangle" draw:modifiers="360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frame draw:name="Google Shape;66;p7" draw:style-name="Mgr3" draw:text-style-name="MP5" draw:layer="backgroundobjects" svg:width="26.647cm" svg:height="14.989cm" svg:x="-0.624cm" svg:y="-0.351cm">
        <draw:image xlink:href="Pictures/10000201000008000000048053E006F2.png" xlink:type="simple" xlink:show="embed" xlink:actuate="onLoad">
          <text:p/>
        </draw:image>
      </draw:frame>
      <draw:frame draw:name="Google Shape;67;p7" draw:style-name="Mgr10" draw:text-style-name="MP5" draw:layer="backgroundobjects" svg:width="12.651cm" svg:height="6.489cm" svg:x="-0.001cm" svg:y="7.797cm">
        <draw:image xlink:href="Pictures/100002010000080000000480FEB94D49.png" xlink:type="simple" xlink:show="embed" xlink:actuate="onLoad">
          <text:p/>
        </draw:image>
      </draw:frame>
      <presentation:notes style:page-layout-name="PM2">
        <draw:page-thumbnail presentation:style-name="simple-light-2-title" draw:layer="backgroundobjects" svg:width="16.931cm" svg:height="9.524cm" svg:x="1.059cm" svg:y="1.93cm" presentation:class="page"/>
        <draw:frame presentation:style-name="simple-light-2-notes" draw:layer="backgroundobjects" svg:width="15.239cm" svg:height="11.429cm" svg:x="1.905cm" svg:y="12.065cm" presentation:class="notes" presentation:placeholder="true">
          <draw:text-box/>
        </draw:frame>
        <draw:frame presentation:style-name="Mpr5" draw:text-style-name="MP1" draw:layer="backgroundobjects" svg:width="8.266cm" svg:height="1.269cm" svg:x="0cm" svg:y="0cm" presentation:class="header">
          <draw:text-box>
            <text:p text:style-name="MP1">
              <presentation:header/>
            </text:p>
          </draw:text-box>
        </draw:frame>
        <draw:frame presentation:style-name="Mpr5" draw:text-style-name="MP2" draw:layer="backgroundobjects" svg:width="8.266cm" svg:height="1.269cm" svg:x="10.783cm" svg:y="0cm" presentation:class="date-time">
          <draw:text-box>
            <text:p text:style-name="MP2">
              <presentation:date-time/>
            </text:p>
          </draw:text-box>
        </draw:frame>
        <draw:frame presentation:style-name="Mpr6" draw:text-style-name="MP1" draw:layer="backgroundobjects" svg:width="8.266cm" svg:height="1.269cm" svg:x="0cm" svg:y="24.13cm" presentation:class="footer">
          <draw:text-box>
            <text:p text:style-name="MP1">
              <presentation:footer/>
            </text:p>
          </draw:text-box>
        </draw:frame>
        <draw:frame presentation:style-name="Mpr6" draw:text-style-name="MP2" draw:layer="backgroundobjects" svg:width="8.266cm" svg:height="1.269cm" svg:x="10.783cm" svg:y="24.13cm" presentation:class="page-number">
          <draw:text-box>
            <text:p text:style-name="MP2">
              <text:page-number>&lt;number&gt;</text:page-number>
            </text:p>
          </draw:text-box>
        </draw:frame>
      </presentation:notes>
    </style:master-page>
    <style:master-page style:name="simple-light-2" style:page-layout-name="PM1" draw:style-name="Mdp1">
      <draw:frame draw:name="Google Shape;114;p14" presentation:style-name="Mpr3" draw:text-style-name="MP4" draw:layer="backgroundobjects" svg:width="21.399cm" svg:height="1.59cm" svg:x="2cm" svg:y="1.236cm" presentation:class="title" presentation:user-transformed="true">
        <draw:text-box>
          <text:p text:style-name="MP3">
            <text:span text:style-name="MT1">Click to edit the title text format</text:span>
          </text:p>
        </draw:text-box>
      </draw:frame>
      <draw:frame draw:name="Google Shape;115;p14" draw:style-name="Mgr3" draw:text-style-name="MP5" draw:layer="backgroundobjects" svg:width="26.647cm" svg:height="14.989cm" svg:x="-0.624cm" svg:y="-0.351cm">
        <draw:image xlink:href="Pictures/10000201000008000000048053E006F2.png" xlink:type="simple" xlink:show="embed" xlink:actuate="onLoad">
          <text:p/>
        </draw:image>
      </draw:frame>
      <draw:frame draw:name="Google Shape;116;p14" draw:style-name="Mgr4" draw:text-style-name="MP5" draw:layer="backgroundobjects" svg:width="9.134cm" svg:height="5.511cm" svg:x="16.266cm" svg:y="0cm">
        <draw:image xlink:href="Pictures/100002010000080000000480FEB94D49.png" xlink:type="simple" xlink:show="embed" xlink:actuate="onLoad">
          <text:p/>
        </draw:image>
      </draw:frame>
      <draw:frame presentation:style-name="simple-light-2-outline1" draw:layer="backgroundobjects" svg:width="22.859cm" svg:height="9.429cm" svg:x="1.27cm" svg:y="3.343cm" presentation:class="outline" presentation:placeholder="true">
        <draw:text-box/>
      </draw:frame>
      <presentation:notes style:page-layout-name="PM2">
        <draw:page-thumbnail presentation:style-name="simple-light-2-title" draw:layer="backgroundobjects" svg:width="16.931cm" svg:height="9.524cm" svg:x="1.059cm" svg:y="1.93cm" presentation:class="page"/>
        <draw:frame presentation:style-name="simple-light-2-notes" draw:layer="backgroundobjects" svg:width="15.239cm" svg:height="11.429cm" svg:x="1.905cm" svg:y="12.065cm" presentation:class="notes" presentation:placeholder="true">
          <draw:text-box/>
        </draw:frame>
        <draw:frame presentation:style-name="Mpr5" draw:text-style-name="MP1" draw:layer="backgroundobjects" svg:width="8.266cm" svg:height="1.269cm" svg:x="0cm" svg:y="0cm" presentation:class="header">
          <draw:text-box>
            <text:p text:style-name="MP1">
              <presentation:header/>
            </text:p>
          </draw:text-box>
        </draw:frame>
        <draw:frame presentation:style-name="Mpr5" draw:text-style-name="MP2" draw:layer="backgroundobjects" svg:width="8.266cm" svg:height="1.269cm" svg:x="10.783cm" svg:y="0cm" presentation:class="date-time">
          <draw:text-box>
            <text:p text:style-name="MP2">
              <presentation:date-time/>
            </text:p>
          </draw:text-box>
        </draw:frame>
        <draw:frame presentation:style-name="Mpr6" draw:text-style-name="MP1" draw:layer="backgroundobjects" svg:width="8.266cm" svg:height="1.269cm" svg:x="0cm" svg:y="24.13cm" presentation:class="footer">
          <draw:text-box>
            <text:p text:style-name="MP1">
              <presentation:footer/>
            </text:p>
          </draw:text-box>
        </draw:frame>
        <draw:frame presentation:style-name="Mpr6" draw:text-style-name="MP2" draw:layer="backgroundobjects" svg:width="8.266cm" svg:height="1.269cm" svg:x="10.783cm" svg:y="24.13cm" presentation:class="page-number">
          <draw:text-box>
            <text:p text:style-name="MP2">
              <text:page-number>&lt;number&gt;</text:page-number>
            </text:p>
          </draw:text-box>
        </draw:frame>
      </presentation:notes>
    </style:master-page>
    <style:master-page style:name="simple-light-2" style:page-layout-name="PM1" draw:style-name="Mdp1">
      <draw:custom-shape draw:name="Google Shape;78;p10" draw:style-name="Mgr11" draw:text-style-name="MP7" draw:layer="backgroundobjects" svg:width="25.399cm" svg:height="14.287cm" svg:x="0cm" svg:y="0cm">
        <text:p/>
        <draw:enhanced-geometry svg:viewBox="0 0 21600 21600" draw:type="rectangle" draw:enhanced-path="M 0 0 L 21600 0 21600 21600 0 21600 0 0 Z N"/>
      </draw:custom-shape>
      <draw:frame draw:name="Google Shape;79;p10" presentation:style-name="Mpr8" draw:text-style-name="MP4" draw:layer="backgroundobjects" svg:width="21.399cm" svg:height="1.398cm" svg:x="2cm" svg:y="11.402cm" presentation:class="title" presentation:user-transformed="true">
        <draw:text-box>
          <text:p text:style-name="MP3">
            <text:span text:style-name="MT5">Click to edit the title text format</text:span>
          </text:p>
        </draw:text-box>
      </draw:frame>
      <draw:frame presentation:style-name="simple-light-2-outline1" draw:layer="backgroundobjects" svg:width="22.859cm" svg:height="9.429cm" svg:x="1.27cm" svg:y="3.343cm" presentation:class="outline" presentation:placeholder="true">
        <draw:text-box/>
      </draw:frame>
      <presentation:notes style:page-layout-name="PM2">
        <draw:page-thumbnail presentation:style-name="simple-light-2-title" draw:layer="backgroundobjects" svg:width="16.931cm" svg:height="9.524cm" svg:x="1.059cm" svg:y="1.93cm" presentation:class="page"/>
        <draw:frame presentation:style-name="simple-light-2-notes" draw:layer="backgroundobjects" svg:width="15.239cm" svg:height="11.429cm" svg:x="1.905cm" svg:y="12.065cm" presentation:class="notes" presentation:placeholder="true">
          <draw:text-box/>
        </draw:frame>
        <draw:frame presentation:style-name="Mpr5" draw:text-style-name="MP1" draw:layer="backgroundobjects" svg:width="8.266cm" svg:height="1.269cm" svg:x="0cm" svg:y="0cm" presentation:class="header">
          <draw:text-box>
            <text:p text:style-name="MP1">
              <presentation:header/>
            </text:p>
          </draw:text-box>
        </draw:frame>
        <draw:frame presentation:style-name="Mpr5" draw:text-style-name="MP2" draw:layer="backgroundobjects" svg:width="8.266cm" svg:height="1.269cm" svg:x="10.783cm" svg:y="0cm" presentation:class="date-time">
          <draw:text-box>
            <text:p text:style-name="MP2">
              <presentation:date-time/>
            </text:p>
          </draw:text-box>
        </draw:frame>
        <draw:frame presentation:style-name="Mpr6" draw:text-style-name="MP1" draw:layer="backgroundobjects" svg:width="8.266cm" svg:height="1.269cm" svg:x="0cm" svg:y="24.13cm" presentation:class="footer">
          <draw:text-box>
            <text:p text:style-name="MP1">
              <presentation:footer/>
            </text:p>
          </draw:text-box>
        </draw:frame>
        <draw:frame presentation:style-name="Mpr6" draw:text-style-name="MP2" draw:layer="backgroundobjects" svg:width="8.266cm" svg:height="1.269cm" svg:x="10.783cm" svg:y="24.13cm" presentation:class="page-number">
          <draw:text-box>
            <text:p text:style-name="MP2">
              <text:page-number>&lt;number&gt;</text:page-number>
            </text:p>
          </draw:text-box>
        </draw:frame>
      </presentation:notes>
    </style:master-page>
    <style:master-page style:name="simple-light-2" style:page-layout-name="PM1" draw:style-name="Mdp1">
      <draw:frame draw:name="Google Shape;119;p15" presentation:style-name="Mpr9" draw:text-style-name="MP4" draw:layer="backgroundobjects" svg:width="8.784cm" svg:height="2.811cm" svg:x="2.019cm" svg:y="1.737cm" presentation:class="title" presentation:user-transformed="true">
        <draw:text-box>
          <text:p text:style-name="MP3">
            <text:span text:style-name="MT1">Click to edit the title text format</text:span>
          </text:p>
        </draw:text-box>
      </draw:frame>
      <draw:custom-shape draw:name="Google Shape;120;p15" draw:style-name="Mgr9" draw:text-style-name="MP7" draw:layer="backgroundobjects" svg:width="7.624cm" svg:height="11.022cm" svg:x="15.988cm" svg:y="1.632cm">
        <text:p/>
        <draw:enhanced-geometry svg:viewBox="0 0 21600 21600" draw:path-stretchpoint-x="10800" draw:path-stretchpoint-y="10800" draw:text-areas="?f3 ?f4 ?f5 ?f6" draw:mirror-horizontal="true" draw:type="round-rectangle" draw:modifiers="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custom-shape draw:name="Google Shape;121;p15" draw:style-name="Mgr9" draw:text-style-name="MP7" draw:layer="backgroundobjects" svg:width="11.687cm" svg:height="3.993cm" svg:x="3.733cm" svg:y="8.661cm">
        <text:p/>
        <draw:enhanced-geometry svg:viewBox="0 0 21600 21600" draw:path-stretchpoint-x="10800" draw:path-stretchpoint-y="10800" draw:text-areas="?f3 ?f4 ?f5 ?f6" draw:mirror-horizontal="true" draw:type="round-rectangle" draw:modifiers="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custom-shape draw:name="Google Shape;122;p15" draw:style-name="Mgr9" draw:text-style-name="MP7" draw:layer="backgroundobjects" svg:width="4.125cm" svg:height="6.56cm" svg:x="11.295cm" svg:y="1.632cm">
        <text:p/>
        <draw:enhanced-geometry svg:viewBox="0 0 21600 21600" draw:path-stretchpoint-x="10800" draw:path-stretchpoint-y="10800" draw:text-areas="?f3 ?f4 ?f5 ?f6" draw:mirror-horizontal="true" draw:type="round-rectangle" draw:modifiers="3600" draw:enhanced-path="M ?f7 0 X 0 ?f8 L 0 ?f9 Y ?f7 21600 L ?f10 21600 X 21600 ?f9 L 21600 ?f8 Y ?f10 0 Z N">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position="$0 top" draw:handle-switched="true" draw:handle-range-x-minimum="0" draw:handle-range-x-maximum="10800"/>
        </draw:enhanced-geometry>
      </draw:custom-shape>
      <draw:frame draw:name="Google Shape;123;p15" draw:style-name="Mgr3" draw:text-style-name="MP5" draw:layer="backgroundobjects" svg:width="26.647cm" svg:height="14.989cm" svg:x="-0.624cm" svg:y="-0.351cm">
        <draw:image xlink:href="Pictures/10000201000008000000048053E006F2.png" xlink:type="simple" xlink:show="embed" xlink:actuate="onLoad">
          <text:p/>
        </draw:image>
      </draw:frame>
      <draw:frame presentation:style-name="simple-light-2-outline1" draw:layer="backgroundobjects" svg:width="22.859cm" svg:height="9.429cm" svg:x="1.27cm" svg:y="3.343cm" presentation:class="outline" presentation:placeholder="true">
        <draw:text-box/>
      </draw:frame>
      <presentation:notes style:page-layout-name="PM2">
        <draw:page-thumbnail presentation:style-name="simple-light-2-title" draw:layer="backgroundobjects" svg:width="16.931cm" svg:height="9.524cm" svg:x="1.059cm" svg:y="1.93cm" presentation:class="page"/>
        <draw:frame presentation:style-name="simple-light-2-notes" draw:layer="backgroundobjects" svg:width="15.239cm" svg:height="11.429cm" svg:x="1.905cm" svg:y="12.065cm" presentation:class="notes" presentation:placeholder="true">
          <draw:text-box/>
        </draw:frame>
        <draw:frame presentation:style-name="Mpr5" draw:text-style-name="MP1" draw:layer="backgroundobjects" svg:width="8.266cm" svg:height="1.269cm" svg:x="0cm" svg:y="0cm" presentation:class="header">
          <draw:text-box>
            <text:p text:style-name="MP1">
              <presentation:header/>
            </text:p>
          </draw:text-box>
        </draw:frame>
        <draw:frame presentation:style-name="Mpr5" draw:text-style-name="MP2" draw:layer="backgroundobjects" svg:width="8.266cm" svg:height="1.269cm" svg:x="10.783cm" svg:y="0cm" presentation:class="date-time">
          <draw:text-box>
            <text:p text:style-name="MP2">
              <presentation:date-time/>
            </text:p>
          </draw:text-box>
        </draw:frame>
        <draw:frame presentation:style-name="Mpr6" draw:text-style-name="MP1" draw:layer="backgroundobjects" svg:width="8.266cm" svg:height="1.269cm" svg:x="0cm" svg:y="24.13cm" presentation:class="footer">
          <draw:text-box>
            <text:p text:style-name="MP1">
              <presentation:footer/>
            </text:p>
          </draw:text-box>
        </draw:frame>
        <draw:frame presentation:style-name="Mpr6" draw:text-style-name="MP2" draw:layer="backgroundobjects" svg:width="8.266cm" svg:height="1.269cm" svg:x="10.783cm" svg:y="24.13cm" presentation:class="page-number">
          <draw:text-box>
            <text:p text:style-name="MP2">
              <text:page-number>&lt;number&gt;</text:page-number>
            </text:p>
          </draw:text-box>
        </draw:frame>
      </presentation:notes>
    </style:master-page>
  </office:master-styles>
</office:document-styles>
</file>