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1" r:id="rId6"/>
    <p:sldId id="268" r:id="rId7"/>
    <p:sldId id="26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80C"/>
    <a:srgbClr val="9DC54A"/>
    <a:srgbClr val="577812"/>
    <a:srgbClr val="4C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3921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3489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3295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2530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3140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740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3079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5124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5729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2136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0523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E33C-457B-4671-8300-223D2C6FF4AF}" type="datetimeFigureOut">
              <a:rPr lang="pl-PL" smtClean="0"/>
              <a:t>28.03.2021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6728-BC32-4E5C-BF20-D81FCE528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1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2B76C2-C115-4143-A432-B36CBF45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93"/>
            <a:ext cx="14603054" cy="68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chemat blokowy: proces 10">
            <a:extLst>
              <a:ext uri="{FF2B5EF4-FFF2-40B4-BE49-F238E27FC236}">
                <a16:creationId xmlns:a16="http://schemas.microsoft.com/office/drawing/2014/main" id="{AAAFB50E-BAFD-452E-8309-2C479CAD059A}"/>
              </a:ext>
            </a:extLst>
          </p:cNvPr>
          <p:cNvSpPr/>
          <p:nvPr/>
        </p:nvSpPr>
        <p:spPr>
          <a:xfrm>
            <a:off x="2560239" y="1258149"/>
            <a:ext cx="7496449" cy="4506649"/>
          </a:xfrm>
          <a:prstGeom prst="flowChartProcess">
            <a:avLst/>
          </a:prstGeom>
          <a:solidFill>
            <a:srgbClr val="6A980C">
              <a:alpha val="9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dtytuł 2">
            <a:extLst>
              <a:ext uri="{FF2B5EF4-FFF2-40B4-BE49-F238E27FC236}">
                <a16:creationId xmlns:a16="http://schemas.microsoft.com/office/drawing/2014/main" id="{F2D9EBA7-96FE-4986-91A9-B682121E1603}"/>
              </a:ext>
            </a:extLst>
          </p:cNvPr>
          <p:cNvSpPr txBox="1">
            <a:spLocks/>
          </p:cNvSpPr>
          <p:nvPr/>
        </p:nvSpPr>
        <p:spPr>
          <a:xfrm>
            <a:off x="3861581" y="1506571"/>
            <a:ext cx="4195819" cy="9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>
                <a:solidFill>
                  <a:srgbClr val="FFFFFF"/>
                </a:solidFill>
                <a:latin typeface="+mj-lt"/>
              </a:rPr>
              <a:t>Code</a:t>
            </a:r>
            <a:r>
              <a:rPr lang="pl-PL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+mj-lt"/>
              </a:rPr>
              <a:t>HussAR</a:t>
            </a:r>
            <a:endParaRPr lang="pl-PL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0" name="Obraz 39">
            <a:extLst>
              <a:ext uri="{FF2B5EF4-FFF2-40B4-BE49-F238E27FC236}">
                <a16:creationId xmlns:a16="http://schemas.microsoft.com/office/drawing/2014/main" id="{CFE1EB8E-6D08-4935-89A6-45EAEB051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01" y="1159046"/>
            <a:ext cx="1201400" cy="1370120"/>
          </a:xfrm>
          <a:prstGeom prst="rect">
            <a:avLst/>
          </a:prstGeom>
          <a:noFill/>
        </p:spPr>
      </p:pic>
      <p:sp>
        <p:nvSpPr>
          <p:cNvPr id="62" name="Podtytuł 2">
            <a:extLst>
              <a:ext uri="{FF2B5EF4-FFF2-40B4-BE49-F238E27FC236}">
                <a16:creationId xmlns:a16="http://schemas.microsoft.com/office/drawing/2014/main" id="{B8BB81C6-3684-41FB-A0BE-4F47843A7149}"/>
              </a:ext>
            </a:extLst>
          </p:cNvPr>
          <p:cNvSpPr txBox="1">
            <a:spLocks/>
          </p:cNvSpPr>
          <p:nvPr/>
        </p:nvSpPr>
        <p:spPr>
          <a:xfrm>
            <a:off x="3956471" y="4114052"/>
            <a:ext cx="4345588" cy="125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5" name="Podtytuł 2">
            <a:extLst>
              <a:ext uri="{FF2B5EF4-FFF2-40B4-BE49-F238E27FC236}">
                <a16:creationId xmlns:a16="http://schemas.microsoft.com/office/drawing/2014/main" id="{8883CB4A-FA79-4AC9-9915-BA3F6C5DFEE2}"/>
              </a:ext>
            </a:extLst>
          </p:cNvPr>
          <p:cNvSpPr txBox="1">
            <a:spLocks/>
          </p:cNvSpPr>
          <p:nvPr/>
        </p:nvSpPr>
        <p:spPr>
          <a:xfrm>
            <a:off x="3864868" y="4425135"/>
            <a:ext cx="4773030" cy="10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Zadbaj o swoje </a:t>
            </a:r>
            <a:r>
              <a:rPr lang="pl-PL" sz="2800" b="1" dirty="0" err="1">
                <a:solidFill>
                  <a:srgbClr val="FFFFFF"/>
                </a:solidFill>
                <a:latin typeface="Bahnschrift Light Condensed" panose="020B0502040204020203" pitchFamily="34" charset="0"/>
              </a:rPr>
              <a:t>zdowie</a:t>
            </a:r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 już dziś!</a:t>
            </a:r>
            <a:endParaRPr lang="en-US" sz="2800" b="1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ACBFDC8E-182F-430C-83C9-BF42D0F1A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0" y="2720242"/>
            <a:ext cx="6048188" cy="10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91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1AAA2FA1-CB4E-4114-B7C1-1420427F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70429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7DE5D07-4ABA-46E6-808E-48F467E3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8488" y="607409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4CE35374-7466-495E-8925-2B883964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A98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041615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2F728D2-CC93-4F9A-A075-037BE6818168}"/>
              </a:ext>
            </a:extLst>
          </p:cNvPr>
          <p:cNvSpPr txBox="1"/>
          <p:nvPr/>
        </p:nvSpPr>
        <p:spPr>
          <a:xfrm>
            <a:off x="1769438" y="681037"/>
            <a:ext cx="1032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CAŁY CZAS </a:t>
            </a:r>
            <a:r>
              <a:rPr lang="pl-PL" sz="3600" b="1" dirty="0">
                <a:solidFill>
                  <a:srgbClr val="6A980C"/>
                </a:solidFill>
              </a:rPr>
              <a:t>SIEDZIMY...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01FAC00-C8AF-4DB9-8F00-B8B9D4A6E3B4}"/>
              </a:ext>
            </a:extLst>
          </p:cNvPr>
          <p:cNvSpPr/>
          <p:nvPr/>
        </p:nvSpPr>
        <p:spPr>
          <a:xfrm>
            <a:off x="1002563" y="4969120"/>
            <a:ext cx="2039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latin typeface="Bahnschrift Condensed" panose="020B0502040204020203" pitchFamily="34" charset="0"/>
                <a:cs typeface="Aharoni" panose="020B0604020202020204" pitchFamily="2" charset="-79"/>
              </a:rPr>
              <a:t>NAUKA ZDALNA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FA8473B-50D2-4EBF-8716-DF05B40EC564}"/>
              </a:ext>
            </a:extLst>
          </p:cNvPr>
          <p:cNvSpPr/>
          <p:nvPr/>
        </p:nvSpPr>
        <p:spPr>
          <a:xfrm>
            <a:off x="4466575" y="5013772"/>
            <a:ext cx="2924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latin typeface="Bahnschrift Condensed" panose="020B0502040204020203" pitchFamily="34" charset="0"/>
              </a:rPr>
              <a:t>PRACA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433C8BDD-1FD2-48C5-893B-3F246D42945E}"/>
              </a:ext>
            </a:extLst>
          </p:cNvPr>
          <p:cNvSpPr/>
          <p:nvPr/>
        </p:nvSpPr>
        <p:spPr>
          <a:xfrm>
            <a:off x="9377766" y="5153785"/>
            <a:ext cx="146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2400" dirty="0">
                <a:latin typeface="Bahnschrift Condensed" panose="020B0502040204020203" pitchFamily="34" charset="0"/>
              </a:rPr>
              <a:t>ODPOCZYNEK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AAAF385-1B1B-42B5-AEC5-8004E9D15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3" y="2594389"/>
            <a:ext cx="2853432" cy="207902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CCBA88C-6554-4019-8A97-C56AA884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02" y="2575708"/>
            <a:ext cx="3061566" cy="1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E3829EB4-E27D-4573-8DF6-D3EAEB794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330" y="2406650"/>
            <a:ext cx="3578225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61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11593DC-F883-434C-8321-6617F3E010E2}"/>
              </a:ext>
            </a:extLst>
          </p:cNvPr>
          <p:cNvSpPr txBox="1"/>
          <p:nvPr/>
        </p:nvSpPr>
        <p:spPr>
          <a:xfrm>
            <a:off x="1515639" y="2339775"/>
            <a:ext cx="387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KONTROLUJE POSTAWĘ TWOJEGO CIAŁA ZA CIEBIE</a:t>
            </a:r>
          </a:p>
        </p:txBody>
      </p:sp>
      <p:pic>
        <p:nvPicPr>
          <p:cNvPr id="13" name="Obraz 1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7ADE720E-015D-4CCB-A3C2-5B999AC1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2295851"/>
            <a:ext cx="480914" cy="43873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3996C26-D114-4373-AE53-5EA1C996A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58" y="2535909"/>
            <a:ext cx="480914" cy="438730"/>
          </a:xfrm>
          <a:prstGeom prst="rect">
            <a:avLst/>
          </a:prstGeom>
        </p:spPr>
      </p:pic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F1D9C46-FB24-4FBD-86AD-BE9C3BC8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2775967"/>
            <a:ext cx="480914" cy="438730"/>
          </a:xfrm>
          <a:prstGeom prst="rect">
            <a:avLst/>
          </a:prstGeom>
        </p:spPr>
      </p:pic>
      <p:pic>
        <p:nvPicPr>
          <p:cNvPr id="17" name="Obraz 16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A0C2858-EEC3-4B32-90B5-92447F3CF1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3426581"/>
            <a:ext cx="480914" cy="43873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8D429154-5A60-4907-BBE5-36CFD15885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58" y="3666639"/>
            <a:ext cx="480914" cy="438730"/>
          </a:xfrm>
          <a:prstGeom prst="rect">
            <a:avLst/>
          </a:prstGeom>
        </p:spPr>
      </p:pic>
      <p:pic>
        <p:nvPicPr>
          <p:cNvPr id="19" name="Obraz 18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D8004EE9-C4AC-4405-9C09-C5CE9617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3906697"/>
            <a:ext cx="480914" cy="438730"/>
          </a:xfrm>
          <a:prstGeom prst="rect">
            <a:avLst/>
          </a:prstGeom>
        </p:spPr>
      </p:pic>
      <p:pic>
        <p:nvPicPr>
          <p:cNvPr id="21" name="Obraz 20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32DE2A5D-9257-4FF1-A218-32DD68AD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4641801"/>
            <a:ext cx="480914" cy="43873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5F55139A-9983-4ECA-8EEC-2D33A0481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7358" y="4881859"/>
            <a:ext cx="480914" cy="438730"/>
          </a:xfrm>
          <a:prstGeom prst="rect">
            <a:avLst/>
          </a:prstGeom>
        </p:spPr>
      </p:pic>
      <p:pic>
        <p:nvPicPr>
          <p:cNvPr id="23" name="Obraz 2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907C7BD-BB73-4A74-93FB-925FB30C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9483" y="5121917"/>
            <a:ext cx="480914" cy="438730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B25806A4-A253-4AF6-BF0C-03ED07743EC5}"/>
              </a:ext>
            </a:extLst>
          </p:cNvPr>
          <p:cNvSpPr txBox="1"/>
          <p:nvPr/>
        </p:nvSpPr>
        <p:spPr>
          <a:xfrm>
            <a:off x="1550032" y="3470505"/>
            <a:ext cx="387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POWIADOMIMY CIĘ KIEDY BĘDZIESZ SIĘ GARBIŁ</a:t>
            </a:r>
            <a:endParaRPr lang="pl-PL" sz="2400" b="1" dirty="0">
              <a:solidFill>
                <a:schemeClr val="bg2">
                  <a:lumMod val="75000"/>
                </a:schemeClr>
              </a:solidFill>
              <a:latin typeface="Calibri (Tekst podstawowy)"/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096C444D-4AF0-4BEF-BD15-7557D92456C1}"/>
              </a:ext>
            </a:extLst>
          </p:cNvPr>
          <p:cNvSpPr txBox="1"/>
          <p:nvPr/>
        </p:nvSpPr>
        <p:spPr>
          <a:xfrm>
            <a:off x="1550032" y="4849698"/>
            <a:ext cx="387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PRZYPOMINAMY O PRZERWACH I AKTYWNOŚCI</a:t>
            </a:r>
            <a:endParaRPr lang="pl-PL" sz="2400" b="1" dirty="0">
              <a:solidFill>
                <a:schemeClr val="bg2">
                  <a:lumMod val="75000"/>
                </a:schemeClr>
              </a:solidFill>
              <a:latin typeface="Calibri (Tekst podstawowy)"/>
            </a:endParaRPr>
          </a:p>
        </p:txBody>
      </p:sp>
      <p:pic>
        <p:nvPicPr>
          <p:cNvPr id="28" name="Obraz 2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ABB58FF-1805-40C4-8C47-A186C0C329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70429"/>
            <a:ext cx="914051" cy="83387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4EBD3BC-E25B-42D5-9949-0A711CAF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8488" y="607409"/>
            <a:ext cx="914051" cy="833873"/>
          </a:xfrm>
          <a:prstGeom prst="rect">
            <a:avLst/>
          </a:prstGeom>
        </p:spPr>
      </p:pic>
      <p:pic>
        <p:nvPicPr>
          <p:cNvPr id="30" name="Obraz 29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D9992B90-6DA9-4C33-96C3-361D03EA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A980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041615"/>
            <a:ext cx="914051" cy="833873"/>
          </a:xfrm>
          <a:prstGeom prst="rect">
            <a:avLst/>
          </a:prstGeom>
        </p:spPr>
      </p:pic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2C8A30-F3C5-4659-AFFA-7A20A1939859}"/>
              </a:ext>
            </a:extLst>
          </p:cNvPr>
          <p:cNvSpPr txBox="1"/>
          <p:nvPr/>
        </p:nvSpPr>
        <p:spPr>
          <a:xfrm>
            <a:off x="1769438" y="681037"/>
            <a:ext cx="1032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NASZE </a:t>
            </a:r>
            <a:r>
              <a:rPr lang="pl-PL" sz="3600" b="1" dirty="0">
                <a:solidFill>
                  <a:srgbClr val="6A980C"/>
                </a:solidFill>
              </a:rPr>
              <a:t>ROZWIĄZANIE – wyprostuj się!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F59109-C70D-44D6-BF85-0BD4795B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289" y="3628551"/>
            <a:ext cx="4949406" cy="2763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629DD90-869C-48D6-AB73-919CF729C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741" y="1673068"/>
            <a:ext cx="4731836" cy="267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72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684A1ACB-0EB8-422E-AFD4-4B6308B19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70429"/>
            <a:ext cx="914051" cy="83387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1A516FA-6E2C-4EAD-8C3A-5C777DC5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8488" y="607409"/>
            <a:ext cx="914051" cy="833873"/>
          </a:xfrm>
          <a:prstGeom prst="rect">
            <a:avLst/>
          </a:prstGeom>
        </p:spPr>
      </p:pic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69D2713-5884-4272-B16F-29486710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041615"/>
            <a:ext cx="914051" cy="83387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269A5C2-0BD4-4DAF-B36F-C4E9259D540E}"/>
              </a:ext>
            </a:extLst>
          </p:cNvPr>
          <p:cNvSpPr txBox="1"/>
          <p:nvPr/>
        </p:nvSpPr>
        <p:spPr>
          <a:xfrm>
            <a:off x="1769439" y="681037"/>
            <a:ext cx="608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TECHNOLOGIE  </a:t>
            </a:r>
            <a:r>
              <a:rPr lang="pl-PL" sz="3600" b="1" dirty="0">
                <a:solidFill>
                  <a:srgbClr val="00A6CC"/>
                </a:solidFill>
              </a:rPr>
              <a:t>UNINETWORK!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4BCDF28-62AE-4F93-806D-D61AADED7D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15" y="1896560"/>
            <a:ext cx="1613477" cy="1406826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DD7945CF-2C8A-41F8-A749-397C41EADC00}"/>
              </a:ext>
            </a:extLst>
          </p:cNvPr>
          <p:cNvCxnSpPr>
            <a:cxnSpLocks/>
          </p:cNvCxnSpPr>
          <p:nvPr/>
        </p:nvCxnSpPr>
        <p:spPr>
          <a:xfrm flipH="1">
            <a:off x="4469473" y="1964781"/>
            <a:ext cx="497442" cy="4015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7E6B3ADD-ACC1-49EE-BEC1-9A3D7D97856C}"/>
              </a:ext>
            </a:extLst>
          </p:cNvPr>
          <p:cNvCxnSpPr>
            <a:cxnSpLocks/>
          </p:cNvCxnSpPr>
          <p:nvPr/>
        </p:nvCxnSpPr>
        <p:spPr>
          <a:xfrm flipH="1">
            <a:off x="4966915" y="1964781"/>
            <a:ext cx="399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Obraz 40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931EFFCD-F7AB-41B0-9573-46E9837C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2660">
            <a:off x="2059900" y="2725929"/>
            <a:ext cx="1569271" cy="1406142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C4B44810-D6FA-4B7E-ABAA-89C9C1566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98" y="4208018"/>
            <a:ext cx="1613477" cy="1406826"/>
          </a:xfrm>
          <a:prstGeom prst="rect">
            <a:avLst/>
          </a:prstGeom>
        </p:spPr>
      </p:pic>
      <p:pic>
        <p:nvPicPr>
          <p:cNvPr id="44" name="Obraz 43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AEF2A7A7-CB3E-4E3E-9E3E-A7A00157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2660">
            <a:off x="3330419" y="4975942"/>
            <a:ext cx="1569271" cy="1406142"/>
          </a:xfrm>
          <a:prstGeom prst="rect">
            <a:avLst/>
          </a:prstGeom>
        </p:spPr>
      </p:pic>
      <p:sp>
        <p:nvSpPr>
          <p:cNvPr id="46" name="pole tekstowe 45">
            <a:extLst>
              <a:ext uri="{FF2B5EF4-FFF2-40B4-BE49-F238E27FC236}">
                <a16:creationId xmlns:a16="http://schemas.microsoft.com/office/drawing/2014/main" id="{A00C139B-5751-4A6C-9ACB-46669A587051}"/>
              </a:ext>
            </a:extLst>
          </p:cNvPr>
          <p:cNvSpPr txBox="1"/>
          <p:nvPr/>
        </p:nvSpPr>
        <p:spPr>
          <a:xfrm>
            <a:off x="5481261" y="1465778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Sztuczna inteligencja</a:t>
            </a:r>
          </a:p>
        </p:txBody>
      </p: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7447BDC4-6C08-48E5-BDBB-277EAE12CC2F}"/>
              </a:ext>
            </a:extLst>
          </p:cNvPr>
          <p:cNvCxnSpPr>
            <a:cxnSpLocks/>
          </p:cNvCxnSpPr>
          <p:nvPr/>
        </p:nvCxnSpPr>
        <p:spPr>
          <a:xfrm flipH="1">
            <a:off x="3308315" y="4648767"/>
            <a:ext cx="497442" cy="4015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6AC6D5E6-61D6-4AFB-A583-EF6B4116C4B8}"/>
              </a:ext>
            </a:extLst>
          </p:cNvPr>
          <p:cNvCxnSpPr>
            <a:cxnSpLocks/>
          </p:cNvCxnSpPr>
          <p:nvPr/>
        </p:nvCxnSpPr>
        <p:spPr>
          <a:xfrm flipH="1" flipV="1">
            <a:off x="4513943" y="5733143"/>
            <a:ext cx="407849" cy="27101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>
            <a:extLst>
              <a:ext uri="{FF2B5EF4-FFF2-40B4-BE49-F238E27FC236}">
                <a16:creationId xmlns:a16="http://schemas.microsoft.com/office/drawing/2014/main" id="{D9E1DE43-EA28-41BD-8418-7F21DBEDC5E7}"/>
              </a:ext>
            </a:extLst>
          </p:cNvPr>
          <p:cNvCxnSpPr>
            <a:cxnSpLocks/>
          </p:cNvCxnSpPr>
          <p:nvPr/>
        </p:nvCxnSpPr>
        <p:spPr>
          <a:xfrm flipH="1">
            <a:off x="4921792" y="6004161"/>
            <a:ext cx="399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AF9B8EEF-7CA3-453D-A67C-1A671406577A}"/>
              </a:ext>
            </a:extLst>
          </p:cNvPr>
          <p:cNvCxnSpPr>
            <a:cxnSpLocks/>
          </p:cNvCxnSpPr>
          <p:nvPr/>
        </p:nvCxnSpPr>
        <p:spPr>
          <a:xfrm flipH="1" flipV="1">
            <a:off x="3328261" y="3681364"/>
            <a:ext cx="407849" cy="27101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id="{53D9A861-4749-466A-A0DB-E086FD3BD465}"/>
              </a:ext>
            </a:extLst>
          </p:cNvPr>
          <p:cNvCxnSpPr>
            <a:cxnSpLocks/>
          </p:cNvCxnSpPr>
          <p:nvPr/>
        </p:nvCxnSpPr>
        <p:spPr>
          <a:xfrm flipH="1">
            <a:off x="3736111" y="3952382"/>
            <a:ext cx="518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00F2E97-51AA-4F04-9E05-C41AB2D1CF27}"/>
              </a:ext>
            </a:extLst>
          </p:cNvPr>
          <p:cNvSpPr txBox="1"/>
          <p:nvPr/>
        </p:nvSpPr>
        <p:spPr>
          <a:xfrm>
            <a:off x="4213622" y="3461305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err="1">
                <a:solidFill>
                  <a:srgbClr val="00B0F0"/>
                </a:solidFill>
                <a:latin typeface="Bahnschrift Condensed" panose="020B0502040204020203" pitchFamily="34" charset="0"/>
              </a:rPr>
              <a:t>Electron</a:t>
            </a:r>
            <a:endParaRPr lang="pl-PL" sz="2400" i="1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D9468130-667D-4FB3-9A34-92EEB4918F6E}"/>
              </a:ext>
            </a:extLst>
          </p:cNvPr>
          <p:cNvSpPr txBox="1"/>
          <p:nvPr/>
        </p:nvSpPr>
        <p:spPr>
          <a:xfrm>
            <a:off x="4392683" y="419398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err="1"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React</a:t>
            </a:r>
            <a:endParaRPr lang="pl-PL" sz="2400" i="1" dirty="0">
              <a:solidFill>
                <a:schemeClr val="accent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10624887-EF22-4E06-A8CA-B969C18F535B}"/>
              </a:ext>
            </a:extLst>
          </p:cNvPr>
          <p:cNvSpPr txBox="1"/>
          <p:nvPr/>
        </p:nvSpPr>
        <p:spPr>
          <a:xfrm>
            <a:off x="5250523" y="5502310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err="1">
                <a:solidFill>
                  <a:srgbClr val="00B0F0"/>
                </a:solidFill>
                <a:latin typeface="Bahnschrift Condensed" panose="020B0502040204020203" pitchFamily="34" charset="0"/>
              </a:rPr>
              <a:t>Find</a:t>
            </a:r>
            <a:r>
              <a:rPr lang="pl-PL" sz="2400" i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 </a:t>
            </a:r>
            <a:r>
              <a:rPr lang="pl-PL" sz="2400" i="1" dirty="0" err="1">
                <a:solidFill>
                  <a:srgbClr val="00B0F0"/>
                </a:solidFill>
                <a:latin typeface="Bahnschrift Condensed" panose="020B0502040204020203" pitchFamily="34" charset="0"/>
              </a:rPr>
              <a:t>best</a:t>
            </a:r>
            <a:r>
              <a:rPr lang="pl-PL" sz="2400" i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 person for YOUR </a:t>
            </a:r>
            <a:r>
              <a:rPr lang="pl-PL" sz="2400" i="1" dirty="0" err="1">
                <a:solidFill>
                  <a:srgbClr val="00B0F0"/>
                </a:solidFill>
                <a:latin typeface="Bahnschrift Condensed" panose="020B0502040204020203" pitchFamily="34" charset="0"/>
              </a:rPr>
              <a:t>project</a:t>
            </a:r>
            <a:r>
              <a:rPr lang="pl-PL" sz="2400" i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!</a:t>
            </a:r>
          </a:p>
        </p:txBody>
      </p:sp>
      <p:pic>
        <p:nvPicPr>
          <p:cNvPr id="4100" name="Picture 4" descr="Znalezione obrazy dla zapytania preferences icon">
            <a:extLst>
              <a:ext uri="{FF2B5EF4-FFF2-40B4-BE49-F238E27FC236}">
                <a16:creationId xmlns:a16="http://schemas.microsoft.com/office/drawing/2014/main" id="{02786771-31E6-4431-B238-7910672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90" y="2972654"/>
            <a:ext cx="882890" cy="8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Znalezione obrazy dla zapytania aim icon">
            <a:extLst>
              <a:ext uri="{FF2B5EF4-FFF2-40B4-BE49-F238E27FC236}">
                <a16:creationId xmlns:a16="http://schemas.microsoft.com/office/drawing/2014/main" id="{B5C36FAA-2483-48A1-A815-37D7B508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74" y="4374772"/>
            <a:ext cx="1034500" cy="10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" name="Grafika 4095">
            <a:extLst>
              <a:ext uri="{FF2B5EF4-FFF2-40B4-BE49-F238E27FC236}">
                <a16:creationId xmlns:a16="http://schemas.microsoft.com/office/drawing/2014/main" id="{73BDD99B-5341-454B-AB13-FFC564549F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1036" y="5376550"/>
            <a:ext cx="634114" cy="634114"/>
          </a:xfrm>
          <a:prstGeom prst="rect">
            <a:avLst/>
          </a:prstGeom>
        </p:spPr>
      </p:pic>
      <p:sp>
        <p:nvSpPr>
          <p:cNvPr id="72" name="pole tekstowe 71">
            <a:extLst>
              <a:ext uri="{FF2B5EF4-FFF2-40B4-BE49-F238E27FC236}">
                <a16:creationId xmlns:a16="http://schemas.microsoft.com/office/drawing/2014/main" id="{0950695E-7F55-4904-9B94-0DD71FF266E1}"/>
              </a:ext>
            </a:extLst>
          </p:cNvPr>
          <p:cNvSpPr txBox="1"/>
          <p:nvPr/>
        </p:nvSpPr>
        <p:spPr>
          <a:xfrm>
            <a:off x="8295035" y="261244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2000" i="1" dirty="0">
              <a:solidFill>
                <a:schemeClr val="accent1">
                  <a:lumMod val="50000"/>
                </a:schemeClr>
              </a:solidFill>
              <a:latin typeface="WATstyle" panose="020F0502020204030203" pitchFamily="34" charset="-18"/>
            </a:endParaRP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FF439DD8-3776-40B7-A84B-233D131C0316}"/>
              </a:ext>
            </a:extLst>
          </p:cNvPr>
          <p:cNvCxnSpPr>
            <a:cxnSpLocks/>
          </p:cNvCxnSpPr>
          <p:nvPr/>
        </p:nvCxnSpPr>
        <p:spPr>
          <a:xfrm flipH="1">
            <a:off x="3801036" y="4648767"/>
            <a:ext cx="518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>
            <a:extLst>
              <a:ext uri="{FF2B5EF4-FFF2-40B4-BE49-F238E27FC236}">
                <a16:creationId xmlns:a16="http://schemas.microsoft.com/office/drawing/2014/main" id="{24685071-018F-4A56-AA6C-4B82BCB3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10" y="2207768"/>
            <a:ext cx="797004" cy="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58" grpId="0"/>
      <p:bldP spid="59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F1CA05FC-F039-4855-BE4B-3532AFAF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72418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94BE908-0EE7-4BC2-BFCD-6289FADD6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317" y="609398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44D87831-88FE-440B-8979-FD5BECDD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043604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5EC054D-AAB6-47DC-8C98-A081B7757DE1}"/>
              </a:ext>
            </a:extLst>
          </p:cNvPr>
          <p:cNvSpPr txBox="1"/>
          <p:nvPr/>
        </p:nvSpPr>
        <p:spPr>
          <a:xfrm>
            <a:off x="1742443" y="682613"/>
            <a:ext cx="472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BUSINESS </a:t>
            </a:r>
            <a:r>
              <a:rPr lang="pl-PL" sz="3600" b="1" dirty="0">
                <a:solidFill>
                  <a:srgbClr val="6A980C"/>
                </a:solidFill>
              </a:rPr>
              <a:t>MODEL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55FC471-CC02-454D-96F4-51438AE603DA}"/>
              </a:ext>
            </a:extLst>
          </p:cNvPr>
          <p:cNvSpPr txBox="1"/>
          <p:nvPr/>
        </p:nvSpPr>
        <p:spPr>
          <a:xfrm>
            <a:off x="2233530" y="3429000"/>
            <a:ext cx="539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SUBSKRYPCJE</a:t>
            </a:r>
          </a:p>
          <a:p>
            <a:r>
              <a:rPr lang="pl-PL" sz="2000" b="1" dirty="0">
                <a:solidFill>
                  <a:schemeClr val="bg2">
                    <a:lumMod val="75000"/>
                  </a:schemeClr>
                </a:solidFill>
              </a:rPr>
              <a:t>PŁATNOŚĆ MIESIĘCZNA</a:t>
            </a:r>
            <a:endParaRPr lang="pl-PL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Obraz 1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6D9AC39-E718-4824-8009-864716C5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3353238"/>
            <a:ext cx="480914" cy="43873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A606BED-49F3-4BC0-BAC4-4C3466B38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8367" y="3593296"/>
            <a:ext cx="480914" cy="438730"/>
          </a:xfrm>
          <a:prstGeom prst="rect">
            <a:avLst/>
          </a:prstGeom>
        </p:spPr>
      </p:pic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5E49852E-6E64-4EAA-BFEE-9E173E4BBC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3833354"/>
            <a:ext cx="480914" cy="43873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719D5ED-341E-401E-8581-51474EA97C98}"/>
              </a:ext>
            </a:extLst>
          </p:cNvPr>
          <p:cNvSpPr txBox="1"/>
          <p:nvPr/>
        </p:nvSpPr>
        <p:spPr>
          <a:xfrm>
            <a:off x="2233529" y="2306611"/>
            <a:ext cx="747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DUŻE FIRMY</a:t>
            </a:r>
          </a:p>
          <a:p>
            <a:r>
              <a:rPr lang="pl-PL" sz="2000" b="1" dirty="0">
                <a:solidFill>
                  <a:schemeClr val="bg2">
                    <a:lumMod val="75000"/>
                  </a:schemeClr>
                </a:solidFill>
              </a:rPr>
              <a:t>POPRAWA ZDROWIA PRACOWNIKÓW</a:t>
            </a:r>
            <a:endParaRPr lang="pl-PL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" name="Obraz 16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F68F4C26-9FCC-453C-BB36-5E34DB00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2218762"/>
            <a:ext cx="480914" cy="43873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E8C941E2-F296-4E18-A173-F8DCCD3D4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8367" y="2458820"/>
            <a:ext cx="480914" cy="438730"/>
          </a:xfrm>
          <a:prstGeom prst="rect">
            <a:avLst/>
          </a:prstGeom>
        </p:spPr>
      </p:pic>
      <p:pic>
        <p:nvPicPr>
          <p:cNvPr id="19" name="Obraz 18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D0A77AA1-9851-4E3D-9FFE-AFC2796933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2" y="2698878"/>
            <a:ext cx="480914" cy="438730"/>
          </a:xfrm>
          <a:prstGeom prst="rect">
            <a:avLst/>
          </a:prstGeom>
        </p:spPr>
      </p:pic>
      <p:pic>
        <p:nvPicPr>
          <p:cNvPr id="21" name="Obraz 20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56D4B463-CB70-46CC-86C6-95DC413C1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3" y="4556371"/>
            <a:ext cx="480914" cy="43873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DF9C48C2-DDA5-46BF-AE5B-A1EAB5FDB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8368" y="4796429"/>
            <a:ext cx="480914" cy="438730"/>
          </a:xfrm>
          <a:prstGeom prst="rect">
            <a:avLst/>
          </a:prstGeom>
        </p:spPr>
      </p:pic>
      <p:pic>
        <p:nvPicPr>
          <p:cNvPr id="23" name="Obraz 2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246DD7B-5965-4C4E-98A1-7DACB18B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DC54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80493" y="5036487"/>
            <a:ext cx="480914" cy="43873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A5A7E72-EEEA-4E48-983E-41CCD9C1DF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8732" r="7841" b="7901"/>
          <a:stretch/>
        </p:blipFill>
        <p:spPr>
          <a:xfrm>
            <a:off x="7260608" y="2909902"/>
            <a:ext cx="4135272" cy="285356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867217E-4718-412E-981C-6EE8A2A73C53}"/>
              </a:ext>
            </a:extLst>
          </p:cNvPr>
          <p:cNvSpPr txBox="1"/>
          <p:nvPr/>
        </p:nvSpPr>
        <p:spPr>
          <a:xfrm>
            <a:off x="2233530" y="4620988"/>
            <a:ext cx="539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ANONIMIZOWANE STATYSTYKI</a:t>
            </a:r>
          </a:p>
          <a:p>
            <a:r>
              <a:rPr lang="pl-PL" sz="2000" b="1" dirty="0">
                <a:solidFill>
                  <a:schemeClr val="bg2">
                    <a:lumMod val="75000"/>
                  </a:schemeClr>
                </a:solidFill>
              </a:rPr>
              <a:t>METADANE DO BADAŃ</a:t>
            </a:r>
            <a:endParaRPr lang="pl-PL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48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471B65E-AA41-4949-9FA5-2FB946794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" t="21237" r="2222"/>
          <a:stretch/>
        </p:blipFill>
        <p:spPr>
          <a:xfrm>
            <a:off x="5343330" y="731559"/>
            <a:ext cx="6555707" cy="3158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5774F6EF-78CB-4EAE-AFA9-653CDBD58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72418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DCE7977-C33F-4AE7-8F60-CA0B044CD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317" y="609398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C07FAB36-8B99-4213-9852-01D2F9417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043604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CF5C5378-4646-435B-BA56-B117D19731A8}"/>
              </a:ext>
            </a:extLst>
          </p:cNvPr>
          <p:cNvSpPr txBox="1"/>
          <p:nvPr/>
        </p:nvSpPr>
        <p:spPr>
          <a:xfrm>
            <a:off x="1595269" y="683026"/>
            <a:ext cx="50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LET’S </a:t>
            </a:r>
            <a:r>
              <a:rPr lang="pl-PL" sz="3600" b="1" dirty="0">
                <a:solidFill>
                  <a:srgbClr val="00A6CC"/>
                </a:solidFill>
              </a:rPr>
              <a:t>TALK!</a:t>
            </a:r>
          </a:p>
          <a:p>
            <a:endParaRPr lang="pl-PL" sz="3600" b="1" dirty="0">
              <a:solidFill>
                <a:srgbClr val="00A6CC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11593DC-F883-434C-8321-6617F3E010E2}"/>
              </a:ext>
            </a:extLst>
          </p:cNvPr>
          <p:cNvSpPr txBox="1"/>
          <p:nvPr/>
        </p:nvSpPr>
        <p:spPr>
          <a:xfrm>
            <a:off x="1630615" y="2629705"/>
            <a:ext cx="387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SEE YOUR MATCHES</a:t>
            </a:r>
          </a:p>
        </p:txBody>
      </p:sp>
      <p:pic>
        <p:nvPicPr>
          <p:cNvPr id="13" name="Obraz 1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7ADE720E-015D-4CCB-A3C2-5B999AC18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8853" y="2393963"/>
            <a:ext cx="480914" cy="43873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3996C26-D114-4373-AE53-5EA1C996AD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6728" y="2634021"/>
            <a:ext cx="480914" cy="438730"/>
          </a:xfrm>
          <a:prstGeom prst="rect">
            <a:avLst/>
          </a:prstGeom>
        </p:spPr>
      </p:pic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F1D9C46-FB24-4FBD-86AD-BE9C3BC88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8853" y="2874079"/>
            <a:ext cx="480914" cy="438730"/>
          </a:xfrm>
          <a:prstGeom prst="rect">
            <a:avLst/>
          </a:prstGeom>
        </p:spPr>
      </p:pic>
      <p:pic>
        <p:nvPicPr>
          <p:cNvPr id="17" name="Obraz 16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A0C2858-EEC3-4B32-90B5-92447F3C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8853" y="3524693"/>
            <a:ext cx="480914" cy="43873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8D429154-5A60-4907-BBE5-36CFD1588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6728" y="3764751"/>
            <a:ext cx="480914" cy="438730"/>
          </a:xfrm>
          <a:prstGeom prst="rect">
            <a:avLst/>
          </a:prstGeom>
        </p:spPr>
      </p:pic>
      <p:pic>
        <p:nvPicPr>
          <p:cNvPr id="19" name="Obraz 18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D8004EE9-C4AC-4405-9C09-C5CE96170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8853" y="4004809"/>
            <a:ext cx="480914" cy="438730"/>
          </a:xfrm>
          <a:prstGeom prst="rect">
            <a:avLst/>
          </a:prstGeom>
        </p:spPr>
      </p:pic>
      <p:pic>
        <p:nvPicPr>
          <p:cNvPr id="21" name="Obraz 20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32DE2A5D-9257-4FF1-A218-32DD68AD5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8853" y="4739913"/>
            <a:ext cx="480914" cy="43873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5F55139A-9983-4ECA-8EEC-2D33A04817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6728" y="4979971"/>
            <a:ext cx="480914" cy="438730"/>
          </a:xfrm>
          <a:prstGeom prst="rect">
            <a:avLst/>
          </a:prstGeom>
        </p:spPr>
      </p:pic>
      <p:pic>
        <p:nvPicPr>
          <p:cNvPr id="23" name="Obraz 22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E907C7BD-BB73-4A74-93FB-925FB30C5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8853" y="5220029"/>
            <a:ext cx="480914" cy="438730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B25806A4-A253-4AF6-BF0C-03ED07743EC5}"/>
              </a:ext>
            </a:extLst>
          </p:cNvPr>
          <p:cNvSpPr txBox="1"/>
          <p:nvPr/>
        </p:nvSpPr>
        <p:spPr>
          <a:xfrm>
            <a:off x="1630615" y="3713594"/>
            <a:ext cx="387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CHAT ABOUT PROJECT</a:t>
            </a:r>
            <a:endParaRPr lang="pl-PL" sz="2400" b="1" dirty="0">
              <a:solidFill>
                <a:schemeClr val="bg2">
                  <a:lumMod val="75000"/>
                </a:schemeClr>
              </a:solidFill>
              <a:latin typeface="Calibri (Tekst podstawowy)"/>
            </a:endParaRPr>
          </a:p>
          <a:p>
            <a:endParaRPr lang="pl-PL" sz="2000" b="1" dirty="0">
              <a:solidFill>
                <a:schemeClr val="bg2">
                  <a:lumMod val="75000"/>
                </a:schemeClr>
              </a:solidFill>
              <a:latin typeface="Calibri (Tekst podstawowy)"/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096C444D-4AF0-4BEF-BD15-7557D92456C1}"/>
              </a:ext>
            </a:extLst>
          </p:cNvPr>
          <p:cNvSpPr txBox="1"/>
          <p:nvPr/>
        </p:nvSpPr>
        <p:spPr>
          <a:xfrm>
            <a:off x="1609767" y="4979971"/>
            <a:ext cx="387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alibri (Tekst podstawowy)"/>
              </a:rPr>
              <a:t>CREATE AND LEARN</a:t>
            </a:r>
            <a:endParaRPr lang="pl-PL" sz="2400" b="1" dirty="0">
              <a:solidFill>
                <a:schemeClr val="bg2">
                  <a:lumMod val="75000"/>
                </a:schemeClr>
              </a:solidFill>
              <a:latin typeface="Calibri (Tekst podstawowy)"/>
            </a:endParaRPr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7536307A-0E7F-4300-A49D-272564E014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" t="24278" b="5392"/>
          <a:stretch/>
        </p:blipFill>
        <p:spPr>
          <a:xfrm>
            <a:off x="5838160" y="3623685"/>
            <a:ext cx="5801909" cy="222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63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8D197E9-4441-4925-95CF-0D4BA43F2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72418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3A1037B-B32D-4A3E-9927-94C554FDC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317" y="609398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066D9C9F-B27E-4547-8783-E178044A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392" y="1043604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1FD2F6A8-B100-4918-8CF5-FF878B9D3E79}"/>
              </a:ext>
            </a:extLst>
          </p:cNvPr>
          <p:cNvSpPr txBox="1"/>
          <p:nvPr/>
        </p:nvSpPr>
        <p:spPr>
          <a:xfrm>
            <a:off x="1595268" y="683026"/>
            <a:ext cx="551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FURTHER </a:t>
            </a:r>
            <a:r>
              <a:rPr lang="pl-PL" sz="3600" b="1" dirty="0">
                <a:solidFill>
                  <a:srgbClr val="00A6CC"/>
                </a:solidFill>
              </a:rPr>
              <a:t>GROWTH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5165AF6-A6C1-4F94-8560-D81515D536E3}"/>
              </a:ext>
            </a:extLst>
          </p:cNvPr>
          <p:cNvSpPr txBox="1"/>
          <p:nvPr/>
        </p:nvSpPr>
        <p:spPr>
          <a:xfrm>
            <a:off x="828392" y="2128242"/>
            <a:ext cx="1891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1.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99286949-3FBA-4EAE-812D-7B364EEC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66168" y="1126124"/>
            <a:ext cx="11063030" cy="6037231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A596134-67C9-41F3-817F-0E9D566095DE}"/>
              </a:ext>
            </a:extLst>
          </p:cNvPr>
          <p:cNvSpPr txBox="1"/>
          <p:nvPr/>
        </p:nvSpPr>
        <p:spPr>
          <a:xfrm>
            <a:off x="835274" y="3281363"/>
            <a:ext cx="1891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2.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DB286E6-F2CB-4A76-B5AD-1C45575E995B}"/>
              </a:ext>
            </a:extLst>
          </p:cNvPr>
          <p:cNvSpPr txBox="1"/>
          <p:nvPr/>
        </p:nvSpPr>
        <p:spPr>
          <a:xfrm>
            <a:off x="843646" y="4354767"/>
            <a:ext cx="1891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3.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558D24D3-671E-4A5D-BBA2-02F7D6BF18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18479" r="22445" b="34772"/>
          <a:stretch/>
        </p:blipFill>
        <p:spPr>
          <a:xfrm>
            <a:off x="5600700" y="5310006"/>
            <a:ext cx="1564642" cy="1331434"/>
          </a:xfrm>
          <a:prstGeom prst="rect">
            <a:avLst/>
          </a:prstGeom>
          <a:noFill/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AAD7D64-ABED-4772-95BC-45FC7F0DFA0E}"/>
              </a:ext>
            </a:extLst>
          </p:cNvPr>
          <p:cNvSpPr txBox="1"/>
          <p:nvPr/>
        </p:nvSpPr>
        <p:spPr>
          <a:xfrm>
            <a:off x="1595268" y="2149515"/>
            <a:ext cx="87862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 (Tekst podstawowy)"/>
              </a:rPr>
              <a:t>EXPAND TO UNIVERSITIES</a:t>
            </a:r>
          </a:p>
          <a:p>
            <a:r>
              <a:rPr lang="pl-PL" sz="2000" b="1" i="1" dirty="0">
                <a:solidFill>
                  <a:schemeClr val="bg1">
                    <a:lumMod val="65000"/>
                  </a:schemeClr>
                </a:solidFill>
              </a:rPr>
              <a:t>FROM ALL AROUND THE WORLD</a:t>
            </a:r>
            <a:endParaRPr lang="pl-PL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C887E1B-AFD7-4BD5-A67C-8E4DEAF239BF}"/>
              </a:ext>
            </a:extLst>
          </p:cNvPr>
          <p:cNvSpPr txBox="1"/>
          <p:nvPr/>
        </p:nvSpPr>
        <p:spPr>
          <a:xfrm>
            <a:off x="1572067" y="3324613"/>
            <a:ext cx="87862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 (Tekst podstawowy)"/>
              </a:rPr>
              <a:t>COOPERATE WITH </a:t>
            </a:r>
            <a:r>
              <a:rPr lang="pl-PL" sz="3200" b="1" dirty="0" err="1">
                <a:latin typeface="Calibri (Tekst podstawowy)"/>
              </a:rPr>
              <a:t>NGOs</a:t>
            </a:r>
            <a:endParaRPr lang="pl-PL" sz="3200" b="1" dirty="0">
              <a:latin typeface="Calibri (Tekst podstawowy)"/>
            </a:endParaRPr>
          </a:p>
          <a:p>
            <a:r>
              <a:rPr lang="pl-PL" sz="2000" b="1" i="1" dirty="0">
                <a:solidFill>
                  <a:schemeClr val="bg1">
                    <a:lumMod val="65000"/>
                  </a:schemeClr>
                </a:solidFill>
              </a:rPr>
              <a:t>ACCELERATE STUDENTS RESUME</a:t>
            </a:r>
            <a:endParaRPr lang="pl-PL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41E63A0-CA40-4009-9648-39256D892809}"/>
              </a:ext>
            </a:extLst>
          </p:cNvPr>
          <p:cNvSpPr txBox="1"/>
          <p:nvPr/>
        </p:nvSpPr>
        <p:spPr>
          <a:xfrm>
            <a:off x="1572066" y="4388584"/>
            <a:ext cx="87862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alibri (Tekst podstawowy)"/>
              </a:rPr>
              <a:t>BUSINESS AND STARTUPS</a:t>
            </a:r>
          </a:p>
          <a:p>
            <a:r>
              <a:rPr lang="pl-PL" sz="2000" b="1" i="1" dirty="0">
                <a:solidFill>
                  <a:schemeClr val="bg1">
                    <a:lumMod val="65000"/>
                  </a:schemeClr>
                </a:solidFill>
              </a:rPr>
              <a:t>BUILD YOUR CARRIER</a:t>
            </a:r>
            <a:endParaRPr lang="pl-PL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69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17266 -0.16806 L 0.28425 -0.4463 L 0.37227 -0.56968 " pathEditMode="relative" rAng="0" ptsTypes="AAAA">
                                      <p:cBhvr>
                                        <p:cTn id="6" dur="3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-28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1" grpId="0"/>
      <p:bldP spid="20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1AAA2FA1-CB4E-4114-B7C1-1420427F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70429"/>
            <a:ext cx="914051" cy="8338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7DE5D07-4ABA-46E6-808E-48F467E3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8488" y="607409"/>
            <a:ext cx="914051" cy="833873"/>
          </a:xfrm>
          <a:prstGeom prst="rect">
            <a:avLst/>
          </a:prstGeom>
        </p:spPr>
      </p:pic>
      <p:pic>
        <p:nvPicPr>
          <p:cNvPr id="8" name="Obraz 7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4CE35374-7466-495E-8925-2B883964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563" y="1041615"/>
            <a:ext cx="914051" cy="8338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2F728D2-CC93-4F9A-A075-037BE6818168}"/>
              </a:ext>
            </a:extLst>
          </p:cNvPr>
          <p:cNvSpPr txBox="1"/>
          <p:nvPr/>
        </p:nvSpPr>
        <p:spPr>
          <a:xfrm>
            <a:off x="1769439" y="681037"/>
            <a:ext cx="57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131332"/>
                </a:solidFill>
              </a:rPr>
              <a:t>UNI</a:t>
            </a:r>
            <a:r>
              <a:rPr lang="pl-PL" sz="3600" b="1" dirty="0">
                <a:solidFill>
                  <a:srgbClr val="00A6CC"/>
                </a:solidFill>
              </a:rPr>
              <a:t>NETWORK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485EF1-14FE-49E9-9A5A-63D906F63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80" y="2810774"/>
            <a:ext cx="1769442" cy="17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7B396A-8C4B-4924-BAAF-9FB7F932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00" y="1977993"/>
            <a:ext cx="1835624" cy="18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D8DF48A-9D28-4A55-A2D4-FE34C6EA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02" y="2895805"/>
            <a:ext cx="1835625" cy="18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321FF5E-0ACA-4D8B-B934-86A7D0E87FBF}"/>
              </a:ext>
            </a:extLst>
          </p:cNvPr>
          <p:cNvSpPr txBox="1"/>
          <p:nvPr/>
        </p:nvSpPr>
        <p:spPr>
          <a:xfrm>
            <a:off x="8586938" y="4905016"/>
            <a:ext cx="374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latin typeface="Bahnschrift Condensed" panose="020B0502040204020203" pitchFamily="34" charset="0"/>
              </a:rPr>
              <a:t>BUILD PROJECTS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587B198-4931-4CFE-9795-46C3B908777D}"/>
              </a:ext>
            </a:extLst>
          </p:cNvPr>
          <p:cNvSpPr txBox="1"/>
          <p:nvPr/>
        </p:nvSpPr>
        <p:spPr>
          <a:xfrm>
            <a:off x="4326708" y="3883920"/>
            <a:ext cx="426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latin typeface="Bahnschrift Condensed" panose="020B0502040204020203" pitchFamily="34" charset="0"/>
              </a:rPr>
              <a:t>CONNECT UNIVERSITIES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D4E32838-E833-4C5C-AC79-D8FB9B6B214B}"/>
              </a:ext>
            </a:extLst>
          </p:cNvPr>
          <p:cNvSpPr txBox="1"/>
          <p:nvPr/>
        </p:nvSpPr>
        <p:spPr>
          <a:xfrm>
            <a:off x="735046" y="4731430"/>
            <a:ext cx="3591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latin typeface="Bahnschrift Condensed" panose="020B0502040204020203" pitchFamily="34" charset="0"/>
              </a:rPr>
              <a:t>ENGAGE STUDENTS</a:t>
            </a:r>
          </a:p>
        </p:txBody>
      </p:sp>
    </p:spTree>
    <p:extLst>
      <p:ext uri="{BB962C8B-B14F-4D97-AF65-F5344CB8AC3E}">
        <p14:creationId xmlns:p14="http://schemas.microsoft.com/office/powerpoint/2010/main" val="3402012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2B76C2-C115-4143-A432-B36CBF45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93"/>
            <a:ext cx="14603054" cy="68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chemat blokowy: proces 10">
            <a:extLst>
              <a:ext uri="{FF2B5EF4-FFF2-40B4-BE49-F238E27FC236}">
                <a16:creationId xmlns:a16="http://schemas.microsoft.com/office/drawing/2014/main" id="{AAAFB50E-BAFD-452E-8309-2C479CAD059A}"/>
              </a:ext>
            </a:extLst>
          </p:cNvPr>
          <p:cNvSpPr/>
          <p:nvPr/>
        </p:nvSpPr>
        <p:spPr>
          <a:xfrm>
            <a:off x="3672840" y="1105912"/>
            <a:ext cx="4888913" cy="4446378"/>
          </a:xfrm>
          <a:prstGeom prst="flowChartProcess">
            <a:avLst/>
          </a:prstGeom>
          <a:solidFill>
            <a:srgbClr val="4C6C84">
              <a:alpha val="9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dtytuł 2">
            <a:extLst>
              <a:ext uri="{FF2B5EF4-FFF2-40B4-BE49-F238E27FC236}">
                <a16:creationId xmlns:a16="http://schemas.microsoft.com/office/drawing/2014/main" id="{F2D9EBA7-96FE-4986-91A9-B682121E1603}"/>
              </a:ext>
            </a:extLst>
          </p:cNvPr>
          <p:cNvSpPr txBox="1">
            <a:spLocks/>
          </p:cNvSpPr>
          <p:nvPr/>
        </p:nvSpPr>
        <p:spPr>
          <a:xfrm>
            <a:off x="4250051" y="1422900"/>
            <a:ext cx="4195819" cy="9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>
                <a:solidFill>
                  <a:srgbClr val="FFFFFF"/>
                </a:solidFill>
                <a:latin typeface="+mj-lt"/>
              </a:rPr>
              <a:t>Code</a:t>
            </a:r>
            <a:r>
              <a:rPr lang="pl-PL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+mj-lt"/>
              </a:rPr>
              <a:t>HussAR</a:t>
            </a:r>
            <a:endParaRPr lang="pl-PL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0" name="Obraz 39">
            <a:extLst>
              <a:ext uri="{FF2B5EF4-FFF2-40B4-BE49-F238E27FC236}">
                <a16:creationId xmlns:a16="http://schemas.microsoft.com/office/drawing/2014/main" id="{CFE1EB8E-6D08-4935-89A6-45EAEB051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71" y="1075375"/>
            <a:ext cx="1201400" cy="1370120"/>
          </a:xfrm>
          <a:prstGeom prst="rect">
            <a:avLst/>
          </a:prstGeom>
          <a:noFill/>
        </p:spPr>
      </p:pic>
      <p:sp>
        <p:nvSpPr>
          <p:cNvPr id="62" name="Podtytuł 2">
            <a:extLst>
              <a:ext uri="{FF2B5EF4-FFF2-40B4-BE49-F238E27FC236}">
                <a16:creationId xmlns:a16="http://schemas.microsoft.com/office/drawing/2014/main" id="{B8BB81C6-3684-41FB-A0BE-4F47843A7149}"/>
              </a:ext>
            </a:extLst>
          </p:cNvPr>
          <p:cNvSpPr txBox="1">
            <a:spLocks/>
          </p:cNvSpPr>
          <p:nvPr/>
        </p:nvSpPr>
        <p:spPr>
          <a:xfrm>
            <a:off x="3956471" y="4114052"/>
            <a:ext cx="4345588" cy="125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D2754EE4-B184-4762-AC31-45D5249FF1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5296"/>
          <a:stretch/>
        </p:blipFill>
        <p:spPr>
          <a:xfrm>
            <a:off x="5083567" y="2145495"/>
            <a:ext cx="1971578" cy="2075985"/>
          </a:xfrm>
          <a:prstGeom prst="rect">
            <a:avLst/>
          </a:prstGeom>
        </p:spPr>
      </p:pic>
      <p:sp>
        <p:nvSpPr>
          <p:cNvPr id="15" name="Podtytuł 2">
            <a:extLst>
              <a:ext uri="{FF2B5EF4-FFF2-40B4-BE49-F238E27FC236}">
                <a16:creationId xmlns:a16="http://schemas.microsoft.com/office/drawing/2014/main" id="{8883CB4A-FA79-4AC9-9915-BA3F6C5DFEE2}"/>
              </a:ext>
            </a:extLst>
          </p:cNvPr>
          <p:cNvSpPr txBox="1">
            <a:spLocks/>
          </p:cNvSpPr>
          <p:nvPr/>
        </p:nvSpPr>
        <p:spPr>
          <a:xfrm>
            <a:off x="3672840" y="4411607"/>
            <a:ext cx="4773030" cy="102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We </a:t>
            </a:r>
            <a:r>
              <a:rPr lang="pl-PL" sz="2800" b="1" dirty="0" err="1">
                <a:solidFill>
                  <a:srgbClr val="FFFFFF"/>
                </a:solidFill>
                <a:latin typeface="Bahnschrift Light Condensed" panose="020B0502040204020203" pitchFamily="34" charset="0"/>
              </a:rPr>
              <a:t>engage</a:t>
            </a:r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 </a:t>
            </a:r>
            <a:r>
              <a:rPr lang="pl-PL" sz="2800" b="1" dirty="0" err="1">
                <a:solidFill>
                  <a:srgbClr val="FFFFFF"/>
                </a:solidFill>
                <a:latin typeface="Bahnschrift Light Condensed" panose="020B0502040204020203" pitchFamily="34" charset="0"/>
              </a:rPr>
              <a:t>students</a:t>
            </a:r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 </a:t>
            </a:r>
            <a:b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</a:br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to </a:t>
            </a:r>
            <a:r>
              <a:rPr lang="pl-PL" sz="2800" b="1" dirty="0" err="1">
                <a:solidFill>
                  <a:srgbClr val="FFFFFF"/>
                </a:solidFill>
                <a:latin typeface="Bahnschrift Light Condensed" panose="020B0502040204020203" pitchFamily="34" charset="0"/>
              </a:rPr>
              <a:t>grow</a:t>
            </a:r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 </a:t>
            </a:r>
            <a:r>
              <a:rPr lang="pl-PL" sz="2800" b="1" dirty="0" err="1">
                <a:solidFill>
                  <a:srgbClr val="FFFFFF"/>
                </a:solidFill>
                <a:latin typeface="Bahnschrift Light Condensed" panose="020B0502040204020203" pitchFamily="34" charset="0"/>
              </a:rPr>
              <a:t>their</a:t>
            </a:r>
            <a:r>
              <a:rPr lang="pl-PL" sz="2800" b="1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 </a:t>
            </a:r>
            <a:r>
              <a:rPr lang="pl-PL" sz="2800" b="1" dirty="0" err="1">
                <a:solidFill>
                  <a:srgbClr val="FFFFFF"/>
                </a:solidFill>
                <a:latin typeface="Bahnschrift Light Condensed" panose="020B0502040204020203" pitchFamily="34" charset="0"/>
              </a:rPr>
              <a:t>passions</a:t>
            </a:r>
            <a:endParaRPr lang="en-US" sz="2800" b="1" dirty="0">
              <a:solidFill>
                <a:srgbClr val="FFFFF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601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126</Words>
  <Application>Microsoft Office PowerPoint</Application>
  <PresentationFormat>Panoramiczny</PresentationFormat>
  <Paragraphs>42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7" baseType="lpstr">
      <vt:lpstr>Arial</vt:lpstr>
      <vt:lpstr>Bahnschrift Condensed</vt:lpstr>
      <vt:lpstr>Bahnschrift Light Condensed</vt:lpstr>
      <vt:lpstr>Calibri</vt:lpstr>
      <vt:lpstr>Calibri (Tekst podstawowy)</vt:lpstr>
      <vt:lpstr>Calibri Light</vt:lpstr>
      <vt:lpstr>WATstyle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Patryk Ostrowski</dc:creator>
  <cp:lastModifiedBy>Piotr Filochowski</cp:lastModifiedBy>
  <cp:revision>72</cp:revision>
  <dcterms:created xsi:type="dcterms:W3CDTF">2019-05-12T00:42:06Z</dcterms:created>
  <dcterms:modified xsi:type="dcterms:W3CDTF">2021-03-28T08:50:39Z</dcterms:modified>
</cp:coreProperties>
</file>