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1" r:id="rId5"/>
    <p:sldId id="269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980C"/>
    <a:srgbClr val="9DC54A"/>
    <a:srgbClr val="577812"/>
    <a:srgbClr val="4C6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39219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534890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632954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62530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31408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47408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73079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451242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57299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21365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052371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117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2B76C2-C115-4143-A432-B36CBF459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93"/>
            <a:ext cx="14603054" cy="686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chemat blokowy: proces 10">
            <a:extLst>
              <a:ext uri="{FF2B5EF4-FFF2-40B4-BE49-F238E27FC236}">
                <a16:creationId xmlns:a16="http://schemas.microsoft.com/office/drawing/2014/main" id="{AAAFB50E-BAFD-452E-8309-2C479CAD059A}"/>
              </a:ext>
            </a:extLst>
          </p:cNvPr>
          <p:cNvSpPr/>
          <p:nvPr/>
        </p:nvSpPr>
        <p:spPr>
          <a:xfrm>
            <a:off x="2560239" y="1258149"/>
            <a:ext cx="7496449" cy="4506649"/>
          </a:xfrm>
          <a:prstGeom prst="flowChartProcess">
            <a:avLst/>
          </a:prstGeom>
          <a:solidFill>
            <a:srgbClr val="6A980C">
              <a:alpha val="9176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9" name="Podtytuł 2">
            <a:extLst>
              <a:ext uri="{FF2B5EF4-FFF2-40B4-BE49-F238E27FC236}">
                <a16:creationId xmlns:a16="http://schemas.microsoft.com/office/drawing/2014/main" id="{F2D9EBA7-96FE-4986-91A9-B682121E1603}"/>
              </a:ext>
            </a:extLst>
          </p:cNvPr>
          <p:cNvSpPr txBox="1">
            <a:spLocks/>
          </p:cNvSpPr>
          <p:nvPr/>
        </p:nvSpPr>
        <p:spPr>
          <a:xfrm>
            <a:off x="3861581" y="1506571"/>
            <a:ext cx="4195819" cy="97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 err="1">
                <a:solidFill>
                  <a:srgbClr val="FFFFFF"/>
                </a:solidFill>
                <a:latin typeface="+mj-lt"/>
              </a:rPr>
              <a:t>Code</a:t>
            </a:r>
            <a:r>
              <a:rPr lang="pl-PL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+mj-lt"/>
              </a:rPr>
              <a:t>HussAR</a:t>
            </a:r>
            <a:endParaRPr lang="pl-PL" b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40" name="Obraz 39">
            <a:extLst>
              <a:ext uri="{FF2B5EF4-FFF2-40B4-BE49-F238E27FC236}">
                <a16:creationId xmlns:a16="http://schemas.microsoft.com/office/drawing/2014/main" id="{CFE1EB8E-6D08-4935-89A6-45EAEB0519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901" y="1159046"/>
            <a:ext cx="1201400" cy="1370120"/>
          </a:xfrm>
          <a:prstGeom prst="rect">
            <a:avLst/>
          </a:prstGeom>
          <a:noFill/>
        </p:spPr>
      </p:pic>
      <p:sp>
        <p:nvSpPr>
          <p:cNvPr id="62" name="Podtytuł 2">
            <a:extLst>
              <a:ext uri="{FF2B5EF4-FFF2-40B4-BE49-F238E27FC236}">
                <a16:creationId xmlns:a16="http://schemas.microsoft.com/office/drawing/2014/main" id="{B8BB81C6-3684-41FB-A0BE-4F47843A7149}"/>
              </a:ext>
            </a:extLst>
          </p:cNvPr>
          <p:cNvSpPr txBox="1">
            <a:spLocks/>
          </p:cNvSpPr>
          <p:nvPr/>
        </p:nvSpPr>
        <p:spPr>
          <a:xfrm>
            <a:off x="3956471" y="4114052"/>
            <a:ext cx="4345588" cy="1253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5" name="Podtytuł 2">
            <a:extLst>
              <a:ext uri="{FF2B5EF4-FFF2-40B4-BE49-F238E27FC236}">
                <a16:creationId xmlns:a16="http://schemas.microsoft.com/office/drawing/2014/main" id="{8883CB4A-FA79-4AC9-9915-BA3F6C5DFEE2}"/>
              </a:ext>
            </a:extLst>
          </p:cNvPr>
          <p:cNvSpPr txBox="1">
            <a:spLocks/>
          </p:cNvSpPr>
          <p:nvPr/>
        </p:nvSpPr>
        <p:spPr>
          <a:xfrm>
            <a:off x="3861581" y="4287677"/>
            <a:ext cx="4773030" cy="541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b="1" dirty="0">
                <a:solidFill>
                  <a:srgbClr val="FFFFFF"/>
                </a:solidFill>
                <a:latin typeface="Bahnschrift Light Condensed" panose="020B0502040204020203" pitchFamily="34" charset="0"/>
              </a:rPr>
              <a:t>Zadbaj o swoje zdrowie już dziś!</a:t>
            </a:r>
            <a:endParaRPr lang="en-US" sz="2800" b="1" dirty="0">
              <a:solidFill>
                <a:srgbClr val="FFFFFF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ACBFDC8E-182F-430C-83C9-BF42D0F1A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70" y="2720242"/>
            <a:ext cx="6048188" cy="1054390"/>
          </a:xfrm>
          <a:prstGeom prst="rect">
            <a:avLst/>
          </a:prstGeom>
        </p:spPr>
      </p:pic>
      <p:sp>
        <p:nvSpPr>
          <p:cNvPr id="9" name="Podtytuł 2">
            <a:extLst>
              <a:ext uri="{FF2B5EF4-FFF2-40B4-BE49-F238E27FC236}">
                <a16:creationId xmlns:a16="http://schemas.microsoft.com/office/drawing/2014/main" id="{CAB89A78-13A4-407D-A5CE-515DE1E5AE9E}"/>
              </a:ext>
            </a:extLst>
          </p:cNvPr>
          <p:cNvSpPr txBox="1">
            <a:spLocks/>
          </p:cNvSpPr>
          <p:nvPr/>
        </p:nvSpPr>
        <p:spPr>
          <a:xfrm>
            <a:off x="3861581" y="4785879"/>
            <a:ext cx="4773030" cy="541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http://codehussar.pl/demo</a:t>
            </a:r>
            <a:endParaRPr lang="en-US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0191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1AAA2FA1-CB4E-4114-B7C1-1420427F26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2563" y="170429"/>
            <a:ext cx="914051" cy="83387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7DE5D07-4ABA-46E6-808E-48F467E3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8488" y="607409"/>
            <a:ext cx="914051" cy="833873"/>
          </a:xfrm>
          <a:prstGeom prst="rect">
            <a:avLst/>
          </a:prstGeom>
        </p:spPr>
      </p:pic>
      <p:pic>
        <p:nvPicPr>
          <p:cNvPr id="8" name="Obraz 7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4CE35374-7466-495E-8925-2B88396467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A980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2563" y="1041615"/>
            <a:ext cx="914051" cy="833873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42F728D2-CC93-4F9A-A075-037BE6818168}"/>
              </a:ext>
            </a:extLst>
          </p:cNvPr>
          <p:cNvSpPr txBox="1"/>
          <p:nvPr/>
        </p:nvSpPr>
        <p:spPr>
          <a:xfrm>
            <a:off x="1769438" y="681037"/>
            <a:ext cx="1032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>
                <a:solidFill>
                  <a:srgbClr val="131332"/>
                </a:solidFill>
              </a:rPr>
              <a:t>CAŁY CZAS </a:t>
            </a:r>
            <a:r>
              <a:rPr lang="pl-PL" sz="3600" b="1" dirty="0">
                <a:solidFill>
                  <a:srgbClr val="6A980C"/>
                </a:solidFill>
              </a:rPr>
              <a:t>SIEDZIMY...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901FAC00-C8AF-4DB9-8F00-B8B9D4A6E3B4}"/>
              </a:ext>
            </a:extLst>
          </p:cNvPr>
          <p:cNvSpPr/>
          <p:nvPr/>
        </p:nvSpPr>
        <p:spPr>
          <a:xfrm>
            <a:off x="1002563" y="4969120"/>
            <a:ext cx="2039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latin typeface="Bahnschrift Condensed" panose="020B0502040204020203" pitchFamily="34" charset="0"/>
                <a:cs typeface="Aharoni" panose="020B0604020202020204" pitchFamily="2" charset="-79"/>
              </a:rPr>
              <a:t>NAUKA ZDALNA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FA8473B-50D2-4EBF-8716-DF05B40EC564}"/>
              </a:ext>
            </a:extLst>
          </p:cNvPr>
          <p:cNvSpPr/>
          <p:nvPr/>
        </p:nvSpPr>
        <p:spPr>
          <a:xfrm>
            <a:off x="4466575" y="5013772"/>
            <a:ext cx="2924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latin typeface="Bahnschrift Condensed" panose="020B0502040204020203" pitchFamily="34" charset="0"/>
              </a:rPr>
              <a:t>PRACA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433C8BDD-1FD2-48C5-893B-3F246D42945E}"/>
              </a:ext>
            </a:extLst>
          </p:cNvPr>
          <p:cNvSpPr/>
          <p:nvPr/>
        </p:nvSpPr>
        <p:spPr>
          <a:xfrm>
            <a:off x="9377766" y="5153785"/>
            <a:ext cx="1463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2400" dirty="0">
                <a:latin typeface="Bahnschrift Condensed" panose="020B0502040204020203" pitchFamily="34" charset="0"/>
              </a:rPr>
              <a:t>ODPOCZYNEK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2AAAF385-1B1B-42B5-AEC5-8004E9D15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3" y="2594389"/>
            <a:ext cx="2853432" cy="207902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CCBA88C-6554-4019-8A97-C56AA8847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402" y="2575708"/>
            <a:ext cx="3061566" cy="170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E3829EB4-E27D-4573-8DF6-D3EAEB794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330" y="2406650"/>
            <a:ext cx="3578225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61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le tekstowe 11">
            <a:extLst>
              <a:ext uri="{FF2B5EF4-FFF2-40B4-BE49-F238E27FC236}">
                <a16:creationId xmlns:a16="http://schemas.microsoft.com/office/drawing/2014/main" id="{A11593DC-F883-434C-8321-6617F3E010E2}"/>
              </a:ext>
            </a:extLst>
          </p:cNvPr>
          <p:cNvSpPr txBox="1"/>
          <p:nvPr/>
        </p:nvSpPr>
        <p:spPr>
          <a:xfrm>
            <a:off x="1515639" y="2339775"/>
            <a:ext cx="3879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Calibri (Tekst podstawowy)"/>
              </a:rPr>
              <a:t>KONTROLUJE POSTAWĘ TWOJEGO CIAŁA ZA CIEBIE</a:t>
            </a:r>
          </a:p>
        </p:txBody>
      </p:sp>
      <p:pic>
        <p:nvPicPr>
          <p:cNvPr id="13" name="Obraz 12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7ADE720E-015D-4CCB-A3C2-5B999AC1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79483" y="2295851"/>
            <a:ext cx="480914" cy="43873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3996C26-D114-4373-AE53-5EA1C996AD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7358" y="2535909"/>
            <a:ext cx="480914" cy="438730"/>
          </a:xfrm>
          <a:prstGeom prst="rect">
            <a:avLst/>
          </a:prstGeom>
        </p:spPr>
      </p:pic>
      <p:pic>
        <p:nvPicPr>
          <p:cNvPr id="15" name="Obraz 14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0F1D9C46-FB24-4FBD-86AD-BE9C3BC88E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79483" y="2775967"/>
            <a:ext cx="480914" cy="438730"/>
          </a:xfrm>
          <a:prstGeom prst="rect">
            <a:avLst/>
          </a:prstGeom>
        </p:spPr>
      </p:pic>
      <p:pic>
        <p:nvPicPr>
          <p:cNvPr id="17" name="Obraz 16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0A0C2858-EEC3-4B32-90B5-92447F3CF1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79483" y="3426581"/>
            <a:ext cx="480914" cy="438730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8D429154-5A60-4907-BBE5-36CFD15885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7358" y="3666639"/>
            <a:ext cx="480914" cy="438730"/>
          </a:xfrm>
          <a:prstGeom prst="rect">
            <a:avLst/>
          </a:prstGeom>
        </p:spPr>
      </p:pic>
      <p:pic>
        <p:nvPicPr>
          <p:cNvPr id="19" name="Obraz 18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D8004EE9-C4AC-4405-9C09-C5CE961709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79483" y="3906697"/>
            <a:ext cx="480914" cy="438730"/>
          </a:xfrm>
          <a:prstGeom prst="rect">
            <a:avLst/>
          </a:prstGeom>
        </p:spPr>
      </p:pic>
      <p:pic>
        <p:nvPicPr>
          <p:cNvPr id="21" name="Obraz 20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32DE2A5D-9257-4FF1-A218-32DD68AD52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79483" y="4641801"/>
            <a:ext cx="480914" cy="43873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5F55139A-9983-4ECA-8EEC-2D33A04817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7358" y="4881859"/>
            <a:ext cx="480914" cy="438730"/>
          </a:xfrm>
          <a:prstGeom prst="rect">
            <a:avLst/>
          </a:prstGeom>
        </p:spPr>
      </p:pic>
      <p:pic>
        <p:nvPicPr>
          <p:cNvPr id="23" name="Obraz 22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E907C7BD-BB73-4A74-93FB-925FB30C5B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79483" y="5121917"/>
            <a:ext cx="480914" cy="438730"/>
          </a:xfrm>
          <a:prstGeom prst="rect">
            <a:avLst/>
          </a:prstGeom>
        </p:spPr>
      </p:pic>
      <p:sp>
        <p:nvSpPr>
          <p:cNvPr id="34" name="pole tekstowe 33">
            <a:extLst>
              <a:ext uri="{FF2B5EF4-FFF2-40B4-BE49-F238E27FC236}">
                <a16:creationId xmlns:a16="http://schemas.microsoft.com/office/drawing/2014/main" id="{B25806A4-A253-4AF6-BF0C-03ED07743EC5}"/>
              </a:ext>
            </a:extLst>
          </p:cNvPr>
          <p:cNvSpPr txBox="1"/>
          <p:nvPr/>
        </p:nvSpPr>
        <p:spPr>
          <a:xfrm>
            <a:off x="1550032" y="3470505"/>
            <a:ext cx="3879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Calibri (Tekst podstawowy)"/>
              </a:rPr>
              <a:t>POWIADOMIMY CIĘ KIEDY BĘDZIESZ SIĘ GARBIŁ</a:t>
            </a:r>
            <a:endParaRPr lang="pl-PL" sz="2400" b="1" dirty="0">
              <a:solidFill>
                <a:schemeClr val="bg2">
                  <a:lumMod val="75000"/>
                </a:schemeClr>
              </a:solidFill>
              <a:latin typeface="Calibri (Tekst podstawowy)"/>
            </a:endParaRP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096C444D-4AF0-4BEF-BD15-7557D92456C1}"/>
              </a:ext>
            </a:extLst>
          </p:cNvPr>
          <p:cNvSpPr txBox="1"/>
          <p:nvPr/>
        </p:nvSpPr>
        <p:spPr>
          <a:xfrm>
            <a:off x="1550032" y="4849698"/>
            <a:ext cx="3879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Calibri (Tekst podstawowy)"/>
              </a:rPr>
              <a:t>PRZYPOMINAMY O PRZERWACH I AKTYWNOŚCI</a:t>
            </a:r>
            <a:endParaRPr lang="pl-PL" sz="2400" b="1" dirty="0">
              <a:solidFill>
                <a:schemeClr val="bg2">
                  <a:lumMod val="75000"/>
                </a:schemeClr>
              </a:solidFill>
              <a:latin typeface="Calibri (Tekst podstawowy)"/>
            </a:endParaRPr>
          </a:p>
        </p:txBody>
      </p:sp>
      <p:pic>
        <p:nvPicPr>
          <p:cNvPr id="28" name="Obraz 27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BABB58FF-1805-40C4-8C47-A186C0C329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2563" y="170429"/>
            <a:ext cx="914051" cy="833873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74EBD3BC-E25B-42D5-9949-0A711CAF7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8488" y="607409"/>
            <a:ext cx="914051" cy="833873"/>
          </a:xfrm>
          <a:prstGeom prst="rect">
            <a:avLst/>
          </a:prstGeom>
        </p:spPr>
      </p:pic>
      <p:pic>
        <p:nvPicPr>
          <p:cNvPr id="30" name="Obraz 29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D9992B90-6DA9-4C33-96C3-361D03EA98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A980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2563" y="1041615"/>
            <a:ext cx="914051" cy="833873"/>
          </a:xfrm>
          <a:prstGeom prst="rect">
            <a:avLst/>
          </a:prstGeom>
        </p:spPr>
      </p:pic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52C8A30-F3C5-4659-AFFA-7A20A1939859}"/>
              </a:ext>
            </a:extLst>
          </p:cNvPr>
          <p:cNvSpPr txBox="1"/>
          <p:nvPr/>
        </p:nvSpPr>
        <p:spPr>
          <a:xfrm>
            <a:off x="1769438" y="681037"/>
            <a:ext cx="1032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>
                <a:solidFill>
                  <a:srgbClr val="131332"/>
                </a:solidFill>
              </a:rPr>
              <a:t>NASZE </a:t>
            </a:r>
            <a:r>
              <a:rPr lang="pl-PL" sz="3600" b="1" dirty="0">
                <a:solidFill>
                  <a:srgbClr val="6A980C"/>
                </a:solidFill>
              </a:rPr>
              <a:t>ROZWIĄZANIE – wyprostuj się!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3F59109-C70D-44D6-BF85-0BD4795B9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289" y="3628551"/>
            <a:ext cx="4949406" cy="2763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5629DD90-869C-48D6-AB73-919CF729C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741" y="1673068"/>
            <a:ext cx="4731836" cy="2672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972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F1CA05FC-F039-4855-BE4B-3532AFAF89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8392" y="172418"/>
            <a:ext cx="914051" cy="83387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94BE908-0EE7-4BC2-BFCD-6289FADD68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4317" y="609398"/>
            <a:ext cx="914051" cy="833873"/>
          </a:xfrm>
          <a:prstGeom prst="rect">
            <a:avLst/>
          </a:prstGeom>
        </p:spPr>
      </p:pic>
      <p:pic>
        <p:nvPicPr>
          <p:cNvPr id="8" name="Obraz 7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44D87831-88FE-440B-8979-FD5BECDD25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8392" y="1043604"/>
            <a:ext cx="914051" cy="833873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5EC054D-AAB6-47DC-8C98-A081B7757DE1}"/>
              </a:ext>
            </a:extLst>
          </p:cNvPr>
          <p:cNvSpPr txBox="1"/>
          <p:nvPr/>
        </p:nvSpPr>
        <p:spPr>
          <a:xfrm>
            <a:off x="1742443" y="682613"/>
            <a:ext cx="4729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>
                <a:solidFill>
                  <a:srgbClr val="131332"/>
                </a:solidFill>
              </a:rPr>
              <a:t>BUSINESS </a:t>
            </a:r>
            <a:r>
              <a:rPr lang="pl-PL" sz="3600" b="1" dirty="0">
                <a:solidFill>
                  <a:srgbClr val="6A980C"/>
                </a:solidFill>
              </a:rPr>
              <a:t>MODEL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55FC471-CC02-454D-96F4-51438AE603DA}"/>
              </a:ext>
            </a:extLst>
          </p:cNvPr>
          <p:cNvSpPr txBox="1"/>
          <p:nvPr/>
        </p:nvSpPr>
        <p:spPr>
          <a:xfrm>
            <a:off x="2233530" y="3429000"/>
            <a:ext cx="5399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SUBSKRYPCJE</a:t>
            </a:r>
          </a:p>
          <a:p>
            <a:r>
              <a:rPr lang="pl-PL" sz="2000" b="1" dirty="0">
                <a:solidFill>
                  <a:schemeClr val="bg2">
                    <a:lumMod val="75000"/>
                  </a:schemeClr>
                </a:solidFill>
              </a:rPr>
              <a:t>PŁATNOŚĆ MIESIĘCZNA</a:t>
            </a:r>
            <a:endParaRPr lang="pl-PL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Obraz 12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E6D9AC39-E718-4824-8009-864716C53B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80492" y="3353238"/>
            <a:ext cx="480914" cy="43873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3A606BED-49F3-4BC0-BAC4-4C3466B38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8367" y="3593296"/>
            <a:ext cx="480914" cy="438730"/>
          </a:xfrm>
          <a:prstGeom prst="rect">
            <a:avLst/>
          </a:prstGeom>
        </p:spPr>
      </p:pic>
      <p:pic>
        <p:nvPicPr>
          <p:cNvPr id="15" name="Obraz 14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5E49852E-6E64-4EAA-BFEE-9E173E4BBC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80492" y="3833354"/>
            <a:ext cx="480914" cy="438730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F719D5ED-341E-401E-8581-51474EA97C98}"/>
              </a:ext>
            </a:extLst>
          </p:cNvPr>
          <p:cNvSpPr txBox="1"/>
          <p:nvPr/>
        </p:nvSpPr>
        <p:spPr>
          <a:xfrm>
            <a:off x="2233529" y="2306611"/>
            <a:ext cx="747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DUŻE FIRMY</a:t>
            </a:r>
          </a:p>
          <a:p>
            <a:r>
              <a:rPr lang="pl-PL" sz="2000" b="1" dirty="0">
                <a:solidFill>
                  <a:schemeClr val="bg2">
                    <a:lumMod val="75000"/>
                  </a:schemeClr>
                </a:solidFill>
              </a:rPr>
              <a:t>POPRAWA ZDROWIA PRACOWNIKÓW</a:t>
            </a:r>
            <a:endParaRPr lang="pl-PL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7" name="Obraz 16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F68F4C26-9FCC-453C-BB36-5E34DB0032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80492" y="2218762"/>
            <a:ext cx="480914" cy="438730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E8C941E2-F296-4E18-A173-F8DCCD3D44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8367" y="2458820"/>
            <a:ext cx="480914" cy="438730"/>
          </a:xfrm>
          <a:prstGeom prst="rect">
            <a:avLst/>
          </a:prstGeom>
        </p:spPr>
      </p:pic>
      <p:pic>
        <p:nvPicPr>
          <p:cNvPr id="19" name="Obraz 18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D0A77AA1-9851-4E3D-9FFE-AFC2796933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80492" y="2698878"/>
            <a:ext cx="480914" cy="438730"/>
          </a:xfrm>
          <a:prstGeom prst="rect">
            <a:avLst/>
          </a:prstGeom>
        </p:spPr>
      </p:pic>
      <p:pic>
        <p:nvPicPr>
          <p:cNvPr id="21" name="Obraz 20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56D4B463-CB70-46CC-86C6-95DC413C1A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80493" y="4556371"/>
            <a:ext cx="480914" cy="43873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DF9C48C2-DDA5-46BF-AE5B-A1EAB5FDBF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8368" y="4796429"/>
            <a:ext cx="480914" cy="438730"/>
          </a:xfrm>
          <a:prstGeom prst="rect">
            <a:avLst/>
          </a:prstGeom>
        </p:spPr>
      </p:pic>
      <p:pic>
        <p:nvPicPr>
          <p:cNvPr id="23" name="Obraz 22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E246DD7B-5965-4C4E-98A1-7DACB18B7A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80493" y="5036487"/>
            <a:ext cx="480914" cy="43873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A5A7E72-EEEA-4E48-983E-41CCD9C1DF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3" t="8732" r="7841" b="7901"/>
          <a:stretch/>
        </p:blipFill>
        <p:spPr>
          <a:xfrm>
            <a:off x="7260608" y="2909902"/>
            <a:ext cx="4135272" cy="2853562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2867217E-4718-412E-981C-6EE8A2A73C53}"/>
              </a:ext>
            </a:extLst>
          </p:cNvPr>
          <p:cNvSpPr txBox="1"/>
          <p:nvPr/>
        </p:nvSpPr>
        <p:spPr>
          <a:xfrm>
            <a:off x="2233530" y="4620988"/>
            <a:ext cx="5399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ANONIMIZOWANE STATYSTYKI</a:t>
            </a:r>
          </a:p>
          <a:p>
            <a:r>
              <a:rPr lang="pl-PL" sz="2000" b="1" dirty="0">
                <a:solidFill>
                  <a:schemeClr val="bg2">
                    <a:lumMod val="75000"/>
                  </a:schemeClr>
                </a:solidFill>
              </a:rPr>
              <a:t>METADANE DO BADAŃ</a:t>
            </a:r>
            <a:endParaRPr lang="pl-PL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48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561FB7D-7C01-44B7-B48F-A8DA541D9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7" t="22023" r="17773" b="16251"/>
          <a:stretch/>
        </p:blipFill>
        <p:spPr bwMode="auto">
          <a:xfrm>
            <a:off x="3783874" y="3811480"/>
            <a:ext cx="4262846" cy="237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1AAA2FA1-CB4E-4114-B7C1-1420427F26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2563" y="170429"/>
            <a:ext cx="914051" cy="83387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7DE5D07-4ABA-46E6-808E-48F467E36C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8488" y="607409"/>
            <a:ext cx="914051" cy="833873"/>
          </a:xfrm>
          <a:prstGeom prst="rect">
            <a:avLst/>
          </a:prstGeom>
        </p:spPr>
      </p:pic>
      <p:pic>
        <p:nvPicPr>
          <p:cNvPr id="8" name="Obraz 7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4CE35374-7466-495E-8925-2B88396467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A980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2563" y="1041615"/>
            <a:ext cx="914051" cy="833873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42F728D2-CC93-4F9A-A075-037BE6818168}"/>
              </a:ext>
            </a:extLst>
          </p:cNvPr>
          <p:cNvSpPr txBox="1"/>
          <p:nvPr/>
        </p:nvSpPr>
        <p:spPr>
          <a:xfrm>
            <a:off x="1769438" y="681037"/>
            <a:ext cx="1032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>
                <a:solidFill>
                  <a:srgbClr val="131332"/>
                </a:solidFill>
              </a:rPr>
              <a:t>NASZE </a:t>
            </a:r>
            <a:r>
              <a:rPr lang="pl-PL" sz="3600" b="1" dirty="0">
                <a:solidFill>
                  <a:srgbClr val="6A980C"/>
                </a:solidFill>
              </a:rPr>
              <a:t>TECHNOLOGIE...</a:t>
            </a:r>
          </a:p>
        </p:txBody>
      </p:sp>
      <p:pic>
        <p:nvPicPr>
          <p:cNvPr id="1026" name="Picture 2" descr="Google Research zmieniło nazwę na Google AI - mobiRANK.pl">
            <a:extLst>
              <a:ext uri="{FF2B5EF4-FFF2-40B4-BE49-F238E27FC236}">
                <a16:creationId xmlns:a16="http://schemas.microsoft.com/office/drawing/2014/main" id="{6E0BCC47-AF07-42CC-AECB-CA4FF89F3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905548"/>
            <a:ext cx="4563888" cy="22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ale Scikit-learn models at Google AI Platform | by Rodrigo Pereira | CI&amp;T  | Medium">
            <a:extLst>
              <a:ext uri="{FF2B5EF4-FFF2-40B4-BE49-F238E27FC236}">
                <a16:creationId xmlns:a16="http://schemas.microsoft.com/office/drawing/2014/main" id="{0CCA2C3F-0A45-43A7-9F75-5A4302DB2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657" y="3999017"/>
            <a:ext cx="1777358" cy="17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ross-Platform Applications With Electron | Section">
            <a:extLst>
              <a:ext uri="{FF2B5EF4-FFF2-40B4-BE49-F238E27FC236}">
                <a16:creationId xmlns:a16="http://schemas.microsoft.com/office/drawing/2014/main" id="{0F3885FB-DBF5-47D8-80E5-F6C88B994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523" y="3200414"/>
            <a:ext cx="3050177" cy="305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act JS Development | Chop-Chop">
            <a:extLst>
              <a:ext uri="{FF2B5EF4-FFF2-40B4-BE49-F238E27FC236}">
                <a16:creationId xmlns:a16="http://schemas.microsoft.com/office/drawing/2014/main" id="{06AA786E-F1E0-483B-AEE1-0F5C9A977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22"/>
          <a:stretch/>
        </p:blipFill>
        <p:spPr bwMode="auto">
          <a:xfrm>
            <a:off x="6348620" y="1514910"/>
            <a:ext cx="2712582" cy="253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109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2B76C2-C115-4143-A432-B36CBF459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93"/>
            <a:ext cx="14603054" cy="686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chemat blokowy: proces 10">
            <a:extLst>
              <a:ext uri="{FF2B5EF4-FFF2-40B4-BE49-F238E27FC236}">
                <a16:creationId xmlns:a16="http://schemas.microsoft.com/office/drawing/2014/main" id="{AAAFB50E-BAFD-452E-8309-2C479CAD059A}"/>
              </a:ext>
            </a:extLst>
          </p:cNvPr>
          <p:cNvSpPr/>
          <p:nvPr/>
        </p:nvSpPr>
        <p:spPr>
          <a:xfrm>
            <a:off x="2560239" y="1258149"/>
            <a:ext cx="7496449" cy="4506649"/>
          </a:xfrm>
          <a:prstGeom prst="flowChartProcess">
            <a:avLst/>
          </a:prstGeom>
          <a:solidFill>
            <a:srgbClr val="6A980C">
              <a:alpha val="9176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9" name="Podtytuł 2">
            <a:extLst>
              <a:ext uri="{FF2B5EF4-FFF2-40B4-BE49-F238E27FC236}">
                <a16:creationId xmlns:a16="http://schemas.microsoft.com/office/drawing/2014/main" id="{F2D9EBA7-96FE-4986-91A9-B682121E1603}"/>
              </a:ext>
            </a:extLst>
          </p:cNvPr>
          <p:cNvSpPr txBox="1">
            <a:spLocks/>
          </p:cNvSpPr>
          <p:nvPr/>
        </p:nvSpPr>
        <p:spPr>
          <a:xfrm>
            <a:off x="3861581" y="1506571"/>
            <a:ext cx="4195819" cy="97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 err="1">
                <a:solidFill>
                  <a:srgbClr val="FFFFFF"/>
                </a:solidFill>
                <a:latin typeface="+mj-lt"/>
              </a:rPr>
              <a:t>Code</a:t>
            </a:r>
            <a:r>
              <a:rPr lang="pl-PL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+mj-lt"/>
              </a:rPr>
              <a:t>HussAR</a:t>
            </a:r>
            <a:endParaRPr lang="pl-PL" b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40" name="Obraz 39">
            <a:extLst>
              <a:ext uri="{FF2B5EF4-FFF2-40B4-BE49-F238E27FC236}">
                <a16:creationId xmlns:a16="http://schemas.microsoft.com/office/drawing/2014/main" id="{CFE1EB8E-6D08-4935-89A6-45EAEB0519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901" y="1159046"/>
            <a:ext cx="1201400" cy="1370120"/>
          </a:xfrm>
          <a:prstGeom prst="rect">
            <a:avLst/>
          </a:prstGeom>
          <a:noFill/>
        </p:spPr>
      </p:pic>
      <p:sp>
        <p:nvSpPr>
          <p:cNvPr id="62" name="Podtytuł 2">
            <a:extLst>
              <a:ext uri="{FF2B5EF4-FFF2-40B4-BE49-F238E27FC236}">
                <a16:creationId xmlns:a16="http://schemas.microsoft.com/office/drawing/2014/main" id="{B8BB81C6-3684-41FB-A0BE-4F47843A7149}"/>
              </a:ext>
            </a:extLst>
          </p:cNvPr>
          <p:cNvSpPr txBox="1">
            <a:spLocks/>
          </p:cNvSpPr>
          <p:nvPr/>
        </p:nvSpPr>
        <p:spPr>
          <a:xfrm>
            <a:off x="3956471" y="4114052"/>
            <a:ext cx="4345588" cy="1253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5" name="Podtytuł 2">
            <a:extLst>
              <a:ext uri="{FF2B5EF4-FFF2-40B4-BE49-F238E27FC236}">
                <a16:creationId xmlns:a16="http://schemas.microsoft.com/office/drawing/2014/main" id="{8883CB4A-FA79-4AC9-9915-BA3F6C5DFEE2}"/>
              </a:ext>
            </a:extLst>
          </p:cNvPr>
          <p:cNvSpPr txBox="1">
            <a:spLocks/>
          </p:cNvSpPr>
          <p:nvPr/>
        </p:nvSpPr>
        <p:spPr>
          <a:xfrm>
            <a:off x="3861581" y="4287677"/>
            <a:ext cx="4773030" cy="541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b="1" dirty="0">
                <a:solidFill>
                  <a:srgbClr val="FFFFFF"/>
                </a:solidFill>
                <a:latin typeface="Bahnschrift Light Condensed" panose="020B0502040204020203" pitchFamily="34" charset="0"/>
              </a:rPr>
              <a:t>Zadbaj o swoje zdrowie już dziś!</a:t>
            </a:r>
            <a:endParaRPr lang="en-US" sz="2800" b="1" dirty="0">
              <a:solidFill>
                <a:srgbClr val="FFFFFF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ACBFDC8E-182F-430C-83C9-BF42D0F1A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70" y="2720242"/>
            <a:ext cx="6048188" cy="1054390"/>
          </a:xfrm>
          <a:prstGeom prst="rect">
            <a:avLst/>
          </a:prstGeom>
        </p:spPr>
      </p:pic>
      <p:sp>
        <p:nvSpPr>
          <p:cNvPr id="9" name="Podtytuł 2">
            <a:extLst>
              <a:ext uri="{FF2B5EF4-FFF2-40B4-BE49-F238E27FC236}">
                <a16:creationId xmlns:a16="http://schemas.microsoft.com/office/drawing/2014/main" id="{CAB89A78-13A4-407D-A5CE-515DE1E5AE9E}"/>
              </a:ext>
            </a:extLst>
          </p:cNvPr>
          <p:cNvSpPr txBox="1">
            <a:spLocks/>
          </p:cNvSpPr>
          <p:nvPr/>
        </p:nvSpPr>
        <p:spPr>
          <a:xfrm>
            <a:off x="3861581" y="4785879"/>
            <a:ext cx="4773030" cy="541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http://codehussar.pl/demo</a:t>
            </a:r>
            <a:endParaRPr lang="en-US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3637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1473</TotalTime>
  <Words>81</Words>
  <Application>Microsoft Office PowerPoint</Application>
  <PresentationFormat>Panoramiczny</PresentationFormat>
  <Paragraphs>22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3" baseType="lpstr">
      <vt:lpstr>Calibri (Tekst podstawowy)</vt:lpstr>
      <vt:lpstr>Arial</vt:lpstr>
      <vt:lpstr>Bahnschrift Condensed</vt:lpstr>
      <vt:lpstr>Bahnschrift Light Condensed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Patryk Ostrowski</dc:creator>
  <cp:lastModifiedBy>Sebastian Szczepański</cp:lastModifiedBy>
  <cp:revision>75</cp:revision>
  <dcterms:created xsi:type="dcterms:W3CDTF">2019-05-12T00:42:06Z</dcterms:created>
  <dcterms:modified xsi:type="dcterms:W3CDTF">2021-03-28T11:16:36Z</dcterms:modified>
</cp:coreProperties>
</file>