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807539-532C-4600-991C-1B1817B3582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1051AD3-E732-40E5-93FC-27A947E4E50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3/26/2025 10:15:08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ProfitAnalysis" id="2" name="slide2">
            <a:extLst>
              <a:ext uri="{FF2B5EF4-FFF2-40B4-BE49-F238E27FC236}">
                <a16:creationId xmlns:a16="http://schemas.microsoft.com/office/drawing/2014/main" id="{306330C8-9953-4608-8168-582A336633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2025-03-26T16:45:08Z</dcterms:created>
  <dcterms:modified xsi:type="dcterms:W3CDTF">2025-03-26T16:45:08Z</dcterms:modified>
</cp:coreProperties>
</file>