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691F5CD-0540-4390-9F8E-238FE6E265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D39414-99C9-41AF-9CFF-AF05C3AEB7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3/26/2025 10:15:41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0" name="slide10">
            <a:extLst>
              <a:ext uri="{FF2B5EF4-FFF2-40B4-BE49-F238E27FC236}">
                <a16:creationId xmlns:a16="http://schemas.microsoft.com/office/drawing/2014/main" id="{4664F087-91EF-4306-89C4-A97780E017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2" id="11" name="slide11">
            <a:extLst>
              <a:ext uri="{FF2B5EF4-FFF2-40B4-BE49-F238E27FC236}">
                <a16:creationId xmlns:a16="http://schemas.microsoft.com/office/drawing/2014/main" id="{52DCD2F1-F581-44DB-8355-D279EF7539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2767012"/>
            <a:ext cx="2990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12" name="slide12">
            <a:extLst>
              <a:ext uri="{FF2B5EF4-FFF2-40B4-BE49-F238E27FC236}">
                <a16:creationId xmlns:a16="http://schemas.microsoft.com/office/drawing/2014/main" id="{D3808BD4-BF0A-46F8-A010-FDEA737697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052637"/>
            <a:ext cx="952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Analysis" id="13" name="slide13">
            <a:extLst>
              <a:ext uri="{FF2B5EF4-FFF2-40B4-BE49-F238E27FC236}">
                <a16:creationId xmlns:a16="http://schemas.microsoft.com/office/drawing/2014/main" id="{184CD035-58CE-4335-93AE-66C2F659EF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Market" id="14" name="slide14">
            <a:extLst>
              <a:ext uri="{FF2B5EF4-FFF2-40B4-BE49-F238E27FC236}">
                <a16:creationId xmlns:a16="http://schemas.microsoft.com/office/drawing/2014/main" id="{3C020EE1-A004-446C-98FA-999A191DF8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782"/>
            <a:ext cx="12192000" cy="51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15" name="slide15">
            <a:extLst>
              <a:ext uri="{FF2B5EF4-FFF2-40B4-BE49-F238E27FC236}">
                <a16:creationId xmlns:a16="http://schemas.microsoft.com/office/drawing/2014/main" id="{190ED742-F0BD-4428-B7EE-B223099D0A5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55" y="0"/>
            <a:ext cx="7743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16" name="slide16">
            <a:extLst>
              <a:ext uri="{FF2B5EF4-FFF2-40B4-BE49-F238E27FC236}">
                <a16:creationId xmlns:a16="http://schemas.microsoft.com/office/drawing/2014/main" id="{86CB1D61-D85F-4898-BC23-62E9F3AAE0E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81" y="0"/>
            <a:ext cx="5956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7" name="slide17">
            <a:extLst>
              <a:ext uri="{FF2B5EF4-FFF2-40B4-BE49-F238E27FC236}">
                <a16:creationId xmlns:a16="http://schemas.microsoft.com/office/drawing/2014/main" id="{DA33754C-8220-4CEA-AF7C-DD5101B6459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5" y="0"/>
            <a:ext cx="11280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6BFDA548-8A0E-4751-99E1-4011ABD28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128712"/>
            <a:ext cx="2095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351F978B-2B44-431F-850C-DE4A493B7D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128712"/>
            <a:ext cx="2095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BB80C054-6381-4A51-B788-1500C8A858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782"/>
            <a:ext cx="12192000" cy="51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4AA8D38E-2065-4261-B654-FE6A41D51A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5033"/>
            <a:ext cx="12192000" cy="17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2D9FE2BF-8EB8-459F-9916-72E477DB91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1433512"/>
            <a:ext cx="5467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5DFEA517-E487-44EE-91F4-DAC36F4A2C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07"/>
            <a:ext cx="12192000" cy="194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CCC28768-B2ED-4406-9E47-248B2C78CB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65" y="0"/>
            <a:ext cx="26308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9" name="slide9">
            <a:extLst>
              <a:ext uri="{FF2B5EF4-FFF2-40B4-BE49-F238E27FC236}">
                <a16:creationId xmlns:a16="http://schemas.microsoft.com/office/drawing/2014/main" id="{E8C5C57E-335E-454A-B84F-FA59E5D163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667000"/>
            <a:ext cx="89344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2025-03-26T16:45:56Z</dcterms:created>
  <dcterms:modified xsi:type="dcterms:W3CDTF">2025-03-26T16:45:56Z</dcterms:modified>
</cp:coreProperties>
</file>