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07DBE7-F80A-4B68-B1E2-D881699290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9197B0-21C3-4357-B42D-95BC668901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3/25/2025 11:21:46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A351FCE-E78D-4BA9-9D2E-A8FFE6AAB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2025-03-25T17:51:46Z</dcterms:created>
  <dcterms:modified xsi:type="dcterms:W3CDTF">2025-03-25T17:51:46Z</dcterms:modified>
</cp:coreProperties>
</file>