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DBF94AE-A320-4ACB-9C3D-6FB89B6050C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E0BD1C3-231E-4122-A78D-8F005680CC6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3/25/2025 11:18:56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2" id="10" name="slide10">
            <a:extLst>
              <a:ext uri="{FF2B5EF4-FFF2-40B4-BE49-F238E27FC236}">
                <a16:creationId xmlns:a16="http://schemas.microsoft.com/office/drawing/2014/main" id="{A8E99B4A-99BF-4C7D-B031-8A8327484CD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575" y="2967037"/>
            <a:ext cx="29908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80EE42BF-F610-4484-AE04-A5CD3C00F7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128712"/>
            <a:ext cx="2095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806A5EC3-788F-4917-AFF3-905B721DEC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128712"/>
            <a:ext cx="20955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s" id="4" name="slide4">
            <a:extLst>
              <a:ext uri="{FF2B5EF4-FFF2-40B4-BE49-F238E27FC236}">
                <a16:creationId xmlns:a16="http://schemas.microsoft.com/office/drawing/2014/main" id="{1D97F452-B699-44D8-B9DB-DB1EC5E26B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782"/>
            <a:ext cx="12192000" cy="514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E7D69D26-D552-4F41-8C9E-D42333895C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173"/>
            <a:ext cx="12192000" cy="466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" id="6" name="slide6">
            <a:extLst>
              <a:ext uri="{FF2B5EF4-FFF2-40B4-BE49-F238E27FC236}">
                <a16:creationId xmlns:a16="http://schemas.microsoft.com/office/drawing/2014/main" id="{19390E57-4D9C-4EAC-A9E7-174A0D4AAC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33525"/>
            <a:ext cx="57150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" id="7" name="slide7">
            <a:extLst>
              <a:ext uri="{FF2B5EF4-FFF2-40B4-BE49-F238E27FC236}">
                <a16:creationId xmlns:a16="http://schemas.microsoft.com/office/drawing/2014/main" id="{7AAAFBD4-6A7F-4127-9FB4-B3B5FAA6FC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447"/>
            <a:ext cx="12192000" cy="25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Year" id="8" name="slide8">
            <a:extLst>
              <a:ext uri="{FF2B5EF4-FFF2-40B4-BE49-F238E27FC236}">
                <a16:creationId xmlns:a16="http://schemas.microsoft.com/office/drawing/2014/main" id="{BA4FE020-0D56-4B75-853D-501EEC6D9F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3" y="0"/>
            <a:ext cx="7045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9" name="slide9">
            <a:extLst>
              <a:ext uri="{FF2B5EF4-FFF2-40B4-BE49-F238E27FC236}">
                <a16:creationId xmlns:a16="http://schemas.microsoft.com/office/drawing/2014/main" id="{D922598D-A2A8-4C4D-9115-F89E783BAD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2667000"/>
            <a:ext cx="89344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2025-03-25T17:49:16Z</dcterms:created>
  <dcterms:modified xsi:type="dcterms:W3CDTF">2025-03-25T17:49:16Z</dcterms:modified>
</cp:coreProperties>
</file>