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7"/>
    <p:restoredTop sz="92742"/>
  </p:normalViewPr>
  <p:slideViewPr>
    <p:cSldViewPr snapToGrid="0" snapToObjects="1">
      <p:cViewPr>
        <p:scale>
          <a:sx n="50" d="100"/>
          <a:sy n="50" d="100"/>
        </p:scale>
        <p:origin x="34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A009-6F43-7D49-9537-D2CC1F7C92ED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CC24B-F659-EA45-9509-CA9C6D79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4969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46141"/>
            <a:ext cx="157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iQueue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77079"/>
            <a:ext cx="12192000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 Jian Sheng</dc:creator>
  <cp:lastModifiedBy>Low Jian Sheng</cp:lastModifiedBy>
  <cp:revision>2</cp:revision>
  <dcterms:created xsi:type="dcterms:W3CDTF">2016-06-01T16:14:01Z</dcterms:created>
  <dcterms:modified xsi:type="dcterms:W3CDTF">2016-06-06T09:37:52Z</dcterms:modified>
</cp:coreProperties>
</file>