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8"/>
    <p:restoredTop sz="94700"/>
  </p:normalViewPr>
  <p:slideViewPr>
    <p:cSldViewPr snapToGrid="0" snapToObjects="1">
      <p:cViewPr varScale="1">
        <p:scale>
          <a:sx n="176" d="100"/>
          <a:sy n="176" d="100"/>
        </p:scale>
        <p:origin x="22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FAC2-3421-B146-804C-1F6847185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73604C-A104-474D-9AF6-47681A298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B7D1EF-8E35-4D4F-866F-39D19F82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BB5-6ADB-A445-9A32-BDC685BB60C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2B76D5-DCEC-D54A-A565-293B5F25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3BC8C-30DE-5346-AC40-FB4C25B3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951-1F6A-5A43-BB00-3C4B2D582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3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6CC54-B9EA-F74F-BF55-6E64F75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81192B-60B9-2F4D-9FD7-8086C97CF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746AE-994F-1D4D-8FDA-DCEAD324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BB5-6ADB-A445-9A32-BDC685BB60C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3CB6F-0340-764B-AC23-8879C772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479A0-B152-8242-9968-83B53C3F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951-1F6A-5A43-BB00-3C4B2D582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38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6B84FD-2480-1741-B2E2-4769337CB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6ADC28-8DF3-E94B-879D-A011B7FA1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FD6642-BF6B-A548-9C73-5F484954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BB5-6ADB-A445-9A32-BDC685BB60C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75435-C92D-1B47-B2E1-2A0B76C0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07AAC8-816B-0946-9FE6-D68F0D84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951-1F6A-5A43-BB00-3C4B2D582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19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94C5B-15EA-8D45-A0EE-BC672725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78456E-6727-244A-BE2D-1E2B9620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3D3B21-C638-3A42-8A40-70F6E740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BB5-6ADB-A445-9A32-BDC685BB60C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2817-84F1-A64C-AEEE-9E5F5966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22573-BAF3-8448-B045-CAD910A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951-1F6A-5A43-BB00-3C4B2D582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76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A945A-4EE4-EE48-BA2E-991A923C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559DE5-BC9E-E042-AB2A-C61A8D3D8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03748-0F56-5D40-B3A6-58E76435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BB5-6ADB-A445-9A32-BDC685BB60C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9F6ACB-359D-134E-A792-E3DC557C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62344-4961-1244-8792-1D453DA3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951-1F6A-5A43-BB00-3C4B2D582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70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081DD-6E8D-0744-B74D-61DBB4D6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D7AA5-85B5-B343-9325-B839A133A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313992-6407-AD4E-A5D5-2BF26F2A4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4C937A-5A71-4740-B461-B33ACE5F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BB5-6ADB-A445-9A32-BDC685BB60C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BC946-727E-B94C-AAA8-7391DDEE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B30106-FF89-E641-86D1-D8E78FE9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951-1F6A-5A43-BB00-3C4B2D582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33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83845-485A-FB4C-B23B-46DB3D73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1D265B-DE34-0F4B-B096-4E910AD5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4C5D16-7FA6-704C-A17E-24C6A54CF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11238C-F041-014B-90E0-5A2FAE54A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5FA2FC-1A4E-5149-B193-0ADE0388B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1896F4-E13B-9946-ACFF-4E1D4360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BB5-6ADB-A445-9A32-BDC685BB60C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3E275B-90E8-5A47-BBEE-8D9CF03A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953E1C-F656-F144-B29F-B4D26BF1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951-1F6A-5A43-BB00-3C4B2D582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30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66516-ADC3-8D44-8213-8B2D0920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76754E-C615-7A43-8564-05F5EF68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BB5-6ADB-A445-9A32-BDC685BB60C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262CA5-A520-C041-A6CA-AB7F76A8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71EC8F-B494-934F-BDB9-3D8820C1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951-1F6A-5A43-BB00-3C4B2D582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06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23DCB3-0B75-EF4E-A4C7-88DF54B4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BB5-6ADB-A445-9A32-BDC685BB60C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09D278-3243-AA4A-B272-B2367AB0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DD4B36-CB40-0544-8E17-53164B93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951-1F6A-5A43-BB00-3C4B2D582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3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C72F1-B977-F84B-868B-A506A8C5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CA6163-D75A-1140-922F-5675157B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28FB1D-0C5E-A44F-A9C9-4B5C1AFC8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ADA431-7652-BF45-9FF6-5E447F17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BB5-6ADB-A445-9A32-BDC685BB60C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030742-55BE-F849-B5BA-F4F2FB87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5B3CC-BD9B-4544-A937-701F8792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951-1F6A-5A43-BB00-3C4B2D582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52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1F9DF-B24A-BF44-B602-F94C74D9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E4F3B7-CABF-584F-96ED-94D3BA840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4E1084-7BB2-8E4B-B688-1C1AF8877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08E2E9-4DF5-EE4C-A0A6-A614DB71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ABB5-6ADB-A445-9A32-BDC685BB60C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58BFC-85E4-E64C-8D9B-0B3FD8F7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E2E770-9432-3D48-9633-34B052A3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951-1F6A-5A43-BB00-3C4B2D582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90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D3D430-49B7-9D41-9665-1953DA4B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D67963-1923-E444-AB2F-C7B9D970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981073-7B78-FB4A-B3EF-BC4777390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ABB5-6ADB-A445-9A32-BDC685BB60CE}" type="datetimeFigureOut">
              <a:rPr lang="de-DE" smtClean="0"/>
              <a:t>22.02.19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74132-B5FD-AB4E-B860-265ABA305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C24AC-8DF4-2649-BE3E-4E7F9F254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2951-1F6A-5A43-BB00-3C4B2D5826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4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 5">
            <a:extLst>
              <a:ext uri="{FF2B5EF4-FFF2-40B4-BE49-F238E27FC236}">
                <a16:creationId xmlns:a16="http://schemas.microsoft.com/office/drawing/2014/main" id="{80735A97-4F18-E14E-849B-333D76BE7ECE}"/>
              </a:ext>
            </a:extLst>
          </p:cNvPr>
          <p:cNvSpPr/>
          <p:nvPr/>
        </p:nvSpPr>
        <p:spPr>
          <a:xfrm>
            <a:off x="168900" y="18162"/>
            <a:ext cx="11108699" cy="392083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okument 4">
            <a:extLst>
              <a:ext uri="{FF2B5EF4-FFF2-40B4-BE49-F238E27FC236}">
                <a16:creationId xmlns:a16="http://schemas.microsoft.com/office/drawing/2014/main" id="{D0152008-7151-5E41-8599-18A6D3756C27}"/>
              </a:ext>
            </a:extLst>
          </p:cNvPr>
          <p:cNvSpPr/>
          <p:nvPr/>
        </p:nvSpPr>
        <p:spPr>
          <a:xfrm>
            <a:off x="807636" y="4697795"/>
            <a:ext cx="2166240" cy="164919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D6B0221-C82E-8945-B4A3-C0BCE4279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06815"/>
              </p:ext>
            </p:extLst>
          </p:nvPr>
        </p:nvGraphicFramePr>
        <p:xfrm>
          <a:off x="1023669" y="4799547"/>
          <a:ext cx="1734173" cy="121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85">
                  <a:extLst>
                    <a:ext uri="{9D8B030D-6E8A-4147-A177-3AD203B41FA5}">
                      <a16:colId xmlns:a16="http://schemas.microsoft.com/office/drawing/2014/main" val="3580329932"/>
                    </a:ext>
                  </a:extLst>
                </a:gridCol>
                <a:gridCol w="273573">
                  <a:extLst>
                    <a:ext uri="{9D8B030D-6E8A-4147-A177-3AD203B41FA5}">
                      <a16:colId xmlns:a16="http://schemas.microsoft.com/office/drawing/2014/main" val="271574009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604003899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30067747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735873038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584849647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3818576425"/>
                    </a:ext>
                  </a:extLst>
                </a:gridCol>
              </a:tblGrid>
              <a:tr h="303453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55162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27221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50959"/>
                  </a:ext>
                </a:extLst>
              </a:tr>
              <a:tr h="303453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Marker Felt Thin" panose="02000400000000000000" pitchFamily="2" charset="77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59061"/>
                  </a:ext>
                </a:extLst>
              </a:tr>
            </a:tbl>
          </a:graphicData>
        </a:graphic>
      </p:graphicFrame>
      <p:sp>
        <p:nvSpPr>
          <p:cNvPr id="7" name="Prozess 6">
            <a:extLst>
              <a:ext uri="{FF2B5EF4-FFF2-40B4-BE49-F238E27FC236}">
                <a16:creationId xmlns:a16="http://schemas.microsoft.com/office/drawing/2014/main" id="{1557BB75-2EF1-0843-80E2-66C71B9D2574}"/>
              </a:ext>
            </a:extLst>
          </p:cNvPr>
          <p:cNvSpPr/>
          <p:nvPr/>
        </p:nvSpPr>
        <p:spPr>
          <a:xfrm>
            <a:off x="4861275" y="2297929"/>
            <a:ext cx="1903615" cy="49045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Custom Vision API</a:t>
            </a:r>
          </a:p>
        </p:txBody>
      </p:sp>
      <p:sp>
        <p:nvSpPr>
          <p:cNvPr id="8" name="Prozess 7">
            <a:extLst>
              <a:ext uri="{FF2B5EF4-FFF2-40B4-BE49-F238E27FC236}">
                <a16:creationId xmlns:a16="http://schemas.microsoft.com/office/drawing/2014/main" id="{6452865C-D321-294D-BAA3-232EF3972493}"/>
              </a:ext>
            </a:extLst>
          </p:cNvPr>
          <p:cNvSpPr/>
          <p:nvPr/>
        </p:nvSpPr>
        <p:spPr>
          <a:xfrm>
            <a:off x="1028423" y="2435223"/>
            <a:ext cx="1903615" cy="49045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Upload </a:t>
            </a:r>
            <a:r>
              <a:rPr lang="de-DE" dirty="0" err="1">
                <a:solidFill>
                  <a:schemeClr val="tx1"/>
                </a:solidFill>
              </a:rPr>
              <a:t>provider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Prozess 8">
            <a:extLst>
              <a:ext uri="{FF2B5EF4-FFF2-40B4-BE49-F238E27FC236}">
                <a16:creationId xmlns:a16="http://schemas.microsoft.com/office/drawing/2014/main" id="{2BFE2771-A4CA-3E4B-94E9-C7A4CB7B2817}"/>
              </a:ext>
            </a:extLst>
          </p:cNvPr>
          <p:cNvSpPr/>
          <p:nvPr/>
        </p:nvSpPr>
        <p:spPr>
          <a:xfrm>
            <a:off x="6411325" y="1520346"/>
            <a:ext cx="1903615" cy="49045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Puzzle </a:t>
            </a:r>
            <a:r>
              <a:rPr lang="de-DE" dirty="0" err="1">
                <a:solidFill>
                  <a:schemeClr val="tx1"/>
                </a:solidFill>
              </a:rPr>
              <a:t>solver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Prozess 9">
            <a:extLst>
              <a:ext uri="{FF2B5EF4-FFF2-40B4-BE49-F238E27FC236}">
                <a16:creationId xmlns:a16="http://schemas.microsoft.com/office/drawing/2014/main" id="{853BFFE9-78D6-1140-906C-C8A9C2AEB7A9}"/>
              </a:ext>
            </a:extLst>
          </p:cNvPr>
          <p:cNvSpPr/>
          <p:nvPr/>
        </p:nvSpPr>
        <p:spPr>
          <a:xfrm>
            <a:off x="5463167" y="449540"/>
            <a:ext cx="1903615" cy="49045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Puzzle </a:t>
            </a:r>
            <a:r>
              <a:rPr lang="de-DE" dirty="0" err="1">
                <a:solidFill>
                  <a:schemeClr val="tx1"/>
                </a:solidFill>
              </a:rPr>
              <a:t>processer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Magnetplattenspeicher 10">
            <a:extLst>
              <a:ext uri="{FF2B5EF4-FFF2-40B4-BE49-F238E27FC236}">
                <a16:creationId xmlns:a16="http://schemas.microsoft.com/office/drawing/2014/main" id="{F3B55E94-5638-3C4C-B5BC-4D2EAE1EB9CE}"/>
              </a:ext>
            </a:extLst>
          </p:cNvPr>
          <p:cNvSpPr/>
          <p:nvPr/>
        </p:nvSpPr>
        <p:spPr>
          <a:xfrm>
            <a:off x="3174635" y="1233213"/>
            <a:ext cx="1654234" cy="8596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BLOB </a:t>
            </a:r>
            <a:r>
              <a:rPr lang="de-DE" dirty="0" err="1">
                <a:solidFill>
                  <a:schemeClr val="tx1"/>
                </a:solidFill>
              </a:rPr>
              <a:t>storage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69D4D95-E91D-1349-86B4-8457C52A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83" y="4238480"/>
            <a:ext cx="1541323" cy="2568872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DB87E9C-D68A-D645-8BD6-2244B9387ACE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2973876" y="5522391"/>
            <a:ext cx="825107" cy="52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A7D3094-CDA5-5D4E-AD69-24DB3134891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H="1" flipV="1">
            <a:off x="1980231" y="2925674"/>
            <a:ext cx="2589414" cy="1312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47F0645-F3F4-D048-A904-7F0D117DE09B}"/>
              </a:ext>
            </a:extLst>
          </p:cNvPr>
          <p:cNvCxnSpPr>
            <a:stCxn id="16" idx="0"/>
            <a:endCxn id="11" idx="3"/>
          </p:cNvCxnSpPr>
          <p:nvPr/>
        </p:nvCxnSpPr>
        <p:spPr>
          <a:xfrm flipH="1" flipV="1">
            <a:off x="4001752" y="2092813"/>
            <a:ext cx="567893" cy="214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302D4D1-DA11-F040-9EEF-919D28A0A59A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flipV="1">
            <a:off x="4001752" y="694766"/>
            <a:ext cx="1461415" cy="53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785834A-4251-7A42-9BE9-18D16876A0B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5813083" y="939991"/>
            <a:ext cx="601892" cy="1357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1A6C40D-814E-1240-9992-A9FE693B17F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414975" y="939991"/>
            <a:ext cx="948158" cy="58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2848721-F2AF-1849-A5EF-14EC76565E2C}"/>
              </a:ext>
            </a:extLst>
          </p:cNvPr>
          <p:cNvSpPr txBox="1"/>
          <p:nvPr/>
        </p:nvSpPr>
        <p:spPr>
          <a:xfrm>
            <a:off x="3791560" y="2788380"/>
            <a:ext cx="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ing 56">
            <a:extLst>
              <a:ext uri="{FF2B5EF4-FFF2-40B4-BE49-F238E27FC236}">
                <a16:creationId xmlns:a16="http://schemas.microsoft.com/office/drawing/2014/main" id="{0DFA68C6-051F-E54E-BD4A-8F0BE14FFE36}"/>
              </a:ext>
            </a:extLst>
          </p:cNvPr>
          <p:cNvSpPr/>
          <p:nvPr/>
        </p:nvSpPr>
        <p:spPr>
          <a:xfrm>
            <a:off x="3762530" y="2773474"/>
            <a:ext cx="399143" cy="399143"/>
          </a:xfrm>
          <a:prstGeom prst="donut">
            <a:avLst>
              <a:gd name="adj" fmla="val 42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FBF5810-2F28-1343-BAFD-7D18B5F1A86C}"/>
              </a:ext>
            </a:extLst>
          </p:cNvPr>
          <p:cNvSpPr txBox="1"/>
          <p:nvPr/>
        </p:nvSpPr>
        <p:spPr>
          <a:xfrm>
            <a:off x="3151341" y="3702959"/>
            <a:ext cx="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0" name="Ring 59">
            <a:extLst>
              <a:ext uri="{FF2B5EF4-FFF2-40B4-BE49-F238E27FC236}">
                <a16:creationId xmlns:a16="http://schemas.microsoft.com/office/drawing/2014/main" id="{1E2AB887-AEE9-EC48-B710-DE0F7C18678A}"/>
              </a:ext>
            </a:extLst>
          </p:cNvPr>
          <p:cNvSpPr/>
          <p:nvPr/>
        </p:nvSpPr>
        <p:spPr>
          <a:xfrm>
            <a:off x="3122313" y="3686018"/>
            <a:ext cx="399143" cy="399143"/>
          </a:xfrm>
          <a:prstGeom prst="donut">
            <a:avLst>
              <a:gd name="adj" fmla="val 42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E74D77F-4ABD-4241-B9D1-E85D05EBFED8}"/>
              </a:ext>
            </a:extLst>
          </p:cNvPr>
          <p:cNvSpPr txBox="1"/>
          <p:nvPr/>
        </p:nvSpPr>
        <p:spPr>
          <a:xfrm>
            <a:off x="4430404" y="570659"/>
            <a:ext cx="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2" name="Ring 61">
            <a:extLst>
              <a:ext uri="{FF2B5EF4-FFF2-40B4-BE49-F238E27FC236}">
                <a16:creationId xmlns:a16="http://schemas.microsoft.com/office/drawing/2014/main" id="{DB2ADCE3-D132-5549-A7E3-2691129D6B04}"/>
              </a:ext>
            </a:extLst>
          </p:cNvPr>
          <p:cNvSpPr/>
          <p:nvPr/>
        </p:nvSpPr>
        <p:spPr>
          <a:xfrm>
            <a:off x="4401374" y="555753"/>
            <a:ext cx="399143" cy="399143"/>
          </a:xfrm>
          <a:prstGeom prst="donut">
            <a:avLst>
              <a:gd name="adj" fmla="val 42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9D9D4AC-C8FA-0040-A71E-4C794C0C78D6}"/>
              </a:ext>
            </a:extLst>
          </p:cNvPr>
          <p:cNvSpPr txBox="1"/>
          <p:nvPr/>
        </p:nvSpPr>
        <p:spPr>
          <a:xfrm>
            <a:off x="5681891" y="1410748"/>
            <a:ext cx="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64" name="Ring 63">
            <a:extLst>
              <a:ext uri="{FF2B5EF4-FFF2-40B4-BE49-F238E27FC236}">
                <a16:creationId xmlns:a16="http://schemas.microsoft.com/office/drawing/2014/main" id="{6E59AF3A-22AE-914D-B7F9-68ABD93C806E}"/>
              </a:ext>
            </a:extLst>
          </p:cNvPr>
          <p:cNvSpPr/>
          <p:nvPr/>
        </p:nvSpPr>
        <p:spPr>
          <a:xfrm>
            <a:off x="5652861" y="1395842"/>
            <a:ext cx="399143" cy="399143"/>
          </a:xfrm>
          <a:prstGeom prst="donut">
            <a:avLst>
              <a:gd name="adj" fmla="val 42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E31F6C63-1ED0-E143-ACAC-CD0EDBF5C9A7}"/>
              </a:ext>
            </a:extLst>
          </p:cNvPr>
          <p:cNvSpPr txBox="1"/>
          <p:nvPr/>
        </p:nvSpPr>
        <p:spPr>
          <a:xfrm>
            <a:off x="7058104" y="983251"/>
            <a:ext cx="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6" name="Ring 65">
            <a:extLst>
              <a:ext uri="{FF2B5EF4-FFF2-40B4-BE49-F238E27FC236}">
                <a16:creationId xmlns:a16="http://schemas.microsoft.com/office/drawing/2014/main" id="{D67EF766-0C47-D845-859A-CD6B540618FE}"/>
              </a:ext>
            </a:extLst>
          </p:cNvPr>
          <p:cNvSpPr/>
          <p:nvPr/>
        </p:nvSpPr>
        <p:spPr>
          <a:xfrm>
            <a:off x="7029074" y="968345"/>
            <a:ext cx="399143" cy="399143"/>
          </a:xfrm>
          <a:prstGeom prst="donut">
            <a:avLst>
              <a:gd name="adj" fmla="val 42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843D3A4-4A9C-8048-B2A5-95161F8B1131}"/>
              </a:ext>
            </a:extLst>
          </p:cNvPr>
          <p:cNvSpPr txBox="1"/>
          <p:nvPr/>
        </p:nvSpPr>
        <p:spPr>
          <a:xfrm>
            <a:off x="3297010" y="5092282"/>
            <a:ext cx="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8" name="Ring 67">
            <a:extLst>
              <a:ext uri="{FF2B5EF4-FFF2-40B4-BE49-F238E27FC236}">
                <a16:creationId xmlns:a16="http://schemas.microsoft.com/office/drawing/2014/main" id="{A7BC0992-7A5A-1E44-BCA6-163FBD90F31E}"/>
              </a:ext>
            </a:extLst>
          </p:cNvPr>
          <p:cNvSpPr/>
          <p:nvPr/>
        </p:nvSpPr>
        <p:spPr>
          <a:xfrm>
            <a:off x="3267980" y="5077376"/>
            <a:ext cx="399143" cy="399143"/>
          </a:xfrm>
          <a:prstGeom prst="donut">
            <a:avLst>
              <a:gd name="adj" fmla="val 42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0" name="Gewitterblitz 69">
            <a:extLst>
              <a:ext uri="{FF2B5EF4-FFF2-40B4-BE49-F238E27FC236}">
                <a16:creationId xmlns:a16="http://schemas.microsoft.com/office/drawing/2014/main" id="{DD27F505-F024-D748-B70D-FEE58EB5C69B}"/>
              </a:ext>
            </a:extLst>
          </p:cNvPr>
          <p:cNvSpPr/>
          <p:nvPr/>
        </p:nvSpPr>
        <p:spPr>
          <a:xfrm>
            <a:off x="2643341" y="2254475"/>
            <a:ext cx="478972" cy="53390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Gewitterblitz 70">
            <a:extLst>
              <a:ext uri="{FF2B5EF4-FFF2-40B4-BE49-F238E27FC236}">
                <a16:creationId xmlns:a16="http://schemas.microsoft.com/office/drawing/2014/main" id="{44D37DE3-B08D-FB4A-98CB-158B6192A87F}"/>
              </a:ext>
            </a:extLst>
          </p:cNvPr>
          <p:cNvSpPr/>
          <p:nvPr/>
        </p:nvSpPr>
        <p:spPr>
          <a:xfrm>
            <a:off x="7058104" y="215563"/>
            <a:ext cx="478972" cy="53390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winkelte Verbindung 83">
            <a:extLst>
              <a:ext uri="{FF2B5EF4-FFF2-40B4-BE49-F238E27FC236}">
                <a16:creationId xmlns:a16="http://schemas.microsoft.com/office/drawing/2014/main" id="{DE4D526C-1CC3-6349-847F-271285DD11EA}"/>
              </a:ext>
            </a:extLst>
          </p:cNvPr>
          <p:cNvCxnSpPr>
            <a:cxnSpLocks/>
            <a:stCxn id="87" idx="2"/>
            <a:endCxn id="16" idx="3"/>
          </p:cNvCxnSpPr>
          <p:nvPr/>
        </p:nvCxnSpPr>
        <p:spPr>
          <a:xfrm rot="5400000">
            <a:off x="5334596" y="1430760"/>
            <a:ext cx="4097866" cy="40864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71C3C272-C525-8544-8E0F-B107765F12D1}"/>
              </a:ext>
            </a:extLst>
          </p:cNvPr>
          <p:cNvSpPr txBox="1"/>
          <p:nvPr/>
        </p:nvSpPr>
        <p:spPr>
          <a:xfrm>
            <a:off x="7363133" y="5077376"/>
            <a:ext cx="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86" name="Ring 85">
            <a:extLst>
              <a:ext uri="{FF2B5EF4-FFF2-40B4-BE49-F238E27FC236}">
                <a16:creationId xmlns:a16="http://schemas.microsoft.com/office/drawing/2014/main" id="{775C0228-255B-8047-9547-F2B4D93B1CAC}"/>
              </a:ext>
            </a:extLst>
          </p:cNvPr>
          <p:cNvSpPr/>
          <p:nvPr/>
        </p:nvSpPr>
        <p:spPr>
          <a:xfrm>
            <a:off x="7334103" y="5062470"/>
            <a:ext cx="399143" cy="399143"/>
          </a:xfrm>
          <a:prstGeom prst="donut">
            <a:avLst>
              <a:gd name="adj" fmla="val 42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0FFFC41B-F10F-DA44-84AF-7EA4EF1B1D91}"/>
              </a:ext>
            </a:extLst>
          </p:cNvPr>
          <p:cNvGrpSpPr/>
          <p:nvPr/>
        </p:nvGrpSpPr>
        <p:grpSpPr>
          <a:xfrm>
            <a:off x="8474944" y="691588"/>
            <a:ext cx="2143101" cy="733462"/>
            <a:chOff x="8852239" y="3048172"/>
            <a:chExt cx="2143101" cy="733462"/>
          </a:xfrm>
        </p:grpSpPr>
        <p:sp>
          <p:nvSpPr>
            <p:cNvPr id="87" name="Prozess 86">
              <a:extLst>
                <a:ext uri="{FF2B5EF4-FFF2-40B4-BE49-F238E27FC236}">
                  <a16:creationId xmlns:a16="http://schemas.microsoft.com/office/drawing/2014/main" id="{FAE69A53-814D-7E46-B8FA-A84DD43D9A2D}"/>
                </a:ext>
              </a:extLst>
            </p:cNvPr>
            <p:cNvSpPr/>
            <p:nvPr/>
          </p:nvSpPr>
          <p:spPr>
            <a:xfrm>
              <a:off x="8852239" y="3291183"/>
              <a:ext cx="1903615" cy="49045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Results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provider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8" name="Gewitterblitz 87">
              <a:extLst>
                <a:ext uri="{FF2B5EF4-FFF2-40B4-BE49-F238E27FC236}">
                  <a16:creationId xmlns:a16="http://schemas.microsoft.com/office/drawing/2014/main" id="{244651C4-4D7F-B64D-BC87-BE0CD619DA00}"/>
                </a:ext>
              </a:extLst>
            </p:cNvPr>
            <p:cNvSpPr/>
            <p:nvPr/>
          </p:nvSpPr>
          <p:spPr>
            <a:xfrm>
              <a:off x="10516368" y="3048172"/>
              <a:ext cx="478972" cy="533905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2385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Breitbild</PresentationFormat>
  <Paragraphs>41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Marker Felt Thin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René Ruppert</dc:creator>
  <cp:lastModifiedBy>René Ruppert</cp:lastModifiedBy>
  <cp:revision>7</cp:revision>
  <dcterms:created xsi:type="dcterms:W3CDTF">2019-02-22T12:00:35Z</dcterms:created>
  <dcterms:modified xsi:type="dcterms:W3CDTF">2019-02-22T14:26:31Z</dcterms:modified>
</cp:coreProperties>
</file>