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7" r:id="rId4"/>
    <p:sldId id="262" r:id="rId5"/>
    <p:sldId id="265" r:id="rId6"/>
    <p:sldId id="267" r:id="rId7"/>
    <p:sldId id="268" r:id="rId8"/>
    <p:sldId id="271" r:id="rId9"/>
    <p:sldId id="269" r:id="rId10"/>
    <p:sldId id="270" r:id="rId11"/>
    <p:sldId id="273" r:id="rId12"/>
    <p:sldId id="272" r:id="rId13"/>
    <p:sldId id="274" r:id="rId14"/>
    <p:sldId id="279" r:id="rId15"/>
    <p:sldId id="275" r:id="rId16"/>
    <p:sldId id="280" r:id="rId17"/>
    <p:sldId id="281" r:id="rId18"/>
    <p:sldId id="282" r:id="rId19"/>
    <p:sldId id="278" r:id="rId20"/>
    <p:sldId id="27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gYtIBcjr5olNQgSAl7oXQndFNo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7FD"/>
    <a:srgbClr val="33C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 Sheta" userId="374d26172fcd0ff2" providerId="LiveId" clId="{E44FC5F8-B844-40C0-8166-B134D661DCF7}"/>
    <pc:docChg chg="undo redo custSel addSld delSld modSld sldOrd">
      <pc:chgData name="Divy Sheta" userId="374d26172fcd0ff2" providerId="LiveId" clId="{E44FC5F8-B844-40C0-8166-B134D661DCF7}" dt="2025-04-04T17:41:30.473" v="1200" actId="1038"/>
      <pc:docMkLst>
        <pc:docMk/>
      </pc:docMkLst>
      <pc:sldChg chg="addSp delSp">
        <pc:chgData name="Divy Sheta" userId="374d26172fcd0ff2" providerId="LiveId" clId="{E44FC5F8-B844-40C0-8166-B134D661DCF7}" dt="2025-04-04T17:35:55.405" v="1131"/>
        <pc:sldMkLst>
          <pc:docMk/>
          <pc:sldMk cId="0" sldId="256"/>
        </pc:sldMkLst>
        <pc:picChg chg="add del">
          <ac:chgData name="Divy Sheta" userId="374d26172fcd0ff2" providerId="LiveId" clId="{E44FC5F8-B844-40C0-8166-B134D661DCF7}" dt="2025-04-04T17:35:55.405" v="1131"/>
          <ac:picMkLst>
            <pc:docMk/>
            <pc:sldMk cId="0" sldId="256"/>
            <ac:picMk id="1026" creationId="{4E3B6BD1-45E5-7D51-416A-9D2DC0738A7B}"/>
          </ac:picMkLst>
        </pc:picChg>
      </pc:sldChg>
      <pc:sldChg chg="modSp mod">
        <pc:chgData name="Divy Sheta" userId="374d26172fcd0ff2" providerId="LiveId" clId="{E44FC5F8-B844-40C0-8166-B134D661DCF7}" dt="2025-04-04T16:50:58.581" v="213" actId="20577"/>
        <pc:sldMkLst>
          <pc:docMk/>
          <pc:sldMk cId="3933420802" sldId="258"/>
        </pc:sldMkLst>
        <pc:spChg chg="mod">
          <ac:chgData name="Divy Sheta" userId="374d26172fcd0ff2" providerId="LiveId" clId="{E44FC5F8-B844-40C0-8166-B134D661DCF7}" dt="2025-04-04T16:50:58.581" v="213" actId="20577"/>
          <ac:spMkLst>
            <pc:docMk/>
            <pc:sldMk cId="3933420802" sldId="258"/>
            <ac:spMk id="86" creationId="{113D9903-FBF1-4B09-9B3D-48E4D4DB838D}"/>
          </ac:spMkLst>
        </pc:spChg>
        <pc:spChg chg="mod">
          <ac:chgData name="Divy Sheta" userId="374d26172fcd0ff2" providerId="LiveId" clId="{E44FC5F8-B844-40C0-8166-B134D661DCF7}" dt="2025-04-04T16:50:14.753" v="195" actId="20577"/>
          <ac:spMkLst>
            <pc:docMk/>
            <pc:sldMk cId="3933420802" sldId="258"/>
            <ac:spMk id="88" creationId="{C4D6FF58-509D-4145-A735-76A4CF6E279B}"/>
          </ac:spMkLst>
        </pc:spChg>
        <pc:spChg chg="mod">
          <ac:chgData name="Divy Sheta" userId="374d26172fcd0ff2" providerId="LiveId" clId="{E44FC5F8-B844-40C0-8166-B134D661DCF7}" dt="2025-04-04T16:50:04.738" v="193" actId="20577"/>
          <ac:spMkLst>
            <pc:docMk/>
            <pc:sldMk cId="3933420802" sldId="258"/>
            <ac:spMk id="91" creationId="{8772275B-2707-4FCE-AC8B-652FC49371E1}"/>
          </ac:spMkLst>
        </pc:spChg>
      </pc:sldChg>
      <pc:sldChg chg="delSp del mod">
        <pc:chgData name="Divy Sheta" userId="374d26172fcd0ff2" providerId="LiveId" clId="{E44FC5F8-B844-40C0-8166-B134D661DCF7}" dt="2025-04-04T16:38:57.041" v="4" actId="47"/>
        <pc:sldMkLst>
          <pc:docMk/>
          <pc:sldMk cId="2806503692" sldId="259"/>
        </pc:sldMkLst>
        <pc:picChg chg="del">
          <ac:chgData name="Divy Sheta" userId="374d26172fcd0ff2" providerId="LiveId" clId="{E44FC5F8-B844-40C0-8166-B134D661DCF7}" dt="2025-04-04T16:38:33.799" v="0" actId="478"/>
          <ac:picMkLst>
            <pc:docMk/>
            <pc:sldMk cId="2806503692" sldId="259"/>
            <ac:picMk id="33" creationId="{00000000-0000-0000-0000-000000000000}"/>
          </ac:picMkLst>
        </pc:picChg>
      </pc:sldChg>
      <pc:sldChg chg="del">
        <pc:chgData name="Divy Sheta" userId="374d26172fcd0ff2" providerId="LiveId" clId="{E44FC5F8-B844-40C0-8166-B134D661DCF7}" dt="2025-04-04T16:39:07.524" v="5" actId="47"/>
        <pc:sldMkLst>
          <pc:docMk/>
          <pc:sldMk cId="4190382689" sldId="261"/>
        </pc:sldMkLst>
      </pc:sldChg>
      <pc:sldChg chg="addSp delSp modSp mod">
        <pc:chgData name="Divy Sheta" userId="374d26172fcd0ff2" providerId="LiveId" clId="{E44FC5F8-B844-40C0-8166-B134D661DCF7}" dt="2025-04-04T17:41:30.473" v="1200" actId="1038"/>
        <pc:sldMkLst>
          <pc:docMk/>
          <pc:sldMk cId="1952594053" sldId="262"/>
        </pc:sldMkLst>
        <pc:spChg chg="mod">
          <ac:chgData name="Divy Sheta" userId="374d26172fcd0ff2" providerId="LiveId" clId="{E44FC5F8-B844-40C0-8166-B134D661DCF7}" dt="2025-04-04T17:39:31.350" v="1159" actId="20577"/>
          <ac:spMkLst>
            <pc:docMk/>
            <pc:sldMk cId="1952594053" sldId="262"/>
            <ac:spMk id="2" creationId="{00000000-0000-0000-0000-000000000000}"/>
          </ac:spMkLst>
        </pc:spChg>
        <pc:spChg chg="add del mod">
          <ac:chgData name="Divy Sheta" userId="374d26172fcd0ff2" providerId="LiveId" clId="{E44FC5F8-B844-40C0-8166-B134D661DCF7}" dt="2025-04-04T16:44:31.017" v="41"/>
          <ac:spMkLst>
            <pc:docMk/>
            <pc:sldMk cId="1952594053" sldId="262"/>
            <ac:spMk id="5" creationId="{B822FBBE-7EEB-A556-BB8E-BACC55A76375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7" creationId="{057F7851-411D-06CB-FC12-C540C3061EF6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8" creationId="{AA4B9057-1667-3D2B-7AB3-86288B95407C}"/>
          </ac:spMkLst>
        </pc:spChg>
        <pc:spChg chg="add mod">
          <ac:chgData name="Divy Sheta" userId="374d26172fcd0ff2" providerId="LiveId" clId="{E44FC5F8-B844-40C0-8166-B134D661DCF7}" dt="2025-04-04T17:41:30.473" v="1200" actId="1038"/>
          <ac:spMkLst>
            <pc:docMk/>
            <pc:sldMk cId="1952594053" sldId="262"/>
            <ac:spMk id="9" creationId="{6C5A51EF-B237-7C0B-59A4-65DB94EE7962}"/>
          </ac:spMkLst>
        </pc:spChg>
        <pc:spChg chg="add mod">
          <ac:chgData name="Divy Sheta" userId="374d26172fcd0ff2" providerId="LiveId" clId="{E44FC5F8-B844-40C0-8166-B134D661DCF7}" dt="2025-04-04T16:47:51.092" v="157" actId="1036"/>
          <ac:spMkLst>
            <pc:docMk/>
            <pc:sldMk cId="1952594053" sldId="262"/>
            <ac:spMk id="10" creationId="{B29B6FEF-5EBF-6D84-33F9-AD7C1AAD14EA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5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24.792" v="14" actId="478"/>
          <ac:spMkLst>
            <pc:docMk/>
            <pc:sldMk cId="1952594053" sldId="262"/>
            <ac:spMk id="86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7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88" creationId="{00000000-0000-0000-0000-000000000000}"/>
          </ac:spMkLst>
        </pc:spChg>
        <pc:spChg chg="del mod">
          <ac:chgData name="Divy Sheta" userId="374d26172fcd0ff2" providerId="LiveId" clId="{E44FC5F8-B844-40C0-8166-B134D661DCF7}" dt="2025-04-04T16:40:16.453" v="9" actId="478"/>
          <ac:spMkLst>
            <pc:docMk/>
            <pc:sldMk cId="1952594053" sldId="262"/>
            <ac:spMk id="89" creationId="{00000000-0000-0000-0000-000000000000}"/>
          </ac:spMkLst>
        </pc:spChg>
        <pc:spChg chg="del">
          <ac:chgData name="Divy Sheta" userId="374d26172fcd0ff2" providerId="LiveId" clId="{E44FC5F8-B844-40C0-8166-B134D661DCF7}" dt="2025-04-04T16:40:27.934" v="15" actId="478"/>
          <ac:spMkLst>
            <pc:docMk/>
            <pc:sldMk cId="1952594053" sldId="262"/>
            <ac:spMk id="90" creationId="{00000000-0000-0000-0000-000000000000}"/>
          </ac:spMkLst>
        </pc:spChg>
        <pc:grpChg chg="del">
          <ac:chgData name="Divy Sheta" userId="374d26172fcd0ff2" providerId="LiveId" clId="{E44FC5F8-B844-40C0-8166-B134D661DCF7}" dt="2025-04-04T16:40:19.276" v="10" actId="478"/>
          <ac:grpSpMkLst>
            <pc:docMk/>
            <pc:sldMk cId="1952594053" sldId="262"/>
            <ac:grpSpMk id="8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3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84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0.922" v="11" actId="478"/>
          <ac:grpSpMkLst>
            <pc:docMk/>
            <pc:sldMk cId="1952594053" sldId="262"/>
            <ac:grpSpMk id="91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2" creationId="{00000000-0000-0000-0000-000000000000}"/>
          </ac:grpSpMkLst>
        </pc:grpChg>
        <pc:grpChg chg="del">
          <ac:chgData name="Divy Sheta" userId="374d26172fcd0ff2" providerId="LiveId" clId="{E44FC5F8-B844-40C0-8166-B134D661DCF7}" dt="2025-04-04T16:40:27.934" v="15" actId="478"/>
          <ac:grpSpMkLst>
            <pc:docMk/>
            <pc:sldMk cId="1952594053" sldId="262"/>
            <ac:grpSpMk id="93" creationId="{00000000-0000-0000-0000-000000000000}"/>
          </ac:grpSpMkLst>
        </pc:grp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6" creationId="{0794F674-54CC-154E-4E44-389C809E6378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28" creationId="{5B010ED7-876B-1D56-9CFF-ED68432B1443}"/>
          </ac:picMkLst>
        </pc:picChg>
        <pc:picChg chg="add mod">
          <ac:chgData name="Divy Sheta" userId="374d26172fcd0ff2" providerId="LiveId" clId="{E44FC5F8-B844-40C0-8166-B134D661DCF7}" dt="2025-04-04T17:41:30.473" v="1200" actId="1038"/>
          <ac:picMkLst>
            <pc:docMk/>
            <pc:sldMk cId="1952594053" sldId="262"/>
            <ac:picMk id="1030" creationId="{B09A7A2B-4703-3A4D-64D2-FEC1E67C0A2B}"/>
          </ac:picMkLst>
        </pc:picChg>
        <pc:picChg chg="add del">
          <ac:chgData name="Divy Sheta" userId="374d26172fcd0ff2" providerId="LiveId" clId="{E44FC5F8-B844-40C0-8166-B134D661DCF7}" dt="2025-04-04T16:42:55.654" v="25"/>
          <ac:picMkLst>
            <pc:docMk/>
            <pc:sldMk cId="1952594053" sldId="262"/>
            <ac:picMk id="1032" creationId="{D17DEDC2-ED48-285B-7B74-46063CE8523F}"/>
          </ac:picMkLst>
        </pc:picChg>
        <pc:picChg chg="add mod">
          <ac:chgData name="Divy Sheta" userId="374d26172fcd0ff2" providerId="LiveId" clId="{E44FC5F8-B844-40C0-8166-B134D661DCF7}" dt="2025-04-04T16:47:51.092" v="157" actId="1036"/>
          <ac:picMkLst>
            <pc:docMk/>
            <pc:sldMk cId="1952594053" sldId="262"/>
            <ac:picMk id="1034" creationId="{20E0A3A0-4CD0-72F5-C7EE-CE397E2F7587}"/>
          </ac:picMkLst>
        </pc:picChg>
        <pc:picChg chg="add del">
          <ac:chgData name="Divy Sheta" userId="374d26172fcd0ff2" providerId="LiveId" clId="{E44FC5F8-B844-40C0-8166-B134D661DCF7}" dt="2025-04-04T16:44:29.743" v="39"/>
          <ac:picMkLst>
            <pc:docMk/>
            <pc:sldMk cId="1952594053" sldId="262"/>
            <ac:picMk id="1036" creationId="{79D33C73-2787-DF40-99ED-9C7D4210F0A5}"/>
          </ac:picMkLst>
        </pc:picChg>
        <pc:picChg chg="add mod">
          <ac:chgData name="Divy Sheta" userId="374d26172fcd0ff2" providerId="LiveId" clId="{E44FC5F8-B844-40C0-8166-B134D661DCF7}" dt="2025-04-04T17:39:27.496" v="1150" actId="1076"/>
          <ac:picMkLst>
            <pc:docMk/>
            <pc:sldMk cId="1952594053" sldId="262"/>
            <ac:picMk id="3074" creationId="{E9075232-429F-6615-E06D-9CBFBA039D7A}"/>
          </ac:picMkLst>
        </pc:picChg>
      </pc:sldChg>
      <pc:sldChg chg="del">
        <pc:chgData name="Divy Sheta" userId="374d26172fcd0ff2" providerId="LiveId" clId="{E44FC5F8-B844-40C0-8166-B134D661DCF7}" dt="2025-04-04T16:48:23.423" v="158" actId="47"/>
        <pc:sldMkLst>
          <pc:docMk/>
          <pc:sldMk cId="2274164307" sldId="263"/>
        </pc:sldMkLst>
      </pc:sldChg>
      <pc:sldChg chg="del">
        <pc:chgData name="Divy Sheta" userId="374d26172fcd0ff2" providerId="LiveId" clId="{E44FC5F8-B844-40C0-8166-B134D661DCF7}" dt="2025-04-04T16:48:32.529" v="159" actId="47"/>
        <pc:sldMkLst>
          <pc:docMk/>
          <pc:sldMk cId="557990412" sldId="264"/>
        </pc:sldMkLst>
      </pc:sldChg>
      <pc:sldChg chg="addSp delSp modSp mod">
        <pc:chgData name="Divy Sheta" userId="374d26172fcd0ff2" providerId="LiveId" clId="{E44FC5F8-B844-40C0-8166-B134D661DCF7}" dt="2025-04-04T17:40:06.597" v="1169" actId="1076"/>
        <pc:sldMkLst>
          <pc:docMk/>
          <pc:sldMk cId="818805559" sldId="265"/>
        </pc:sldMkLst>
        <pc:spChg chg="mod">
          <ac:chgData name="Divy Sheta" userId="374d26172fcd0ff2" providerId="LiveId" clId="{E44FC5F8-B844-40C0-8166-B134D661DCF7}" dt="2025-04-04T17:39:50.443" v="1163" actId="1076"/>
          <ac:spMkLst>
            <pc:docMk/>
            <pc:sldMk cId="818805559" sldId="265"/>
            <ac:spMk id="2" creationId="{00000000-0000-0000-0000-000000000000}"/>
          </ac:spMkLst>
        </pc:spChg>
        <pc:spChg chg="mod">
          <ac:chgData name="Divy Sheta" userId="374d26172fcd0ff2" providerId="LiveId" clId="{E44FC5F8-B844-40C0-8166-B134D661DCF7}" dt="2025-04-04T16:53:39.273" v="394" actId="207"/>
          <ac:spMkLst>
            <pc:docMk/>
            <pc:sldMk cId="818805559" sldId="265"/>
            <ac:spMk id="7" creationId="{03B7B932-96A0-3102-F217-C203E395C9B2}"/>
          </ac:spMkLst>
        </pc:spChg>
        <pc:spChg chg="mod">
          <ac:chgData name="Divy Sheta" userId="374d26172fcd0ff2" providerId="LiveId" clId="{E44FC5F8-B844-40C0-8166-B134D661DCF7}" dt="2025-04-04T16:52:58.066" v="392" actId="207"/>
          <ac:spMkLst>
            <pc:docMk/>
            <pc:sldMk cId="818805559" sldId="265"/>
            <ac:spMk id="8" creationId="{9E530923-DE0B-5B9B-5BE7-4A26490BDB63}"/>
          </ac:spMkLst>
        </pc:spChg>
        <pc:spChg chg="add del mod">
          <ac:chgData name="Divy Sheta" userId="374d26172fcd0ff2" providerId="LiveId" clId="{E44FC5F8-B844-40C0-8166-B134D661DCF7}" dt="2025-04-04T16:53:51.935" v="398" actId="22"/>
          <ac:spMkLst>
            <pc:docMk/>
            <pc:sldMk cId="818805559" sldId="265"/>
            <ac:spMk id="10" creationId="{0B6800F0-C99C-8E06-A006-AF895D8ED5DE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1" creationId="{9FD98137-A071-93F8-D981-5A465D8FBB03}"/>
          </ac:spMkLst>
        </pc:spChg>
        <pc:spChg chg="add 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12" creationId="{1E35C544-4C79-90D6-39AA-19EB36DE64FB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2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3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4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5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6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7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1:22.026" v="1071" actId="1037"/>
          <ac:spMkLst>
            <pc:docMk/>
            <pc:sldMk cId="818805559" sldId="265"/>
            <ac:spMk id="48" creationId="{00000000-0000-0000-0000-000000000000}"/>
          </ac:spMkLst>
        </pc:spChg>
        <pc:spChg chg="mod">
          <ac:chgData name="Divy Sheta" userId="374d26172fcd0ff2" providerId="LiveId" clId="{E44FC5F8-B844-40C0-8166-B134D661DCF7}" dt="2025-04-04T17:32:24.257" v="1123" actId="1035"/>
          <ac:spMkLst>
            <pc:docMk/>
            <pc:sldMk cId="818805559" sldId="265"/>
            <ac:spMk id="49" creationId="{00000000-0000-0000-0000-000000000000}"/>
          </ac:spMkLst>
        </pc:spChg>
        <pc:grpChg chg="add 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5" creationId="{3C17E77F-54C7-C0BE-DA6D-CF1AF4781169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0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3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6" creationId="{00000000-0000-0000-0000-000000000000}"/>
          </ac:grpSpMkLst>
        </pc:grpChg>
        <pc:grpChg chg="mod">
          <ac:chgData name="Divy Sheta" userId="374d26172fcd0ff2" providerId="LiveId" clId="{E44FC5F8-B844-40C0-8166-B134D661DCF7}" dt="2025-04-04T17:31:22.026" v="1071" actId="1037"/>
          <ac:grpSpMkLst>
            <pc:docMk/>
            <pc:sldMk cId="818805559" sldId="265"/>
            <ac:grpSpMk id="39" creationId="{00000000-0000-0000-0000-000000000000}"/>
          </ac:grpSpMkLst>
        </pc:grpChg>
        <pc:picChg chg="add del mod">
          <ac:chgData name="Divy Sheta" userId="374d26172fcd0ff2" providerId="LiveId" clId="{E44FC5F8-B844-40C0-8166-B134D661DCF7}" dt="2025-04-04T17:39:51.500" v="1164"/>
          <ac:picMkLst>
            <pc:docMk/>
            <pc:sldMk cId="818805559" sldId="265"/>
            <ac:picMk id="4098" creationId="{B52AF6CA-FCE2-BE4E-58BB-DAD1481F9352}"/>
          </ac:picMkLst>
        </pc:picChg>
        <pc:picChg chg="add mod">
          <ac:chgData name="Divy Sheta" userId="374d26172fcd0ff2" providerId="LiveId" clId="{E44FC5F8-B844-40C0-8166-B134D661DCF7}" dt="2025-04-04T17:40:06.597" v="1169" actId="1076"/>
          <ac:picMkLst>
            <pc:docMk/>
            <pc:sldMk cId="818805559" sldId="265"/>
            <ac:picMk id="4100" creationId="{0F52D293-F01E-0CCA-F30E-5AD13E0AC14A}"/>
          </ac:picMkLst>
        </pc:picChg>
      </pc:sldChg>
      <pc:sldChg chg="del">
        <pc:chgData name="Divy Sheta" userId="374d26172fcd0ff2" providerId="LiveId" clId="{E44FC5F8-B844-40C0-8166-B134D661DCF7}" dt="2025-04-04T16:48:50.272" v="160" actId="47"/>
        <pc:sldMkLst>
          <pc:docMk/>
          <pc:sldMk cId="1799463302" sldId="266"/>
        </pc:sldMkLst>
      </pc:sldChg>
      <pc:sldChg chg="addSp delSp modSp mod">
        <pc:chgData name="Divy Sheta" userId="374d26172fcd0ff2" providerId="LiveId" clId="{E44FC5F8-B844-40C0-8166-B134D661DCF7}" dt="2025-04-04T17:12:57.009" v="572" actId="5793"/>
        <pc:sldMkLst>
          <pc:docMk/>
          <pc:sldMk cId="120992952" sldId="267"/>
        </pc:sldMkLst>
        <pc:spChg chg="mod">
          <ac:chgData name="Divy Sheta" userId="374d26172fcd0ff2" providerId="LiveId" clId="{E44FC5F8-B844-40C0-8166-B134D661DCF7}" dt="2025-04-04T17:02:10.020" v="556" actId="20577"/>
          <ac:spMkLst>
            <pc:docMk/>
            <pc:sldMk cId="120992952" sldId="267"/>
            <ac:spMk id="2" creationId="{00000000-0000-0000-0000-000000000000}"/>
          </ac:spMkLst>
        </pc:spChg>
        <pc:spChg chg="add mod">
          <ac:chgData name="Divy Sheta" userId="374d26172fcd0ff2" providerId="LiveId" clId="{E44FC5F8-B844-40C0-8166-B134D661DCF7}" dt="2025-04-04T17:12:57.009" v="572" actId="5793"/>
          <ac:spMkLst>
            <pc:docMk/>
            <pc:sldMk cId="120992952" sldId="267"/>
            <ac:spMk id="5" creationId="{2863BF39-8973-D685-DDED-EB3FFCD118CC}"/>
          </ac:spMkLst>
        </pc:spChg>
        <pc:picChg chg="del mod">
          <ac:chgData name="Divy Sheta" userId="374d26172fcd0ff2" providerId="LiveId" clId="{E44FC5F8-B844-40C0-8166-B134D661DCF7}" dt="2025-04-04T17:04:27.410" v="565" actId="478"/>
          <ac:picMkLst>
            <pc:docMk/>
            <pc:sldMk cId="120992952" sldId="267"/>
            <ac:picMk id="7" creationId="{C7007F65-EE41-F6D7-4E13-2EFA6E0E580C}"/>
          </ac:picMkLst>
        </pc:picChg>
      </pc:sldChg>
      <pc:sldChg chg="addSp delSp modSp mod">
        <pc:chgData name="Divy Sheta" userId="374d26172fcd0ff2" providerId="LiveId" clId="{E44FC5F8-B844-40C0-8166-B134D661DCF7}" dt="2025-04-04T17:14:28.492" v="609" actId="1076"/>
        <pc:sldMkLst>
          <pc:docMk/>
          <pc:sldMk cId="2704202620" sldId="268"/>
        </pc:sldMkLst>
        <pc:spChg chg="mod">
          <ac:chgData name="Divy Sheta" userId="374d26172fcd0ff2" providerId="LiveId" clId="{E44FC5F8-B844-40C0-8166-B134D661DCF7}" dt="2025-04-04T17:13:15.188" v="575" actId="20577"/>
          <ac:spMkLst>
            <pc:docMk/>
            <pc:sldMk cId="2704202620" sldId="268"/>
            <ac:spMk id="2" creationId="{1336B814-95B7-4A64-FEB6-CF8DC2362B17}"/>
          </ac:spMkLst>
        </pc:spChg>
        <pc:spChg chg="add mod">
          <ac:chgData name="Divy Sheta" userId="374d26172fcd0ff2" providerId="LiveId" clId="{E44FC5F8-B844-40C0-8166-B134D661DCF7}" dt="2025-04-04T17:14:01.869" v="606" actId="12"/>
          <ac:spMkLst>
            <pc:docMk/>
            <pc:sldMk cId="2704202620" sldId="268"/>
            <ac:spMk id="7" creationId="{49E04DBC-7CFA-4F0C-678E-0C230B5CDBCC}"/>
          </ac:spMkLst>
        </pc:spChg>
        <pc:picChg chg="del">
          <ac:chgData name="Divy Sheta" userId="374d26172fcd0ff2" providerId="LiveId" clId="{E44FC5F8-B844-40C0-8166-B134D661DCF7}" dt="2025-04-04T17:13:29.593" v="576" actId="478"/>
          <ac:picMkLst>
            <pc:docMk/>
            <pc:sldMk cId="2704202620" sldId="268"/>
            <ac:picMk id="8" creationId="{897EE258-51F7-9B63-3A48-1D1DE86622EE}"/>
          </ac:picMkLst>
        </pc:picChg>
        <pc:picChg chg="add mod">
          <ac:chgData name="Divy Sheta" userId="374d26172fcd0ff2" providerId="LiveId" clId="{E44FC5F8-B844-40C0-8166-B134D661DCF7}" dt="2025-04-04T17:14:28.492" v="609" actId="1076"/>
          <ac:picMkLst>
            <pc:docMk/>
            <pc:sldMk cId="2704202620" sldId="268"/>
            <ac:picMk id="10" creationId="{15B8C100-4E28-8410-3092-28C7B0B19753}"/>
          </ac:picMkLst>
        </pc:picChg>
      </pc:sldChg>
      <pc:sldChg chg="addSp delSp modSp mod">
        <pc:chgData name="Divy Sheta" userId="374d26172fcd0ff2" providerId="LiveId" clId="{E44FC5F8-B844-40C0-8166-B134D661DCF7}" dt="2025-04-04T17:17:08.732" v="646" actId="1076"/>
        <pc:sldMkLst>
          <pc:docMk/>
          <pc:sldMk cId="423531456" sldId="269"/>
        </pc:sldMkLst>
        <pc:spChg chg="mod">
          <ac:chgData name="Divy Sheta" userId="374d26172fcd0ff2" providerId="LiveId" clId="{E44FC5F8-B844-40C0-8166-B134D661DCF7}" dt="2025-04-04T17:17:02.080" v="645"/>
          <ac:spMkLst>
            <pc:docMk/>
            <pc:sldMk cId="423531456" sldId="269"/>
            <ac:spMk id="2" creationId="{A8F32849-8B9E-675B-FF12-1E5381BD52A7}"/>
          </ac:spMkLst>
        </pc:spChg>
        <pc:spChg chg="add del mod">
          <ac:chgData name="Divy Sheta" userId="374d26172fcd0ff2" providerId="LiveId" clId="{E44FC5F8-B844-40C0-8166-B134D661DCF7}" dt="2025-04-04T17:16:53.315" v="643"/>
          <ac:spMkLst>
            <pc:docMk/>
            <pc:sldMk cId="423531456" sldId="269"/>
            <ac:spMk id="5" creationId="{3DB90A22-BB17-1C7C-AFBC-F091D8F61B4E}"/>
          </ac:spMkLst>
        </pc:spChg>
        <pc:spChg chg="add mod">
          <ac:chgData name="Divy Sheta" userId="374d26172fcd0ff2" providerId="LiveId" clId="{E44FC5F8-B844-40C0-8166-B134D661DCF7}" dt="2025-04-04T17:17:08.732" v="646" actId="1076"/>
          <ac:spMkLst>
            <pc:docMk/>
            <pc:sldMk cId="423531456" sldId="269"/>
            <ac:spMk id="7" creationId="{D51EE8B2-85B4-891E-66CC-D7349C2EDC66}"/>
          </ac:spMkLst>
        </pc:spChg>
        <pc:picChg chg="del">
          <ac:chgData name="Divy Sheta" userId="374d26172fcd0ff2" providerId="LiveId" clId="{E44FC5F8-B844-40C0-8166-B134D661DCF7}" dt="2025-04-04T17:15:29.457" v="641" actId="478"/>
          <ac:picMkLst>
            <pc:docMk/>
            <pc:sldMk cId="423531456" sldId="269"/>
            <ac:picMk id="8" creationId="{A34E368E-B73E-D1C7-32FF-705FD67F9743}"/>
          </ac:picMkLst>
        </pc:picChg>
      </pc:sldChg>
      <pc:sldChg chg="addSp delSp modSp mod">
        <pc:chgData name="Divy Sheta" userId="374d26172fcd0ff2" providerId="LiveId" clId="{E44FC5F8-B844-40C0-8166-B134D661DCF7}" dt="2025-04-04T17:25:15.846" v="859" actId="14100"/>
        <pc:sldMkLst>
          <pc:docMk/>
          <pc:sldMk cId="1171505571" sldId="270"/>
        </pc:sldMkLst>
        <pc:spChg chg="mod">
          <ac:chgData name="Divy Sheta" userId="374d26172fcd0ff2" providerId="LiveId" clId="{E44FC5F8-B844-40C0-8166-B134D661DCF7}" dt="2025-04-04T17:17:37.431" v="649" actId="20577"/>
          <ac:spMkLst>
            <pc:docMk/>
            <pc:sldMk cId="1171505571" sldId="270"/>
            <ac:spMk id="2" creationId="{6B8A134B-5701-8F6E-0DCB-EFA19F6610A2}"/>
          </ac:spMkLst>
        </pc:spChg>
        <pc:spChg chg="add mod">
          <ac:chgData name="Divy Sheta" userId="374d26172fcd0ff2" providerId="LiveId" clId="{E44FC5F8-B844-40C0-8166-B134D661DCF7}" dt="2025-04-04T17:19:45.304" v="816" actId="2710"/>
          <ac:spMkLst>
            <pc:docMk/>
            <pc:sldMk cId="1171505571" sldId="270"/>
            <ac:spMk id="5" creationId="{F57BD7E2-4C4A-C516-7B75-B119EDF51CB6}"/>
          </ac:spMkLst>
        </pc:spChg>
        <pc:picChg chg="add mod">
          <ac:chgData name="Divy Sheta" userId="374d26172fcd0ff2" providerId="LiveId" clId="{E44FC5F8-B844-40C0-8166-B134D661DCF7}" dt="2025-04-04T17:25:15.846" v="859" actId="14100"/>
          <ac:picMkLst>
            <pc:docMk/>
            <pc:sldMk cId="1171505571" sldId="270"/>
            <ac:picMk id="7" creationId="{73C4748B-D6F4-9BA5-BDA2-60AE0E5E45E4}"/>
          </ac:picMkLst>
        </pc:picChg>
        <pc:picChg chg="del">
          <ac:chgData name="Divy Sheta" userId="374d26172fcd0ff2" providerId="LiveId" clId="{E44FC5F8-B844-40C0-8166-B134D661DCF7}" dt="2025-04-04T17:17:38.800" v="650" actId="478"/>
          <ac:picMkLst>
            <pc:docMk/>
            <pc:sldMk cId="1171505571" sldId="270"/>
            <ac:picMk id="8" creationId="{930C174F-043C-6B35-9E81-59D0A288C6D0}"/>
          </ac:picMkLst>
        </pc:picChg>
      </pc:sldChg>
      <pc:sldChg chg="addSp delSp modSp mod">
        <pc:chgData name="Divy Sheta" userId="374d26172fcd0ff2" providerId="LiveId" clId="{E44FC5F8-B844-40C0-8166-B134D661DCF7}" dt="2025-04-04T17:15:21.545" v="640" actId="1038"/>
        <pc:sldMkLst>
          <pc:docMk/>
          <pc:sldMk cId="4068610882" sldId="271"/>
        </pc:sldMkLst>
        <pc:spChg chg="mod">
          <ac:chgData name="Divy Sheta" userId="374d26172fcd0ff2" providerId="LiveId" clId="{E44FC5F8-B844-40C0-8166-B134D661DCF7}" dt="2025-04-04T17:14:43.982" v="610"/>
          <ac:spMkLst>
            <pc:docMk/>
            <pc:sldMk cId="4068610882" sldId="271"/>
            <ac:spMk id="2" creationId="{1AAC83CB-A15D-7D8E-C469-E0308A23B35A}"/>
          </ac:spMkLst>
        </pc:spChg>
        <pc:picChg chg="add mod">
          <ac:chgData name="Divy Sheta" userId="374d26172fcd0ff2" providerId="LiveId" clId="{E44FC5F8-B844-40C0-8166-B134D661DCF7}" dt="2025-04-04T17:15:21.545" v="640" actId="1038"/>
          <ac:picMkLst>
            <pc:docMk/>
            <pc:sldMk cId="4068610882" sldId="271"/>
            <ac:picMk id="5" creationId="{ACFC8E7D-9827-A561-2186-2945157CB929}"/>
          </ac:picMkLst>
        </pc:picChg>
        <pc:picChg chg="del">
          <ac:chgData name="Divy Sheta" userId="374d26172fcd0ff2" providerId="LiveId" clId="{E44FC5F8-B844-40C0-8166-B134D661DCF7}" dt="2025-04-04T17:14:45.558" v="611" actId="478"/>
          <ac:picMkLst>
            <pc:docMk/>
            <pc:sldMk cId="4068610882" sldId="271"/>
            <ac:picMk id="7" creationId="{86B13B5D-370A-46AE-84A5-D27E929F75D1}"/>
          </ac:picMkLst>
        </pc:picChg>
      </pc:sldChg>
      <pc:sldChg chg="addSp delSp modSp mod">
        <pc:chgData name="Divy Sheta" userId="374d26172fcd0ff2" providerId="LiveId" clId="{E44FC5F8-B844-40C0-8166-B134D661DCF7}" dt="2025-04-04T17:33:40.154" v="1127" actId="2710"/>
        <pc:sldMkLst>
          <pc:docMk/>
          <pc:sldMk cId="830162673" sldId="272"/>
        </pc:sldMkLst>
        <pc:spChg chg="mod">
          <ac:chgData name="Divy Sheta" userId="374d26172fcd0ff2" providerId="LiveId" clId="{E44FC5F8-B844-40C0-8166-B134D661DCF7}" dt="2025-04-04T17:21:13.129" v="832" actId="20577"/>
          <ac:spMkLst>
            <pc:docMk/>
            <pc:sldMk cId="830162673" sldId="272"/>
            <ac:spMk id="2" creationId="{E863E1AE-F0D9-D95E-4294-680440F58579}"/>
          </ac:spMkLst>
        </pc:spChg>
        <pc:spChg chg="add mod">
          <ac:chgData name="Divy Sheta" userId="374d26172fcd0ff2" providerId="LiveId" clId="{E44FC5F8-B844-40C0-8166-B134D661DCF7}" dt="2025-04-04T17:33:40.154" v="1127" actId="2710"/>
          <ac:spMkLst>
            <pc:docMk/>
            <pc:sldMk cId="830162673" sldId="272"/>
            <ac:spMk id="5" creationId="{3D31ECE0-94A7-F5A7-DB49-90FA9EF1FD3F}"/>
          </ac:spMkLst>
        </pc:spChg>
        <pc:picChg chg="del">
          <ac:chgData name="Divy Sheta" userId="374d26172fcd0ff2" providerId="LiveId" clId="{E44FC5F8-B844-40C0-8166-B134D661DCF7}" dt="2025-04-04T17:21:15.744" v="833" actId="478"/>
          <ac:picMkLst>
            <pc:docMk/>
            <pc:sldMk cId="830162673" sldId="272"/>
            <ac:picMk id="9" creationId="{FA99B427-07E9-8A55-FA75-7EADA644CB1F}"/>
          </ac:picMkLst>
        </pc:picChg>
      </pc:sldChg>
      <pc:sldChg chg="addSp delSp modSp mod">
        <pc:chgData name="Divy Sheta" userId="374d26172fcd0ff2" providerId="LiveId" clId="{E44FC5F8-B844-40C0-8166-B134D661DCF7}" dt="2025-04-04T17:20:44.350" v="829" actId="1076"/>
        <pc:sldMkLst>
          <pc:docMk/>
          <pc:sldMk cId="3566822976" sldId="273"/>
        </pc:sldMkLst>
        <pc:spChg chg="mod">
          <ac:chgData name="Divy Sheta" userId="374d26172fcd0ff2" providerId="LiveId" clId="{E44FC5F8-B844-40C0-8166-B134D661DCF7}" dt="2025-04-04T17:20:15.039" v="820"/>
          <ac:spMkLst>
            <pc:docMk/>
            <pc:sldMk cId="3566822976" sldId="273"/>
            <ac:spMk id="2" creationId="{89B748A3-8A5C-D08E-9765-F4E5B109674E}"/>
          </ac:spMkLst>
        </pc:spChg>
        <pc:picChg chg="add mod">
          <ac:chgData name="Divy Sheta" userId="374d26172fcd0ff2" providerId="LiveId" clId="{E44FC5F8-B844-40C0-8166-B134D661DCF7}" dt="2025-04-04T17:20:44.350" v="829" actId="1076"/>
          <ac:picMkLst>
            <pc:docMk/>
            <pc:sldMk cId="3566822976" sldId="273"/>
            <ac:picMk id="5" creationId="{D9F9430E-D4CA-7D2B-757F-526ED3DFE4A1}"/>
          </ac:picMkLst>
        </pc:picChg>
        <pc:picChg chg="del">
          <ac:chgData name="Divy Sheta" userId="374d26172fcd0ff2" providerId="LiveId" clId="{E44FC5F8-B844-40C0-8166-B134D661DCF7}" dt="2025-04-04T17:20:17.285" v="821" actId="478"/>
          <ac:picMkLst>
            <pc:docMk/>
            <pc:sldMk cId="3566822976" sldId="273"/>
            <ac:picMk id="8" creationId="{00AD3FF9-608D-9307-07A7-422D535603F8}"/>
          </ac:picMkLst>
        </pc:picChg>
      </pc:sldChg>
      <pc:sldChg chg="addSp delSp modSp mod">
        <pc:chgData name="Divy Sheta" userId="374d26172fcd0ff2" providerId="LiveId" clId="{E44FC5F8-B844-40C0-8166-B134D661DCF7}" dt="2025-04-04T17:34:13.654" v="1129" actId="108"/>
        <pc:sldMkLst>
          <pc:docMk/>
          <pc:sldMk cId="1355179444" sldId="274"/>
        </pc:sldMkLst>
        <pc:spChg chg="mod">
          <ac:chgData name="Divy Sheta" userId="374d26172fcd0ff2" providerId="LiveId" clId="{E44FC5F8-B844-40C0-8166-B134D661DCF7}" dt="2025-04-04T17:21:23.960" v="838" actId="20577"/>
          <ac:spMkLst>
            <pc:docMk/>
            <pc:sldMk cId="1355179444" sldId="274"/>
            <ac:spMk id="2" creationId="{DCE0884F-99E7-3BA9-B9E5-C5A6EBA49BAF}"/>
          </ac:spMkLst>
        </pc:spChg>
        <pc:spChg chg="add mod">
          <ac:chgData name="Divy Sheta" userId="374d26172fcd0ff2" providerId="LiveId" clId="{E44FC5F8-B844-40C0-8166-B134D661DCF7}" dt="2025-04-04T17:34:13.654" v="1129" actId="108"/>
          <ac:spMkLst>
            <pc:docMk/>
            <pc:sldMk cId="1355179444" sldId="274"/>
            <ac:spMk id="5" creationId="{BF86A96D-0566-36BA-FECB-452D786A2F72}"/>
          </ac:spMkLst>
        </pc:spChg>
        <pc:picChg chg="del">
          <ac:chgData name="Divy Sheta" userId="374d26172fcd0ff2" providerId="LiveId" clId="{E44FC5F8-B844-40C0-8166-B134D661DCF7}" dt="2025-04-04T17:21:25.295" v="839" actId="478"/>
          <ac:picMkLst>
            <pc:docMk/>
            <pc:sldMk cId="1355179444" sldId="274"/>
            <ac:picMk id="7" creationId="{206B39E4-8427-D259-461D-FFDE4159A77B}"/>
          </ac:picMkLst>
        </pc:picChg>
      </pc:sldChg>
      <pc:sldChg chg="addSp delSp modSp mod">
        <pc:chgData name="Divy Sheta" userId="374d26172fcd0ff2" providerId="LiveId" clId="{E44FC5F8-B844-40C0-8166-B134D661DCF7}" dt="2025-04-04T17:40:33.698" v="1175" actId="1076"/>
        <pc:sldMkLst>
          <pc:docMk/>
          <pc:sldMk cId="1067386418" sldId="275"/>
        </pc:sldMkLst>
        <pc:spChg chg="mod">
          <ac:chgData name="Divy Sheta" userId="374d26172fcd0ff2" providerId="LiveId" clId="{E44FC5F8-B844-40C0-8166-B134D661DCF7}" dt="2025-04-04T17:40:14.283" v="1170" actId="20577"/>
          <ac:spMkLst>
            <pc:docMk/>
            <pc:sldMk cId="1067386418" sldId="275"/>
            <ac:spMk id="2" creationId="{A76E7F16-2B25-91AF-CC29-C5D5C316C663}"/>
          </ac:spMkLst>
        </pc:spChg>
        <pc:spChg chg="add mod">
          <ac:chgData name="Divy Sheta" userId="374d26172fcd0ff2" providerId="LiveId" clId="{E44FC5F8-B844-40C0-8166-B134D661DCF7}" dt="2025-04-04T17:27:25.450" v="921" actId="20577"/>
          <ac:spMkLst>
            <pc:docMk/>
            <pc:sldMk cId="1067386418" sldId="275"/>
            <ac:spMk id="5" creationId="{9CCD7263-78CC-EB0E-70DD-AF167A58D629}"/>
          </ac:spMkLst>
        </pc:spChg>
        <pc:picChg chg="del">
          <ac:chgData name="Divy Sheta" userId="374d26172fcd0ff2" providerId="LiveId" clId="{E44FC5F8-B844-40C0-8166-B134D661DCF7}" dt="2025-04-04T17:21:53.947" v="857" actId="478"/>
          <ac:picMkLst>
            <pc:docMk/>
            <pc:sldMk cId="1067386418" sldId="275"/>
            <ac:picMk id="7" creationId="{A48EF784-9FE1-D5DB-0C62-390CDBEC33E2}"/>
          </ac:picMkLst>
        </pc:picChg>
        <pc:picChg chg="del">
          <ac:chgData name="Divy Sheta" userId="374d26172fcd0ff2" providerId="LiveId" clId="{E44FC5F8-B844-40C0-8166-B134D661DCF7}" dt="2025-04-04T17:21:56.166" v="858" actId="478"/>
          <ac:picMkLst>
            <pc:docMk/>
            <pc:sldMk cId="1067386418" sldId="275"/>
            <ac:picMk id="12" creationId="{06C1677E-D3DC-ECD0-FC40-0A8946E95189}"/>
          </ac:picMkLst>
        </pc:picChg>
        <pc:picChg chg="add mod">
          <ac:chgData name="Divy Sheta" userId="374d26172fcd0ff2" providerId="LiveId" clId="{E44FC5F8-B844-40C0-8166-B134D661DCF7}" dt="2025-04-04T17:40:33.698" v="1175" actId="1076"/>
          <ac:picMkLst>
            <pc:docMk/>
            <pc:sldMk cId="1067386418" sldId="275"/>
            <ac:picMk id="5122" creationId="{D0981E5B-0724-9E39-FA7D-2607FA072688}"/>
          </ac:picMkLst>
        </pc:picChg>
      </pc:sldChg>
      <pc:sldChg chg="addSp delSp modSp add mod ord">
        <pc:chgData name="Divy Sheta" userId="374d26172fcd0ff2" providerId="LiveId" clId="{E44FC5F8-B844-40C0-8166-B134D661DCF7}" dt="2025-04-04T17:38:52.890" v="1142" actId="20577"/>
        <pc:sldMkLst>
          <pc:docMk/>
          <pc:sldMk cId="2946018434" sldId="277"/>
        </pc:sldMkLst>
        <pc:spChg chg="mod">
          <ac:chgData name="Divy Sheta" userId="374d26172fcd0ff2" providerId="LiveId" clId="{E44FC5F8-B844-40C0-8166-B134D661DCF7}" dt="2025-04-04T17:38:52.890" v="1142" actId="20577"/>
          <ac:spMkLst>
            <pc:docMk/>
            <pc:sldMk cId="2946018434" sldId="277"/>
            <ac:spMk id="2" creationId="{00000000-0000-0000-0000-000000000000}"/>
          </ac:spMkLst>
        </pc:spChg>
        <pc:picChg chg="add del mod">
          <ac:chgData name="Divy Sheta" userId="374d26172fcd0ff2" providerId="LiveId" clId="{E44FC5F8-B844-40C0-8166-B134D661DCF7}" dt="2025-04-04T17:36:10.365" v="1134" actId="478"/>
          <ac:picMkLst>
            <pc:docMk/>
            <pc:sldMk cId="2946018434" sldId="277"/>
            <ac:picMk id="2050" creationId="{A2986F7E-DDF0-C021-504F-A76A5EB1CC2D}"/>
          </ac:picMkLst>
        </pc:picChg>
        <pc:picChg chg="add mod">
          <ac:chgData name="Divy Sheta" userId="374d26172fcd0ff2" providerId="LiveId" clId="{E44FC5F8-B844-40C0-8166-B134D661DCF7}" dt="2025-04-04T17:38:50.529" v="1141" actId="1076"/>
          <ac:picMkLst>
            <pc:docMk/>
            <pc:sldMk cId="2946018434" sldId="277"/>
            <ac:picMk id="2052" creationId="{FED305B1-9929-6124-D1F4-3192B9A0C8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ctrTitle"/>
          </p:nvPr>
        </p:nvSpPr>
        <p:spPr>
          <a:xfrm>
            <a:off x="482600" y="1619662"/>
            <a:ext cx="11264899" cy="214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4267200" y="4219856"/>
            <a:ext cx="367085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C6378FE1-975E-4077-ABFF-6706F383EA45}" type="datetime3">
              <a:rPr lang="en-US" smtClean="0"/>
              <a:t>1 May 2025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57199" y="3990358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24;p4"/>
          <p:cNvSpPr txBox="1"/>
          <p:nvPr/>
        </p:nvSpPr>
        <p:spPr>
          <a:xfrm>
            <a:off x="0" y="9507"/>
            <a:ext cx="1216838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U &amp; P U. Patel Department of Computer Engineering</a:t>
            </a:r>
            <a:endParaRPr/>
          </a:p>
        </p:txBody>
      </p:sp>
      <p:cxnSp>
        <p:nvCxnSpPr>
          <p:cNvPr id="25" name="Google Shape;25;p4"/>
          <p:cNvCxnSpPr/>
          <p:nvPr/>
        </p:nvCxnSpPr>
        <p:spPr>
          <a:xfrm>
            <a:off x="469900" y="139016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9B6D27-A9B7-4132-B777-000F5863B3A3}" type="datetime3">
              <a:rPr lang="en-US" smtClean="0"/>
              <a:t>1 May 2025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69900" y="1352551"/>
            <a:ext cx="112903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69900" y="4589463"/>
            <a:ext cx="112903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C5C1885-9EFD-4C59-81B8-EB8C61E9FB8B}" type="datetime3">
              <a:rPr lang="en-US" smtClean="0"/>
              <a:t>1 May 2025</a:t>
            </a:fld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469900" y="4398414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69900" y="1691662"/>
            <a:ext cx="5533335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28522" y="1691660"/>
            <a:ext cx="5531678" cy="472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45E2EC-EAA1-437F-8322-8CC8F1195418}" type="datetime3">
              <a:rPr lang="en-US" smtClean="0"/>
              <a:t>1 May 2025</a:t>
            </a:fld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7" name="Google Shape;47;p7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469900" y="2621159"/>
            <a:ext cx="5533335" cy="3794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28522" y="2621159"/>
            <a:ext cx="5531678" cy="3794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BB40B3-A3BC-46D0-9968-B3E3AC62CC20}" type="datetime3">
              <a:rPr lang="en-US" smtClean="0"/>
              <a:t>1 May 2025</a:t>
            </a:fld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469900" y="1719605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4"/>
          </p:nvPr>
        </p:nvSpPr>
        <p:spPr>
          <a:xfrm>
            <a:off x="6226865" y="1719604"/>
            <a:ext cx="5533335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cxnSp>
        <p:nvCxnSpPr>
          <p:cNvPr id="57" name="Google Shape;57;p8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B9D8252-1709-4DAD-9CCF-90E9467980ED}" type="datetime3">
              <a:rPr lang="en-US" smtClean="0"/>
              <a:t>1 May 2025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469900" y="1602206"/>
            <a:ext cx="11290300" cy="0"/>
          </a:xfrm>
          <a:prstGeom prst="straightConnector1">
            <a:avLst/>
          </a:prstGeom>
          <a:noFill/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4256303-F4A8-4816-81F1-643AB3E83B71}" type="datetime3">
              <a:rPr lang="en-US" smtClean="0"/>
              <a:t>1 May 2025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69900" y="711200"/>
            <a:ext cx="11290300" cy="88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69900" y="1703664"/>
            <a:ext cx="11290300" cy="4591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74DF9E4-D2AD-4D94-9091-092761A76442}" type="datetime3">
              <a:rPr lang="en-US" smtClean="0"/>
              <a:t>1 May 2025</a:t>
            </a:fld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762250" y="6484244"/>
            <a:ext cx="6705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 &amp; P U. Patel Department of Computer Engineering, CSPIT, CHARUSAT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3" descr="http://nptel.ac.in/LocalChapter/Assets/college_logo/304_logo.jp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-6349"/>
            <a:ext cx="1298713" cy="668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740362" y="53008"/>
            <a:ext cx="2398644" cy="546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-18916" y="6466782"/>
            <a:ext cx="12201525" cy="4000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lashmark.cloud/" TargetMode="Externa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562100" y="2214879"/>
            <a:ext cx="8496301" cy="924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dirty="0"/>
              <a:t>Music Recommendation System</a:t>
            </a:r>
            <a:br>
              <a:rPr lang="en-US" dirty="0"/>
            </a:br>
            <a:r>
              <a:rPr lang="en-US" dirty="0"/>
              <a:t>(</a:t>
            </a:r>
            <a:r>
              <a:rPr lang="en-US" sz="3600" dirty="0"/>
              <a:t>PRJ2025CE108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73" name="Google Shape;73;p1"/>
          <p:cNvSpPr txBox="1">
            <a:spLocks noGrp="1"/>
          </p:cNvSpPr>
          <p:nvPr>
            <p:ph type="subTitle" idx="1"/>
          </p:nvPr>
        </p:nvSpPr>
        <p:spPr>
          <a:xfrm>
            <a:off x="4260600" y="4211661"/>
            <a:ext cx="36708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b="1" dirty="0">
                <a:solidFill>
                  <a:srgbClr val="0070C0"/>
                </a:solidFill>
              </a:rPr>
              <a:t>External Guide: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lang="en-US" dirty="0"/>
            </a:br>
            <a:r>
              <a:rPr lang="en-US" dirty="0"/>
              <a:t>P Abhishek</a:t>
            </a:r>
            <a:endParaRPr lang="en-US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(Sr. Assistant Manager)</a:t>
            </a:r>
            <a:endParaRPr lang="en-US" dirty="0"/>
          </a:p>
        </p:txBody>
      </p:sp>
      <p:sp>
        <p:nvSpPr>
          <p:cNvPr id="74" name="Google Shape;74;p1"/>
          <p:cNvSpPr txBox="1">
            <a:spLocks noGrp="1"/>
          </p:cNvSpPr>
          <p:nvPr>
            <p:ph type="dt" idx="10"/>
          </p:nvPr>
        </p:nvSpPr>
        <p:spPr>
          <a:xfrm>
            <a:off x="1" y="64667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FDCC6E59-1D37-4CCD-BB35-69318492F723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sldNum" idx="12"/>
          </p:nvPr>
        </p:nvSpPr>
        <p:spPr>
          <a:xfrm>
            <a:off x="9425189" y="64929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6" name="Google Shape;76;p1"/>
          <p:cNvSpPr txBox="1"/>
          <p:nvPr/>
        </p:nvSpPr>
        <p:spPr>
          <a:xfrm>
            <a:off x="596348" y="4219856"/>
            <a:ext cx="321794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Internal Guide:</a:t>
            </a:r>
            <a:endParaRPr dirty="0"/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000"/>
            </a:pPr>
            <a:b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Dhaval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bhoi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(Assistant Professor)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dirty="0"/>
          </a:p>
        </p:txBody>
      </p:sp>
      <p:sp>
        <p:nvSpPr>
          <p:cNvPr id="77" name="Google Shape;77;p1"/>
          <p:cNvSpPr txBox="1"/>
          <p:nvPr/>
        </p:nvSpPr>
        <p:spPr>
          <a:xfrm>
            <a:off x="8390964" y="4219856"/>
            <a:ext cx="3217939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Prepared by: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br>
              <a:rPr lang="en-US" sz="20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fr-FR" sz="20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fr-FR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runal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FR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Kevadiya</a:t>
            </a:r>
            <a:r>
              <a:rPr lang="fr-FR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(21CE054)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fr-FR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Divy Sheta (21CE134)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7109D-AC11-A13F-F749-D77D799B0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A134B-5701-8F6E-0DCB-EFA19F66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189F-CCD0-DAA4-A478-DE5821DA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80B8-E063-49E7-BD46-B45690121137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7EF9-1D75-E796-3946-029D47FA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E9CA1721-6B91-85EC-C012-FDE570591853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227F3-5529-81C7-DEDC-1A6BD110638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BD7E2-4C4A-C516-7B75-B119EDF51CB6}"/>
              </a:ext>
            </a:extLst>
          </p:cNvPr>
          <p:cNvSpPr txBox="1"/>
          <p:nvPr/>
        </p:nvSpPr>
        <p:spPr>
          <a:xfrm>
            <a:off x="469899" y="1613927"/>
            <a:ext cx="10360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Being your deep learning journey with the beginner-friendly MNIST dataset, focusing on handwritten digit classification.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4748B-D6F4-9BA5-BDA2-60AE0E5E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745" y="2444923"/>
            <a:ext cx="8508608" cy="372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0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C95CC-0B93-3E62-A34D-B51AD734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48A3-8A5C-D08E-9765-F4E5B10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55944-F530-E9E8-A6DB-29A1EF0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15C2-55E3-467F-AE09-9BD8FBCE0239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27FAD-EB66-9BB6-DF77-134BDA1B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2EA9547-210E-E6CA-9958-CE767111CEE6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26355-2B13-1F2F-C01F-D0F4EBCA23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9430E-D4CA-7D2B-757F-526ED3DF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766781"/>
            <a:ext cx="9389745" cy="449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2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927B8-DBF2-C9CB-FB08-EC888783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E1AE-F0D9-D95E-4294-680440F5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818F1-03C9-7B9B-8605-2648AB6A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B6902-EC28-40AB-8E02-02526D46C7E1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082A6-ED06-77B3-A8D9-14756882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801FF18-08E6-461E-40FB-AAA324C8A848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AE27A-A1A2-2C2C-B309-0529BDAA7D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1ECE0-94A7-F5A7-DB49-90FA9EF1FD3F}"/>
              </a:ext>
            </a:extLst>
          </p:cNvPr>
          <p:cNvSpPr txBox="1"/>
          <p:nvPr/>
        </p:nvSpPr>
        <p:spPr>
          <a:xfrm>
            <a:off x="469900" y="1769903"/>
            <a:ext cx="103600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kern="1200" spc="77" dirty="0">
                <a:latin typeface="Acherus Militant Light"/>
              </a:rPr>
              <a:t>Use machine learning to predict future blood donations, addressing a critical issue in the healthcare system.</a:t>
            </a:r>
            <a:endParaRPr lang="en-US" sz="28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8C2EA-A02F-04C2-2633-179F1D0C1C0E}"/>
              </a:ext>
            </a:extLst>
          </p:cNvPr>
          <p:cNvSpPr txBox="1"/>
          <p:nvPr/>
        </p:nvSpPr>
        <p:spPr>
          <a:xfrm>
            <a:off x="418315" y="3217761"/>
            <a:ext cx="4649771" cy="81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 (Recency - months since the last donation)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 (Frequency - total number of donation)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 (Monetary - total blood donated in c.c.)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 (Time - months since the first donation)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9367AA-1644-8DA1-2D8D-679487DC067A}"/>
              </a:ext>
            </a:extLst>
          </p:cNvPr>
          <p:cNvSpPr txBox="1"/>
          <p:nvPr/>
        </p:nvSpPr>
        <p:spPr>
          <a:xfrm>
            <a:off x="8597794" y="3217761"/>
            <a:ext cx="3357750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 binary variable representing whether he/she donated blood in March 2007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02881E-B698-AC77-F353-AD251320B5C7}"/>
              </a:ext>
            </a:extLst>
          </p:cNvPr>
          <p:cNvSpPr/>
          <p:nvPr/>
        </p:nvSpPr>
        <p:spPr>
          <a:xfrm>
            <a:off x="5627802" y="3307529"/>
            <a:ext cx="1743959" cy="632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BFEABF-9D1F-F371-B037-FF088EC93A0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5068086" y="3623641"/>
            <a:ext cx="55971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25552D-61F8-D6F6-2120-31C904917DFD}"/>
              </a:ext>
            </a:extLst>
          </p:cNvPr>
          <p:cNvCxnSpPr>
            <a:stCxn id="10" idx="1"/>
          </p:cNvCxnSpPr>
          <p:nvPr/>
        </p:nvCxnSpPr>
        <p:spPr>
          <a:xfrm flipH="1">
            <a:off x="7371761" y="3533873"/>
            <a:ext cx="1226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43CC839-91B9-BAED-6D3B-A3B42CDE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14" y="4187575"/>
            <a:ext cx="3786041" cy="2103692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273FAAD-7AD6-ED39-E90B-5EE8FAAC8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834160"/>
              </p:ext>
            </p:extLst>
          </p:nvPr>
        </p:nvGraphicFramePr>
        <p:xfrm>
          <a:off x="4930219" y="4725940"/>
          <a:ext cx="561837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188">
                  <a:extLst>
                    <a:ext uri="{9D8B030D-6E8A-4147-A177-3AD203B41FA5}">
                      <a16:colId xmlns:a16="http://schemas.microsoft.com/office/drawing/2014/main" val="390875441"/>
                    </a:ext>
                  </a:extLst>
                </a:gridCol>
                <a:gridCol w="2809188">
                  <a:extLst>
                    <a:ext uri="{9D8B030D-6E8A-4147-A177-3AD203B41FA5}">
                      <a16:colId xmlns:a16="http://schemas.microsoft.com/office/drawing/2014/main" val="282897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ACCU.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92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55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74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62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C4103-5282-C6FE-4F50-CED7024AA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0884F-99E7-3BA9-B9E5-C5A6EBA4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AEC2-C4BF-FBD6-7D34-F06307E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E711-A60F-405F-B1AC-47CBF3D68ECE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F6E20-9545-CBB5-9E7E-09367878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BD0FFD68-337D-FA78-D3E7-07C46017690B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3447F-E7DA-35AB-B9A9-EE7AB41E0D0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6A96D-0566-36BA-FECB-452D786A2F72}"/>
              </a:ext>
            </a:extLst>
          </p:cNvPr>
          <p:cNvSpPr txBox="1"/>
          <p:nvPr/>
        </p:nvSpPr>
        <p:spPr>
          <a:xfrm>
            <a:off x="469900" y="2016138"/>
            <a:ext cx="10360025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b="1" kern="1200" spc="77" dirty="0">
                <a:latin typeface="Acherus Militant Light"/>
              </a:rPr>
              <a:t>Black Friday Sales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12435-9FAB-ED0A-05D0-C0D7A3A81EBF}"/>
              </a:ext>
            </a:extLst>
          </p:cNvPr>
          <p:cNvSpPr txBox="1"/>
          <p:nvPr/>
        </p:nvSpPr>
        <p:spPr>
          <a:xfrm>
            <a:off x="522466" y="2767281"/>
            <a:ext cx="111851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</a:rPr>
              <a:t> Varying from emails to social media posts, 80 percent of extant text data is not structured. Text mining is a way to extract valuable insights from this type of raw data. The method of text mining converts unstructured text data into a structured format, promoting the identification of important patterns and associations within data sets.</a:t>
            </a: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5DFC7-17F7-7CDA-1B82-622CBBA574CE}"/>
              </a:ext>
            </a:extLst>
          </p:cNvPr>
          <p:cNvSpPr txBox="1"/>
          <p:nvPr/>
        </p:nvSpPr>
        <p:spPr>
          <a:xfrm>
            <a:off x="431800" y="4202136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2800" b="1" kern="1200" spc="77" dirty="0">
                <a:latin typeface="Acherus Militant Light"/>
              </a:rPr>
              <a:t>Problem</a:t>
            </a:r>
            <a:r>
              <a:rPr lang="en-US" sz="3099" b="1" kern="1200" spc="77" dirty="0">
                <a:latin typeface="Acherus Militant Light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56B55-C6A4-DC37-2DC8-2E6502721D9A}"/>
              </a:ext>
            </a:extLst>
          </p:cNvPr>
          <p:cNvSpPr txBox="1"/>
          <p:nvPr/>
        </p:nvSpPr>
        <p:spPr>
          <a:xfrm>
            <a:off x="437623" y="4824147"/>
            <a:ext cx="34556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Null values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Range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Categorical values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Standardization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824F00-E7D0-95D1-4D0E-5B8C359D0384}"/>
              </a:ext>
            </a:extLst>
          </p:cNvPr>
          <p:cNvSpPr txBox="1"/>
          <p:nvPr/>
        </p:nvSpPr>
        <p:spPr>
          <a:xfrm>
            <a:off x="4288828" y="4202136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b="1" kern="1200" spc="77" dirty="0">
                <a:latin typeface="Acherus Militant Light"/>
              </a:rPr>
              <a:t>Dataset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F6747-7D97-6E78-093B-E91B4585D14C}"/>
              </a:ext>
            </a:extLst>
          </p:cNvPr>
          <p:cNvSpPr txBox="1"/>
          <p:nvPr/>
        </p:nvSpPr>
        <p:spPr>
          <a:xfrm>
            <a:off x="4294651" y="4824147"/>
            <a:ext cx="34556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5 lakhs rows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12 column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7F1B0A-F239-FCA7-F563-B485F3313EA8}"/>
              </a:ext>
            </a:extLst>
          </p:cNvPr>
          <p:cNvSpPr txBox="1"/>
          <p:nvPr/>
        </p:nvSpPr>
        <p:spPr>
          <a:xfrm>
            <a:off x="7368457" y="4173766"/>
            <a:ext cx="2980703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b="1" kern="1200" spc="77" dirty="0">
                <a:latin typeface="Acherus Militant Light"/>
              </a:rPr>
              <a:t>model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3FC32-A195-ADBF-B622-CF7ECB685DF8}"/>
              </a:ext>
            </a:extLst>
          </p:cNvPr>
          <p:cNvSpPr txBox="1"/>
          <p:nvPr/>
        </p:nvSpPr>
        <p:spPr>
          <a:xfrm>
            <a:off x="7374280" y="4795777"/>
            <a:ext cx="47941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Simple linear regression – 12.63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Decision tree regression – 55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>
                <a:latin typeface="Acherus Militant Light"/>
                <a:sym typeface="Acherus Militant Light"/>
              </a:rPr>
              <a:t>Random forest regression – 63.10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kern="1200" spc="77" dirty="0" err="1">
                <a:latin typeface="Acherus Militant Light"/>
                <a:sym typeface="Acherus Militant Light"/>
              </a:rPr>
              <a:t>XGBoost</a:t>
            </a:r>
            <a:r>
              <a:rPr lang="en-US" sz="2000" kern="1200" spc="77" dirty="0">
                <a:latin typeface="Acherus Militant Light"/>
                <a:sym typeface="Acherus Militant Light"/>
              </a:rPr>
              <a:t> Regression – 67.16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kern="1200" spc="77" dirty="0">
              <a:latin typeface="Acherus Militant Light"/>
              <a:sym typeface="Acherus Militant Light"/>
            </a:endParaRPr>
          </a:p>
        </p:txBody>
      </p:sp>
    </p:spTree>
    <p:extLst>
      <p:ext uri="{BB962C8B-B14F-4D97-AF65-F5344CB8AC3E}">
        <p14:creationId xmlns:p14="http://schemas.microsoft.com/office/powerpoint/2010/main" val="1355179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7F2ED-4F4A-A289-5852-506B84617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11D-1B62-6246-B46A-9723A2DF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F48CC-14C0-C17B-E427-327BA9C7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E711-A60F-405F-B1AC-47CBF3D68ECE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D3194-BB09-F5A4-4821-98A27F4D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83F5DB45-F4B3-3596-37D2-F43D2BB5E06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10CE-4A05-726D-F1FB-EF101316701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444A4-BAA2-3A54-C73F-7E6ACE5A4F83}"/>
              </a:ext>
            </a:extLst>
          </p:cNvPr>
          <p:cNvSpPr txBox="1"/>
          <p:nvPr/>
        </p:nvSpPr>
        <p:spPr>
          <a:xfrm>
            <a:off x="469900" y="2016138"/>
            <a:ext cx="10360025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b="1" kern="1200" spc="77" dirty="0">
                <a:latin typeface="Acherus Militant Light"/>
              </a:rPr>
              <a:t>Black Friday Sales Prediction –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3FA06-72C3-1E68-1CAD-BCA776FD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163"/>
            <a:ext cx="4284856" cy="3293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C1A567-03DC-5802-0158-35E1DB4DD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40" y="2905196"/>
            <a:ext cx="4648603" cy="321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BC60E4-BBCB-F9CF-F1E3-48F52784E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5382" y="2941163"/>
            <a:ext cx="2514818" cy="30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34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3A0C-5867-3407-86E3-AC9C3FEA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7F16-2B25-91AF-CC29-C5D5C31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F0F6-AFF9-2D56-5073-9A816BF19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7F616-684A-0287-71F5-658AEB85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1671E829-5919-CED6-7B5F-B0C86AAD7AF2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B2D96-86B0-42B2-E193-4C6CAC6988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D7263-78CC-EB0E-70DD-AF167A58D629}"/>
              </a:ext>
            </a:extLst>
          </p:cNvPr>
          <p:cNvSpPr txBox="1"/>
          <p:nvPr/>
        </p:nvSpPr>
        <p:spPr>
          <a:xfrm>
            <a:off x="469899" y="1613927"/>
            <a:ext cx="103600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kern="1200" spc="77" dirty="0">
                <a:latin typeface="Acherus Militant Light"/>
              </a:rPr>
              <a:t>Create a personalized music recommendation system that suggests tracks, albums, and playlists based on 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user preferences,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listening history, </a:t>
            </a:r>
          </a:p>
          <a:p>
            <a:pPr algn="just"/>
            <a:r>
              <a:rPr lang="en-US" sz="2400" kern="1200" spc="77" dirty="0">
                <a:latin typeface="Acherus Militant Light"/>
              </a:rPr>
              <a:t>	and content based.</a:t>
            </a: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D0981E5B-0724-9E39-FA7D-2607FA072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38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69666-0189-D1AD-26F9-C4035E74C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25BF-6152-8A63-9696-2F4C90A8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4A161-792B-58AB-F517-F45820FC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6E23-84E0-539C-33D8-F7E3AA14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2BBBC8FC-0AE3-E786-1A70-B99803B4E20F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87760-41BE-8E98-CD0E-52BF87D866D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97F4B4-97B5-A9BE-A5C5-C3B7DE5BC44C}"/>
              </a:ext>
            </a:extLst>
          </p:cNvPr>
          <p:cNvSpPr txBox="1"/>
          <p:nvPr/>
        </p:nvSpPr>
        <p:spPr>
          <a:xfrm>
            <a:off x="469899" y="1613927"/>
            <a:ext cx="10360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- 1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random recombination model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57650 * 4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link , test or lyrics 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63AA93A6-DF4D-0F1D-AA9A-2B25B61B4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17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029F0-6642-8B49-2D2B-57BF29BB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562E1-F549-5330-03E2-27C7AF31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92C2-8F3D-74AD-4153-5BB9F6A7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3FEA-7CD4-A69D-ACBE-47640C55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5EE247D0-477D-5B8D-7F3C-8F6F7AFCFA65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2837F-24B2-2EBC-D317-EE0BD20D51F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1B4C8-C350-018C-B653-1293DFD78426}"/>
              </a:ext>
            </a:extLst>
          </p:cNvPr>
          <p:cNvSpPr txBox="1"/>
          <p:nvPr/>
        </p:nvSpPr>
        <p:spPr>
          <a:xfrm>
            <a:off x="469899" y="1613927"/>
            <a:ext cx="103600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- 2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content recombination model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 and cosine similarities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songdata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57650 * 4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link , test or lyrics 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4BE0DDA5-D716-7F4E-D118-325989B66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12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BE3F2-632A-4CA5-E54F-1B5EFAC0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77FC-93D7-4F45-24F7-1D0E9677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4C42-AD16-945B-0072-1033736D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4628-8A3B-D0DE-FCEF-E5AAE248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6EE17E54-493D-32D4-D220-C4CAA5C160C8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47CB0-3E85-480E-4452-A229741B31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0DB03-A682-07C8-C053-138EDAA5B325}"/>
              </a:ext>
            </a:extLst>
          </p:cNvPr>
          <p:cNvSpPr txBox="1"/>
          <p:nvPr/>
        </p:nvSpPr>
        <p:spPr>
          <a:xfrm>
            <a:off x="469899" y="1613927"/>
            <a:ext cx="116984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- Model - 3 </a:t>
            </a:r>
          </a:p>
          <a:p>
            <a:pPr algn="just"/>
            <a:endParaRPr lang="en-US" sz="2400" b="1" u="sng" kern="1200" spc="77" dirty="0">
              <a:latin typeface="Acherus Militant Light"/>
            </a:endParaRPr>
          </a:p>
          <a:p>
            <a:pPr marL="342900" indent="-342900" algn="just">
              <a:buFontTx/>
              <a:buChar char="-"/>
            </a:pPr>
            <a:r>
              <a:rPr lang="en-US" sz="2400" kern="1200" spc="77" dirty="0">
                <a:latin typeface="Acherus Militant Light"/>
                <a:sym typeface="Acherus Militant Light"/>
              </a:rPr>
              <a:t>Make model with different types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NLP –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tf-idf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algorithm and cosine similarities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- dataset  - triplet and song data (Kaggle.com)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-  combine this data </a:t>
            </a:r>
          </a:p>
          <a:p>
            <a:pPr lvl="1" algn="just"/>
            <a:r>
              <a:rPr lang="en-US" sz="2400" kern="1200" spc="77" dirty="0">
                <a:latin typeface="Acherus Militant Light"/>
                <a:sym typeface="Acherus Militant Light"/>
              </a:rPr>
              <a:t>			column – artist , song , release , song id ,user </a:t>
            </a:r>
            <a:r>
              <a:rPr lang="en-US" sz="2400" kern="1200" spc="77" dirty="0" err="1">
                <a:latin typeface="Acherus Militant Light"/>
                <a:sym typeface="Acherus Militant Light"/>
              </a:rPr>
              <a:t>id,year</a:t>
            </a:r>
            <a:r>
              <a:rPr lang="en-US" sz="2400" kern="1200" spc="77" dirty="0">
                <a:latin typeface="Acherus Militant Light"/>
                <a:sym typeface="Acherus Militant Light"/>
              </a:rPr>
              <a:t> , listen 												count</a:t>
            </a:r>
            <a:endParaRPr lang="en-US" sz="2400" kern="1200" spc="77" dirty="0">
              <a:latin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B425237E-3B97-497F-0F56-708C3DAB4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08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F0EA9-9A62-5F73-E7BF-A4D8B3E9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28523-919C-86DB-D26A-F753711BE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INFORMATION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E665-47F9-B602-377F-44FA3A72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18A28-03BE-4148-9F46-3A2F621A624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AE31-CE6B-FEC0-618F-B697A771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AB753BB2-0337-4CFB-88ED-6DD9EA92EB3A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DBE62-0EDC-85B7-D0FF-3B347F873E1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53B23-ADD1-7229-DAE4-29E0CE6085BB}"/>
              </a:ext>
            </a:extLst>
          </p:cNvPr>
          <p:cNvSpPr txBox="1"/>
          <p:nvPr/>
        </p:nvSpPr>
        <p:spPr>
          <a:xfrm>
            <a:off x="469899" y="1613927"/>
            <a:ext cx="1036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Title : Music Recommendation System  </a:t>
            </a:r>
            <a:endParaRPr lang="en-US" sz="2400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5122" name="Picture 2" descr="Number 4 ">
            <a:extLst>
              <a:ext uri="{FF2B5EF4-FFF2-40B4-BE49-F238E27FC236}">
                <a16:creationId xmlns:a16="http://schemas.microsoft.com/office/drawing/2014/main" id="{C5C9C532-ADB2-8590-6BE7-E191132CC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763867"/>
            <a:ext cx="775727" cy="77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CB18D1-A725-C241-D112-DE4A72CA1488}"/>
              </a:ext>
            </a:extLst>
          </p:cNvPr>
          <p:cNvSpPr txBox="1"/>
          <p:nvPr/>
        </p:nvSpPr>
        <p:spPr>
          <a:xfrm>
            <a:off x="469899" y="2397923"/>
            <a:ext cx="10360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b="1" u="sng" kern="1200" spc="77" dirty="0">
              <a:latin typeface="Acherus Militant Ligh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u="sng" kern="1200" spc="77" dirty="0">
                <a:latin typeface="Acherus Militant Light"/>
              </a:rPr>
              <a:t>Dataset :   </a:t>
            </a:r>
            <a:endParaRPr lang="en-US" sz="2400" kern="1200" spc="77" dirty="0">
              <a:latin typeface="Acherus Militant Light"/>
            </a:endParaRPr>
          </a:p>
          <a:p>
            <a:pPr algn="just"/>
            <a:endParaRPr lang="en-US" sz="2400" kern="1200" spc="77" dirty="0">
              <a:latin typeface="Acherus Militant Light"/>
              <a:sym typeface="Acherus Militant Ligh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55595D-7B31-069D-20AF-0C068405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51" y="3386619"/>
            <a:ext cx="4778154" cy="1348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A90C26-BE84-C6E5-9117-A46CED62D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83" y="3403572"/>
            <a:ext cx="6073666" cy="134123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31227F-7BCA-7444-BF89-A93C57523F94}"/>
              </a:ext>
            </a:extLst>
          </p:cNvPr>
          <p:cNvSpPr txBox="1"/>
          <p:nvPr/>
        </p:nvSpPr>
        <p:spPr>
          <a:xfrm>
            <a:off x="8020380" y="4825627"/>
            <a:ext cx="1096271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song_data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CAEE83-2436-CCEC-EAFF-EBD7CD7FF690}"/>
              </a:ext>
            </a:extLst>
          </p:cNvPr>
          <p:cNvSpPr txBox="1"/>
          <p:nvPr/>
        </p:nvSpPr>
        <p:spPr>
          <a:xfrm>
            <a:off x="2195065" y="4847141"/>
            <a:ext cx="1481389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Triplet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13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C90C5-7A49-4F03-9E35-A8A1D6B5D4EF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71A587-7864-401E-A315-81CB83AD9EEB}"/>
              </a:ext>
            </a:extLst>
          </p:cNvPr>
          <p:cNvGrpSpPr/>
          <p:nvPr/>
        </p:nvGrpSpPr>
        <p:grpSpPr>
          <a:xfrm>
            <a:off x="1318842" y="1799786"/>
            <a:ext cx="9592414" cy="4271668"/>
            <a:chOff x="1130692" y="1503657"/>
            <a:chExt cx="9592414" cy="4271668"/>
          </a:xfrm>
        </p:grpSpPr>
        <p:sp>
          <p:nvSpPr>
            <p:cNvPr id="65" name="Freeform: Shape 28">
              <a:extLst>
                <a:ext uri="{FF2B5EF4-FFF2-40B4-BE49-F238E27FC236}">
                  <a16:creationId xmlns:a16="http://schemas.microsoft.com/office/drawing/2014/main" id="{7DBEF395-6AAF-4BB7-922D-743970482E07}"/>
                </a:ext>
              </a:extLst>
            </p:cNvPr>
            <p:cNvSpPr/>
            <p:nvPr/>
          </p:nvSpPr>
          <p:spPr>
            <a:xfrm>
              <a:off x="1130692" y="1535449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53E566-0972-4B42-8792-2C488B2E309B}"/>
                </a:ext>
              </a:extLst>
            </p:cNvPr>
            <p:cNvSpPr/>
            <p:nvPr/>
          </p:nvSpPr>
          <p:spPr>
            <a:xfrm>
              <a:off x="1857566" y="1503657"/>
              <a:ext cx="3479762" cy="157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B0903F7-B441-43D0-850C-C10C92D749A3}"/>
                </a:ext>
              </a:extLst>
            </p:cNvPr>
            <p:cNvSpPr/>
            <p:nvPr/>
          </p:nvSpPr>
          <p:spPr>
            <a:xfrm>
              <a:off x="1296733" y="1815364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9D7F5FE-069E-4BE9-B5EE-B6E42C5F35AE}"/>
                </a:ext>
              </a:extLst>
            </p:cNvPr>
            <p:cNvSpPr/>
            <p:nvPr/>
          </p:nvSpPr>
          <p:spPr>
            <a:xfrm>
              <a:off x="5411031" y="1503657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Freeform: Shape 35">
              <a:extLst>
                <a:ext uri="{FF2B5EF4-FFF2-40B4-BE49-F238E27FC236}">
                  <a16:creationId xmlns:a16="http://schemas.microsoft.com/office/drawing/2014/main" id="{F1444A07-BCDA-4792-9296-938B7876BEA4}"/>
                </a:ext>
              </a:extLst>
            </p:cNvPr>
            <p:cNvSpPr/>
            <p:nvPr/>
          </p:nvSpPr>
          <p:spPr>
            <a:xfrm>
              <a:off x="1130692" y="4229085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A5176F-A7DA-4D87-A067-C7F46AEE2F9A}"/>
                </a:ext>
              </a:extLst>
            </p:cNvPr>
            <p:cNvSpPr/>
            <p:nvPr/>
          </p:nvSpPr>
          <p:spPr>
            <a:xfrm>
              <a:off x="1857566" y="4197293"/>
              <a:ext cx="3479762" cy="15780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551B42-023F-40CA-8BDA-C39D9327FFD4}"/>
                </a:ext>
              </a:extLst>
            </p:cNvPr>
            <p:cNvSpPr/>
            <p:nvPr/>
          </p:nvSpPr>
          <p:spPr>
            <a:xfrm>
              <a:off x="1296733" y="4509000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algn="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1CF7AFB-65BD-4A0E-BD86-F59505EF0B31}"/>
                </a:ext>
              </a:extLst>
            </p:cNvPr>
            <p:cNvSpPr/>
            <p:nvPr/>
          </p:nvSpPr>
          <p:spPr>
            <a:xfrm>
              <a:off x="5411031" y="4197293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Freeform: Shape 43">
              <a:extLst>
                <a:ext uri="{FF2B5EF4-FFF2-40B4-BE49-F238E27FC236}">
                  <a16:creationId xmlns:a16="http://schemas.microsoft.com/office/drawing/2014/main" id="{A2B77B12-562D-47E3-ADC0-A1599AB711AF}"/>
                </a:ext>
              </a:extLst>
            </p:cNvPr>
            <p:cNvSpPr/>
            <p:nvPr/>
          </p:nvSpPr>
          <p:spPr>
            <a:xfrm flipH="1">
              <a:off x="9965882" y="1535449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39A9E34-C906-47F5-922C-B108E4F9C972}"/>
                </a:ext>
              </a:extLst>
            </p:cNvPr>
            <p:cNvSpPr/>
            <p:nvPr/>
          </p:nvSpPr>
          <p:spPr>
            <a:xfrm flipH="1">
              <a:off x="6528996" y="1503657"/>
              <a:ext cx="3479762" cy="15780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B067089-05F3-49D5-8422-53CF2AECD7A3}"/>
                </a:ext>
              </a:extLst>
            </p:cNvPr>
            <p:cNvSpPr/>
            <p:nvPr/>
          </p:nvSpPr>
          <p:spPr>
            <a:xfrm flipH="1">
              <a:off x="9614971" y="1815364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8A1441-AAC8-472A-820F-DC54B29521B8}"/>
                </a:ext>
              </a:extLst>
            </p:cNvPr>
            <p:cNvSpPr/>
            <p:nvPr/>
          </p:nvSpPr>
          <p:spPr>
            <a:xfrm flipH="1">
              <a:off x="6359918" y="1503657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Freeform: Shape 50">
              <a:extLst>
                <a:ext uri="{FF2B5EF4-FFF2-40B4-BE49-F238E27FC236}">
                  <a16:creationId xmlns:a16="http://schemas.microsoft.com/office/drawing/2014/main" id="{2C7B6320-F317-4BEB-A136-41AB763D807B}"/>
                </a:ext>
              </a:extLst>
            </p:cNvPr>
            <p:cNvSpPr/>
            <p:nvPr/>
          </p:nvSpPr>
          <p:spPr>
            <a:xfrm flipH="1">
              <a:off x="9965882" y="4229085"/>
              <a:ext cx="757224" cy="1514448"/>
            </a:xfrm>
            <a:custGeom>
              <a:avLst/>
              <a:gdLst>
                <a:gd name="connsiteX0" fmla="*/ 831850 w 831850"/>
                <a:gd name="connsiteY0" fmla="*/ 0 h 1663700"/>
                <a:gd name="connsiteX1" fmla="*/ 831850 w 831850"/>
                <a:gd name="connsiteY1" fmla="*/ 1663700 h 1663700"/>
                <a:gd name="connsiteX2" fmla="*/ 0 w 831850"/>
                <a:gd name="connsiteY2" fmla="*/ 831850 h 1663700"/>
                <a:gd name="connsiteX3" fmla="*/ 831850 w 831850"/>
                <a:gd name="connsiteY3" fmla="*/ 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850" h="1663700">
                  <a:moveTo>
                    <a:pt x="831850" y="0"/>
                  </a:moveTo>
                  <a:lnTo>
                    <a:pt x="831850" y="1663700"/>
                  </a:lnTo>
                  <a:cubicBezTo>
                    <a:pt x="372432" y="1663700"/>
                    <a:pt x="0" y="1291268"/>
                    <a:pt x="0" y="831850"/>
                  </a:cubicBezTo>
                  <a:cubicBezTo>
                    <a:pt x="0" y="372432"/>
                    <a:pt x="372432" y="0"/>
                    <a:pt x="831850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ED91B3D-2B47-42DB-8C37-76142FC85B10}"/>
                </a:ext>
              </a:extLst>
            </p:cNvPr>
            <p:cNvSpPr/>
            <p:nvPr/>
          </p:nvSpPr>
          <p:spPr>
            <a:xfrm flipH="1">
              <a:off x="6528996" y="4197293"/>
              <a:ext cx="3479762" cy="157803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CE3933D-7887-492A-A1F8-72F974C30EA9}"/>
                </a:ext>
              </a:extLst>
            </p:cNvPr>
            <p:cNvSpPr/>
            <p:nvPr/>
          </p:nvSpPr>
          <p:spPr>
            <a:xfrm flipH="1">
              <a:off x="9614971" y="4509000"/>
              <a:ext cx="954619" cy="9546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10800000" algn="r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1C12808-460A-4FAF-93DB-FE7980B56061}"/>
                </a:ext>
              </a:extLst>
            </p:cNvPr>
            <p:cNvSpPr/>
            <p:nvPr/>
          </p:nvSpPr>
          <p:spPr>
            <a:xfrm flipH="1">
              <a:off x="6359918" y="4197293"/>
              <a:ext cx="95376" cy="157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BF67EA4-55C0-47CB-8189-8D1B83CFABD6}"/>
                </a:ext>
              </a:extLst>
            </p:cNvPr>
            <p:cNvSpPr txBox="1"/>
            <p:nvPr/>
          </p:nvSpPr>
          <p:spPr>
            <a:xfrm>
              <a:off x="2130760" y="2045764"/>
              <a:ext cx="2679793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Company Intro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3301EF5-9F03-481C-A5DE-7A273A3FB417}"/>
                </a:ext>
              </a:extLst>
            </p:cNvPr>
            <p:cNvSpPr txBox="1"/>
            <p:nvPr/>
          </p:nvSpPr>
          <p:spPr>
            <a:xfrm>
              <a:off x="1364659" y="1988074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ACC6810-6BE3-4363-BDCB-889B30B80BEE}"/>
                </a:ext>
              </a:extLst>
            </p:cNvPr>
            <p:cNvSpPr txBox="1"/>
            <p:nvPr/>
          </p:nvSpPr>
          <p:spPr>
            <a:xfrm>
              <a:off x="6697008" y="2092617"/>
              <a:ext cx="26797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Tools &amp; Technology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72275B-2707-4FCE-AC8B-652FC49371E1}"/>
                </a:ext>
              </a:extLst>
            </p:cNvPr>
            <p:cNvSpPr txBox="1"/>
            <p:nvPr/>
          </p:nvSpPr>
          <p:spPr>
            <a:xfrm>
              <a:off x="2194257" y="4783670"/>
              <a:ext cx="2679793" cy="425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- Minor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A47077F-1767-4E45-9F09-FEB5B2CB1ABB}"/>
                </a:ext>
              </a:extLst>
            </p:cNvPr>
            <p:cNvSpPr txBox="1"/>
            <p:nvPr/>
          </p:nvSpPr>
          <p:spPr>
            <a:xfrm>
              <a:off x="6928980" y="4783670"/>
              <a:ext cx="2679793" cy="410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605"/>
                </a:lnSpc>
              </a:pPr>
              <a:r>
                <a:rPr lang="en-US" sz="200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Project Information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13D9903-FBF1-4B09-9B3D-48E4D4DB838D}"/>
                </a:ext>
              </a:extLst>
            </p:cNvPr>
            <p:cNvSpPr txBox="1"/>
            <p:nvPr/>
          </p:nvSpPr>
          <p:spPr>
            <a:xfrm>
              <a:off x="1364659" y="4701148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CA108E7-4EF4-4C57-A5C9-FAACC14D681C}"/>
                </a:ext>
              </a:extLst>
            </p:cNvPr>
            <p:cNvSpPr txBox="1"/>
            <p:nvPr/>
          </p:nvSpPr>
          <p:spPr>
            <a:xfrm>
              <a:off x="9682897" y="4701148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04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4D6FF58-509D-4145-A735-76A4CF6E279B}"/>
                </a:ext>
              </a:extLst>
            </p:cNvPr>
            <p:cNvSpPr txBox="1"/>
            <p:nvPr/>
          </p:nvSpPr>
          <p:spPr>
            <a:xfrm>
              <a:off x="9682897" y="2000285"/>
              <a:ext cx="8187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02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D71C9-B3A0-E809-4720-ECF568ECB13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3933420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5F9B-E93F-4E03-B785-087DDBE66FC1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7" name="Rectangle 6"/>
          <p:cNvSpPr/>
          <p:nvPr/>
        </p:nvSpPr>
        <p:spPr>
          <a:xfrm>
            <a:off x="2183129" y="2483543"/>
            <a:ext cx="7863840" cy="1811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4518"/>
              </a:lnSpc>
            </a:pPr>
            <a:r>
              <a:rPr lang="en-US" sz="9600" spc="63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253BFB-97D4-3DED-DA64-3519342A72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</p:spTree>
    <p:extLst>
      <p:ext uri="{BB962C8B-B14F-4D97-AF65-F5344CB8AC3E}">
        <p14:creationId xmlns:p14="http://schemas.microsoft.com/office/powerpoint/2010/main" val="10541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COMPANY 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0AD-60E2-4924-8AD6-E9A255E363E0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4" name="Group 5"/>
          <p:cNvGrpSpPr/>
          <p:nvPr/>
        </p:nvGrpSpPr>
        <p:grpSpPr>
          <a:xfrm>
            <a:off x="3602330" y="1979960"/>
            <a:ext cx="794340" cy="721360"/>
            <a:chOff x="0" y="0"/>
            <a:chExt cx="812800" cy="812800"/>
          </a:xfrm>
        </p:grpSpPr>
        <p:sp>
          <p:nvSpPr>
            <p:cNvPr id="35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36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Freeform 11"/>
          <p:cNvSpPr/>
          <p:nvPr/>
        </p:nvSpPr>
        <p:spPr>
          <a:xfrm>
            <a:off x="3769198" y="2103125"/>
            <a:ext cx="509801" cy="451179"/>
          </a:xfrm>
          <a:custGeom>
            <a:avLst/>
            <a:gdLst/>
            <a:ahLst/>
            <a:cxnLst/>
            <a:rect l="l" t="t" r="r" b="b"/>
            <a:pathLst>
              <a:path w="733166" h="714504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8" name="Group 12"/>
          <p:cNvGrpSpPr/>
          <p:nvPr/>
        </p:nvGrpSpPr>
        <p:grpSpPr>
          <a:xfrm>
            <a:off x="3602329" y="3305786"/>
            <a:ext cx="794340" cy="721360"/>
            <a:chOff x="0" y="0"/>
            <a:chExt cx="812800" cy="812800"/>
          </a:xfrm>
        </p:grpSpPr>
        <p:sp>
          <p:nvSpPr>
            <p:cNvPr id="39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0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1" name="Freeform 17"/>
          <p:cNvSpPr/>
          <p:nvPr/>
        </p:nvSpPr>
        <p:spPr>
          <a:xfrm>
            <a:off x="3839309" y="3494882"/>
            <a:ext cx="407197" cy="422832"/>
          </a:xfrm>
          <a:custGeom>
            <a:avLst/>
            <a:gdLst/>
            <a:ahLst/>
            <a:cxnLst/>
            <a:rect l="l" t="t" r="r" b="b"/>
            <a:pathLst>
              <a:path w="585607" h="669613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2" name="Group 18"/>
          <p:cNvGrpSpPr/>
          <p:nvPr/>
        </p:nvGrpSpPr>
        <p:grpSpPr>
          <a:xfrm>
            <a:off x="3602329" y="4658837"/>
            <a:ext cx="794340" cy="721360"/>
            <a:chOff x="0" y="0"/>
            <a:chExt cx="812800" cy="812800"/>
          </a:xfrm>
        </p:grpSpPr>
        <p:sp>
          <p:nvSpPr>
            <p:cNvPr id="43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44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5" name="Freeform 23"/>
          <p:cNvSpPr/>
          <p:nvPr/>
        </p:nvSpPr>
        <p:spPr>
          <a:xfrm>
            <a:off x="3808611" y="4802821"/>
            <a:ext cx="393741" cy="455234"/>
          </a:xfrm>
          <a:custGeom>
            <a:avLst/>
            <a:gdLst/>
            <a:ahLst/>
            <a:cxnLst/>
            <a:rect l="l" t="t" r="r" b="b"/>
            <a:pathLst>
              <a:path w="566255" h="720926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6" name="TextBox 9"/>
          <p:cNvSpPr txBox="1"/>
          <p:nvPr/>
        </p:nvSpPr>
        <p:spPr>
          <a:xfrm>
            <a:off x="4620683" y="1758670"/>
            <a:ext cx="1120140" cy="5275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sz="3600" dirty="0">
              <a:solidFill>
                <a:srgbClr val="4BD1F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10"/>
          <p:cNvSpPr txBox="1"/>
          <p:nvPr/>
        </p:nvSpPr>
        <p:spPr>
          <a:xfrm>
            <a:off x="4620683" y="2223866"/>
            <a:ext cx="5706919" cy="387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4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cherus Militant"/>
                <a:ea typeface="Acherus Militant"/>
                <a:cs typeface="Acherus Militant"/>
                <a:sym typeface="Acherus Militant"/>
              </a:rPr>
              <a:t>Slash Mark IT Solutions (OPC) Pvt Ltd</a:t>
            </a:r>
          </a:p>
        </p:txBody>
      </p:sp>
      <p:sp>
        <p:nvSpPr>
          <p:cNvPr id="48" name="TextBox 15"/>
          <p:cNvSpPr txBox="1"/>
          <p:nvPr/>
        </p:nvSpPr>
        <p:spPr>
          <a:xfrm>
            <a:off x="4620681" y="3173278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endParaRPr lang="en-US" sz="3600" dirty="0">
              <a:solidFill>
                <a:srgbClr val="4BD1F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16"/>
          <p:cNvSpPr txBox="1"/>
          <p:nvPr/>
        </p:nvSpPr>
        <p:spPr>
          <a:xfrm>
            <a:off x="4620682" y="3454550"/>
            <a:ext cx="7012518" cy="522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759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Acherus Militant"/>
                <a:ea typeface="Acherus Militant"/>
                <a:cs typeface="Acherus Militant"/>
                <a:sym typeface="Acherus Militant"/>
              </a:rPr>
              <a:t>Rampur, Karimnagar, Telangana 505001</a:t>
            </a:r>
          </a:p>
        </p:txBody>
      </p:sp>
      <p:sp>
        <p:nvSpPr>
          <p:cNvPr id="51" name="TextBox 21"/>
          <p:cNvSpPr txBox="1"/>
          <p:nvPr/>
        </p:nvSpPr>
        <p:spPr>
          <a:xfrm>
            <a:off x="4620682" y="4586926"/>
            <a:ext cx="4402447" cy="52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2800" dirty="0">
                <a:solidFill>
                  <a:srgbClr val="4BD1F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</a:t>
            </a:r>
          </a:p>
        </p:txBody>
      </p:sp>
      <p:sp>
        <p:nvSpPr>
          <p:cNvPr id="52" name="TextBox 22"/>
          <p:cNvSpPr txBox="1"/>
          <p:nvPr/>
        </p:nvSpPr>
        <p:spPr>
          <a:xfrm>
            <a:off x="4620682" y="4954415"/>
            <a:ext cx="6015843" cy="52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1800" u="sng" dirty="0">
                <a:solidFill>
                  <a:srgbClr val="000000"/>
                </a:solidFill>
                <a:latin typeface="Acherus Militant"/>
                <a:ea typeface="Acherus Militant"/>
                <a:cs typeface="Acherus Militant"/>
                <a:sym typeface="Acherus Militant"/>
                <a:hlinkClick r:id="rId8" tooltip="https://slashmark.cloud"/>
              </a:rPr>
              <a:t>https://slashmark.cloud/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D354D-8118-3E66-C6DD-15C78A734E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2052" name="Picture 4" descr="Number 1 ">
            <a:extLst>
              <a:ext uri="{FF2B5EF4-FFF2-40B4-BE49-F238E27FC236}">
                <a16:creationId xmlns:a16="http://schemas.microsoft.com/office/drawing/2014/main" id="{FED305B1-9929-6124-D1F4-3192B9A0C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56444"/>
            <a:ext cx="790574" cy="79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TOOLS &amp; TECHNOLOGY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1593-8D5B-4C8A-BD12-4E160B69ABD4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44D94-744B-256A-3E92-53C69B9B5E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1026" name="Picture 2" descr="Python Logo Photos, Images &amp; Pictures | Shutterstock">
            <a:extLst>
              <a:ext uri="{FF2B5EF4-FFF2-40B4-BE49-F238E27FC236}">
                <a16:creationId xmlns:a16="http://schemas.microsoft.com/office/drawing/2014/main" id="{0794F674-54CC-154E-4E44-389C809E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562" y="2745217"/>
            <a:ext cx="1666875" cy="156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ep learning ">
            <a:extLst>
              <a:ext uri="{FF2B5EF4-FFF2-40B4-BE49-F238E27FC236}">
                <a16:creationId xmlns:a16="http://schemas.microsoft.com/office/drawing/2014/main" id="{5B010ED7-876B-1D56-9CFF-ED68432B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1" y="2877725"/>
            <a:ext cx="1033917" cy="103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9A7A2B-4703-3A4D-64D2-FEC1E67C0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342" y="2877725"/>
            <a:ext cx="1171575" cy="110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Code brand resources: accessing high-guality ...">
            <a:extLst>
              <a:ext uri="{FF2B5EF4-FFF2-40B4-BE49-F238E27FC236}">
                <a16:creationId xmlns:a16="http://schemas.microsoft.com/office/drawing/2014/main" id="{20E0A3A0-4CD0-72F5-C7EE-CE397E2F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350" y="2745217"/>
            <a:ext cx="1543050" cy="145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7F7851-411D-06CB-FC12-C540C3061EF6}"/>
              </a:ext>
            </a:extLst>
          </p:cNvPr>
          <p:cNvSpPr txBox="1"/>
          <p:nvPr/>
        </p:nvSpPr>
        <p:spPr>
          <a:xfrm>
            <a:off x="1839042" y="421652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cherus Militant"/>
              </a:rPr>
              <a:t>Python</a:t>
            </a:r>
            <a:endParaRPr lang="en-IN" sz="1800" dirty="0">
              <a:latin typeface="Acherus Militan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B9057-1667-3D2B-7AB3-86288B95407C}"/>
              </a:ext>
            </a:extLst>
          </p:cNvPr>
          <p:cNvSpPr txBox="1"/>
          <p:nvPr/>
        </p:nvSpPr>
        <p:spPr>
          <a:xfrm>
            <a:off x="3881827" y="4249245"/>
            <a:ext cx="185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cherus Militant"/>
              </a:rPr>
              <a:t>Machine learning</a:t>
            </a:r>
            <a:endParaRPr lang="en-IN" sz="1800" dirty="0">
              <a:latin typeface="Acherus Militan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A51EF-B237-7C0B-59A4-65DB94EE7962}"/>
              </a:ext>
            </a:extLst>
          </p:cNvPr>
          <p:cNvSpPr txBox="1"/>
          <p:nvPr/>
        </p:nvSpPr>
        <p:spPr>
          <a:xfrm>
            <a:off x="6779554" y="4249245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latin typeface="Acherus Militant"/>
              </a:rPr>
              <a:t>Jupyter</a:t>
            </a:r>
            <a:r>
              <a:rPr lang="en-US" sz="1800" dirty="0">
                <a:latin typeface="Acherus Militant"/>
              </a:rPr>
              <a:t> </a:t>
            </a:r>
          </a:p>
          <a:p>
            <a:pPr algn="ctr"/>
            <a:r>
              <a:rPr lang="en-US" sz="1800" dirty="0">
                <a:latin typeface="Acherus Militant"/>
              </a:rPr>
              <a:t>notebook</a:t>
            </a:r>
            <a:endParaRPr lang="en-IN" sz="1800" dirty="0">
              <a:latin typeface="Acherus Militan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B6FEF-5EBF-6D84-33F9-AD7C1AAD14EA}"/>
              </a:ext>
            </a:extLst>
          </p:cNvPr>
          <p:cNvSpPr txBox="1"/>
          <p:nvPr/>
        </p:nvSpPr>
        <p:spPr>
          <a:xfrm>
            <a:off x="9411675" y="431404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cherus Militant"/>
              </a:rPr>
              <a:t>Vs Code</a:t>
            </a:r>
            <a:endParaRPr lang="en-IN" sz="1800" dirty="0">
              <a:latin typeface="Acherus Militant"/>
            </a:endParaRPr>
          </a:p>
        </p:txBody>
      </p:sp>
      <p:pic>
        <p:nvPicPr>
          <p:cNvPr id="3074" name="Picture 2" descr="Number 2 ">
            <a:extLst>
              <a:ext uri="{FF2B5EF4-FFF2-40B4-BE49-F238E27FC236}">
                <a16:creationId xmlns:a16="http://schemas.microsoft.com/office/drawing/2014/main" id="{E9075232-429F-6615-E06D-9CBFBA039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758031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59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PROJECT MINOR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1F954-08E8-432C-A538-CC24CBB92B56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grpSp>
        <p:nvGrpSpPr>
          <p:cNvPr id="30" name="Group 2"/>
          <p:cNvGrpSpPr/>
          <p:nvPr/>
        </p:nvGrpSpPr>
        <p:grpSpPr>
          <a:xfrm>
            <a:off x="5033788" y="2107175"/>
            <a:ext cx="2774501" cy="789819"/>
            <a:chOff x="0" y="0"/>
            <a:chExt cx="2565722" cy="730386"/>
          </a:xfrm>
        </p:grpSpPr>
        <p:sp>
          <p:nvSpPr>
            <p:cNvPr id="31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32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5"/>
          <p:cNvGrpSpPr/>
          <p:nvPr/>
        </p:nvGrpSpPr>
        <p:grpSpPr>
          <a:xfrm rot="-10800000">
            <a:off x="4389514" y="2906518"/>
            <a:ext cx="2774501" cy="789819"/>
            <a:chOff x="0" y="0"/>
            <a:chExt cx="2565722" cy="730386"/>
          </a:xfrm>
        </p:grpSpPr>
        <p:sp>
          <p:nvSpPr>
            <p:cNvPr id="34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id="35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8"/>
          <p:cNvGrpSpPr/>
          <p:nvPr/>
        </p:nvGrpSpPr>
        <p:grpSpPr>
          <a:xfrm>
            <a:off x="5051964" y="3705863"/>
            <a:ext cx="2774501" cy="789819"/>
            <a:chOff x="0" y="0"/>
            <a:chExt cx="2565722" cy="730386"/>
          </a:xfrm>
        </p:grpSpPr>
        <p:sp>
          <p:nvSpPr>
            <p:cNvPr id="37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id="38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Group 11"/>
          <p:cNvGrpSpPr/>
          <p:nvPr/>
        </p:nvGrpSpPr>
        <p:grpSpPr>
          <a:xfrm rot="-10800000">
            <a:off x="4389512" y="4503061"/>
            <a:ext cx="2774501" cy="789819"/>
            <a:chOff x="0" y="0"/>
            <a:chExt cx="2565722" cy="730386"/>
          </a:xfrm>
        </p:grpSpPr>
        <p:sp>
          <p:nvSpPr>
            <p:cNvPr id="40" name="Freeform 12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id="41" name="TextBox 13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2" name="TextBox 14"/>
          <p:cNvSpPr txBox="1"/>
          <p:nvPr/>
        </p:nvSpPr>
        <p:spPr>
          <a:xfrm>
            <a:off x="4865259" y="3100629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</a:t>
            </a:r>
          </a:p>
        </p:txBody>
      </p:sp>
      <p:sp>
        <p:nvSpPr>
          <p:cNvPr id="43" name="TextBox 15"/>
          <p:cNvSpPr txBox="1"/>
          <p:nvPr/>
        </p:nvSpPr>
        <p:spPr>
          <a:xfrm>
            <a:off x="5505944" y="2253584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1</a:t>
            </a:r>
          </a:p>
        </p:txBody>
      </p:sp>
      <p:sp>
        <p:nvSpPr>
          <p:cNvPr id="44" name="TextBox 16"/>
          <p:cNvSpPr txBox="1"/>
          <p:nvPr/>
        </p:nvSpPr>
        <p:spPr>
          <a:xfrm>
            <a:off x="7974449" y="2377076"/>
            <a:ext cx="3767501" cy="246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08"/>
              </a:lnSpc>
            </a:pPr>
            <a:r>
              <a:rPr lang="en-US" sz="1600" b="1" spc="49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Develop a </a:t>
            </a:r>
            <a:r>
              <a:rPr lang="en-US" sz="1600" b="1" spc="49" dirty="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Python Task Management App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17"/>
          <p:cNvSpPr txBox="1"/>
          <p:nvPr/>
        </p:nvSpPr>
        <p:spPr>
          <a:xfrm>
            <a:off x="5524120" y="3870171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3</a:t>
            </a:r>
          </a:p>
        </p:txBody>
      </p:sp>
      <p:sp>
        <p:nvSpPr>
          <p:cNvPr id="46" name="TextBox 18"/>
          <p:cNvSpPr txBox="1"/>
          <p:nvPr/>
        </p:nvSpPr>
        <p:spPr>
          <a:xfrm>
            <a:off x="4893834" y="4643822"/>
            <a:ext cx="1830188" cy="43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4</a:t>
            </a:r>
          </a:p>
        </p:txBody>
      </p:sp>
      <p:sp>
        <p:nvSpPr>
          <p:cNvPr id="47" name="TextBox 19"/>
          <p:cNvSpPr txBox="1"/>
          <p:nvPr/>
        </p:nvSpPr>
        <p:spPr>
          <a:xfrm>
            <a:off x="429497" y="3112049"/>
            <a:ext cx="3767501" cy="313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00"/>
              </a:lnSpc>
            </a:pPr>
            <a:r>
              <a:rPr lang="en-US" sz="1600" b="1" spc="44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Predict </a:t>
            </a:r>
            <a:r>
              <a:rPr lang="en-US" sz="1600" b="1" spc="44" dirty="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home prices</a:t>
            </a:r>
            <a:r>
              <a:rPr lang="en-US" sz="1600" b="1" spc="44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using </a:t>
            </a:r>
            <a:r>
              <a:rPr lang="en-US" sz="1600" b="1" spc="44" dirty="0" err="1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XGBoost</a:t>
            </a:r>
            <a:endParaRPr lang="en-US" sz="1600" b="1" spc="44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  <p:sp>
        <p:nvSpPr>
          <p:cNvPr id="48" name="TextBox 20"/>
          <p:cNvSpPr txBox="1"/>
          <p:nvPr/>
        </p:nvSpPr>
        <p:spPr>
          <a:xfrm>
            <a:off x="8018733" y="3971210"/>
            <a:ext cx="3141670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600" b="1" spc="44" dirty="0">
                <a:solidFill>
                  <a:srgbClr val="000000"/>
                </a:solidFill>
                <a:latin typeface="Acherus Militant Bold"/>
                <a:ea typeface="Acherus Militant Bold"/>
                <a:cs typeface="Acherus Militant Bold"/>
                <a:sym typeface="Acherus Militant Bold"/>
              </a:rPr>
              <a:t>MNIST Digit Classification</a:t>
            </a:r>
          </a:p>
        </p:txBody>
      </p:sp>
      <p:sp>
        <p:nvSpPr>
          <p:cNvPr id="49" name="TextBox 21"/>
          <p:cNvSpPr txBox="1"/>
          <p:nvPr/>
        </p:nvSpPr>
        <p:spPr>
          <a:xfrm>
            <a:off x="180575" y="4767256"/>
            <a:ext cx="4099069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spc="44" dirty="0">
                <a:latin typeface="Acherus Militant Bold"/>
                <a:sym typeface="Acherus Militant Light"/>
              </a:rPr>
              <a:t>Blood Donation Forecast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AF4DE-2332-C8BE-34C2-D2B8BAAB6E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grpSp>
        <p:nvGrpSpPr>
          <p:cNvPr id="5" name="Group 11">
            <a:extLst>
              <a:ext uri="{FF2B5EF4-FFF2-40B4-BE49-F238E27FC236}">
                <a16:creationId xmlns:a16="http://schemas.microsoft.com/office/drawing/2014/main" id="{3C17E77F-54C7-C0BE-DA6D-CF1AF4781169}"/>
              </a:ext>
            </a:extLst>
          </p:cNvPr>
          <p:cNvGrpSpPr/>
          <p:nvPr/>
        </p:nvGrpSpPr>
        <p:grpSpPr>
          <a:xfrm>
            <a:off x="5065787" y="5303161"/>
            <a:ext cx="2774501" cy="789819"/>
            <a:chOff x="0" y="0"/>
            <a:chExt cx="2565722" cy="730386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03B7B932-96A0-3102-F217-C203E395C9B2}"/>
                </a:ext>
              </a:extLst>
            </p:cNvPr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E7FD"/>
            </a:solidFill>
          </p:spPr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E530923-DE0B-5B9B-5BE7-4A26490BDB63}"/>
                </a:ext>
              </a:extLst>
            </p:cNvPr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37"/>
                </a:lnSpc>
              </a:pPr>
              <a:endParaRPr sz="140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FD98137-A071-93F8-D981-5A465D8FBB03}"/>
              </a:ext>
            </a:extLst>
          </p:cNvPr>
          <p:cNvSpPr txBox="1"/>
          <p:nvPr/>
        </p:nvSpPr>
        <p:spPr>
          <a:xfrm>
            <a:off x="5823758" y="5424417"/>
            <a:ext cx="14446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endParaRPr lang="en-IN" dirty="0"/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1E35C544-4C79-90D6-39AA-19EB36DE64FB}"/>
              </a:ext>
            </a:extLst>
          </p:cNvPr>
          <p:cNvSpPr txBox="1"/>
          <p:nvPr/>
        </p:nvSpPr>
        <p:spPr>
          <a:xfrm>
            <a:off x="8018733" y="5547528"/>
            <a:ext cx="3767501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600" b="1" spc="44" dirty="0">
                <a:latin typeface="Acherus Militant Bold"/>
              </a:rPr>
              <a:t>Black Friday Sales Prediction</a:t>
            </a:r>
            <a:endParaRPr lang="en-US" sz="1600" b="1" spc="44" dirty="0">
              <a:latin typeface="Acherus Militant Bold"/>
              <a:sym typeface="Acherus Militant Light"/>
            </a:endParaRPr>
          </a:p>
        </p:txBody>
      </p:sp>
      <p:pic>
        <p:nvPicPr>
          <p:cNvPr id="4100" name="Picture 4" descr="Number 3 ">
            <a:extLst>
              <a:ext uri="{FF2B5EF4-FFF2-40B4-BE49-F238E27FC236}">
                <a16:creationId xmlns:a16="http://schemas.microsoft.com/office/drawing/2014/main" id="{0F52D293-F01E-0CCA-F30E-5AD13E0A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746305"/>
            <a:ext cx="806450" cy="80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C9E2-0C9E-4B61-9103-1929AF740F95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/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6B284-65C0-A80B-3C7B-3643426A3CD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2863BF39-8973-D685-DDED-EB3FFCD118CC}"/>
              </a:ext>
            </a:extLst>
          </p:cNvPr>
          <p:cNvSpPr txBox="1"/>
          <p:nvPr/>
        </p:nvSpPr>
        <p:spPr>
          <a:xfrm>
            <a:off x="328246" y="1559049"/>
            <a:ext cx="11535508" cy="6446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Develop a Python task management app for adding, removing, listing, prioritizing, and receiving task recommendations based on task priority.</a:t>
            </a:r>
          </a:p>
          <a:p>
            <a:pPr marL="669286" lvl="1" indent="-334643" algn="just">
              <a:lnSpc>
                <a:spcPts val="4649"/>
              </a:lnSpc>
              <a:buAutoNum type="arabicPeriod"/>
            </a:pPr>
            <a:r>
              <a:rPr lang="en-US" sz="3099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 Adding </a:t>
            </a:r>
          </a:p>
          <a:p>
            <a:pPr marL="669286" lvl="1" indent="-334643" algn="just">
              <a:lnSpc>
                <a:spcPts val="4649"/>
              </a:lnSpc>
              <a:buAutoNum type="arabicPeriod"/>
            </a:pPr>
            <a:r>
              <a:rPr lang="en-US" sz="3099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Removing</a:t>
            </a:r>
          </a:p>
          <a:p>
            <a:pPr marL="669286" lvl="1" indent="-334643" algn="just">
              <a:lnSpc>
                <a:spcPts val="4649"/>
              </a:lnSpc>
              <a:buAutoNum type="arabicPeriod"/>
            </a:pPr>
            <a:r>
              <a:rPr lang="en-US" sz="3099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Listing</a:t>
            </a:r>
          </a:p>
          <a:p>
            <a:pPr marL="669286" lvl="1" indent="-334643" algn="just">
              <a:lnSpc>
                <a:spcPts val="4649"/>
              </a:lnSpc>
              <a:buAutoNum type="arabicPeriod"/>
            </a:pPr>
            <a:r>
              <a:rPr lang="en-US" sz="3099" spc="77" dirty="0">
                <a:solidFill>
                  <a:srgbClr val="000000"/>
                </a:solidFill>
                <a:latin typeface="Acherus Militant Light"/>
                <a:ea typeface="Acherus Militant Light"/>
                <a:cs typeface="Acherus Militant Light"/>
                <a:sym typeface="Acherus Militant Light"/>
              </a:rPr>
              <a:t>Prioritizing</a:t>
            </a:r>
          </a:p>
          <a:p>
            <a:pPr marL="669286" lvl="1" indent="-334643" algn="just">
              <a:lnSpc>
                <a:spcPts val="4649"/>
              </a:lnSpc>
              <a:buAutoNum type="arabicPeriod"/>
            </a:pPr>
            <a:r>
              <a:rPr lang="en-US" sz="3099" spc="77" dirty="0">
                <a:solidFill>
                  <a:srgbClr val="000000"/>
                </a:solidFill>
                <a:latin typeface="Acherus Militant"/>
                <a:ea typeface="Acherus Militant"/>
                <a:cs typeface="Acherus Militant"/>
                <a:sym typeface="Acherus Militant"/>
              </a:rPr>
              <a:t> Recommended based on priority</a:t>
            </a:r>
          </a:p>
          <a:p>
            <a:pPr algn="just">
              <a:lnSpc>
                <a:spcPts val="4649"/>
              </a:lnSpc>
            </a:pPr>
            <a:endParaRPr lang="en-US" sz="3099" spc="77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  <a:p>
            <a:pPr algn="just">
              <a:lnSpc>
                <a:spcPts val="4649"/>
              </a:lnSpc>
            </a:pPr>
            <a:endParaRPr lang="en-US" sz="3099" spc="77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  <a:p>
            <a:pPr algn="just">
              <a:lnSpc>
                <a:spcPts val="4649"/>
              </a:lnSpc>
            </a:pPr>
            <a:endParaRPr lang="en-US" sz="3099" spc="77" dirty="0">
              <a:solidFill>
                <a:srgbClr val="000000"/>
              </a:solidFill>
              <a:latin typeface="Acherus Militant Light"/>
              <a:ea typeface="Acherus Militant Light"/>
              <a:cs typeface="Acherus Militant Light"/>
              <a:sym typeface="Acherus Militant Light"/>
            </a:endParaRPr>
          </a:p>
        </p:txBody>
      </p:sp>
    </p:spTree>
    <p:extLst>
      <p:ext uri="{BB962C8B-B14F-4D97-AF65-F5344CB8AC3E}">
        <p14:creationId xmlns:p14="http://schemas.microsoft.com/office/powerpoint/2010/main" val="12099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DA8BA-D4B5-AAC8-38D0-B9A1F4A0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B814-95B7-4A64-FEB6-CF8DC23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3361-75BB-3FDF-FBCB-53EAB152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2E5C7-474E-4385-9F79-098C339A5C56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CB891-2FBF-2567-4B62-F761723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0D2A1FEB-2D40-D87F-59A7-D0B160ACCC6C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5142B-4AB7-426C-8695-54FC9E43256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04DBC-7CFA-4F0C-678E-0C230B5CDBCC}"/>
              </a:ext>
            </a:extLst>
          </p:cNvPr>
          <p:cNvSpPr txBox="1"/>
          <p:nvPr/>
        </p:nvSpPr>
        <p:spPr>
          <a:xfrm>
            <a:off x="469899" y="1613927"/>
            <a:ext cx="10360025" cy="639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ts val="4649"/>
              </a:lnSpc>
              <a:buFont typeface="Arial" panose="020B0604020202020204" pitchFamily="34" charset="0"/>
              <a:buChar char="•"/>
            </a:pPr>
            <a:r>
              <a:rPr lang="en-US" sz="3099" kern="1200" spc="77" dirty="0">
                <a:latin typeface="Acherus Militant Light"/>
                <a:sym typeface="Acherus Militant Light"/>
              </a:rPr>
              <a:t>Predict home prices using </a:t>
            </a:r>
            <a:r>
              <a:rPr lang="en-US" sz="3099" kern="1200" spc="77" dirty="0" err="1">
                <a:latin typeface="Acherus Militant Light"/>
                <a:sym typeface="Acherus Militant Light"/>
              </a:rPr>
              <a:t>XGBoost</a:t>
            </a:r>
            <a:r>
              <a:rPr lang="en-US" sz="3099" kern="1200" spc="77" dirty="0">
                <a:latin typeface="Acherus Militant Light"/>
                <a:sym typeface="Acherus Militant Light"/>
              </a:rPr>
              <a:t> with factors.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B8C100-4E28-8410-3092-28C7B0B19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4" y="2294338"/>
            <a:ext cx="8657538" cy="41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0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6000B-5413-041B-CB66-43FD6CCB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83CB-A15D-7D8E-C469-E0308A23B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BF617-3440-8247-33F5-F82E3D2B3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1A67-490E-4CDE-BBFC-E0942C824A27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A81B0-BEAA-0BE1-9503-40E9F90A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64D3BB6E-940F-954D-5518-4897506F38F7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64849-12F3-9F3A-BF26-56283E0A44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C8E7D-9827-A561-2186-2945157CB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676400"/>
            <a:ext cx="9774555" cy="456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1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A0008-789E-E984-1E69-A533A2A9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2849-8B9E-675B-FF12-1E5381BD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MINOR PROJECT - 2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04B1-35FE-47BE-D850-E49EF8F3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64E3-FA69-4444-A655-EE7D731D1260}" type="datetime3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May 2025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9CB7-194C-DEF8-B2FF-CDB2991A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36">
            <a:extLst>
              <a:ext uri="{FF2B5EF4-FFF2-40B4-BE49-F238E27FC236}">
                <a16:creationId xmlns:a16="http://schemas.microsoft.com/office/drawing/2014/main" id="{FE8F6AE8-F674-071D-962F-AB07F93CF27B}"/>
              </a:ext>
            </a:extLst>
          </p:cNvPr>
          <p:cNvSpPr txBox="1"/>
          <p:nvPr/>
        </p:nvSpPr>
        <p:spPr>
          <a:xfrm>
            <a:off x="4119108" y="6169741"/>
            <a:ext cx="1660072" cy="3139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Weekly task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CFC65-7BFB-1C0D-22D5-06E52B0E98C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U &amp; P U. Patel Department of Computer Engineering, CSPIT, CHARUSAT</a:t>
            </a: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D51EE8B2-85B4-891E-66CC-D7349C2EDC66}"/>
              </a:ext>
            </a:extLst>
          </p:cNvPr>
          <p:cNvSpPr/>
          <p:nvPr/>
        </p:nvSpPr>
        <p:spPr>
          <a:xfrm>
            <a:off x="2347763" y="2570763"/>
            <a:ext cx="7758262" cy="2620477"/>
          </a:xfrm>
          <a:custGeom>
            <a:avLst/>
            <a:gdLst/>
            <a:ahLst/>
            <a:cxnLst/>
            <a:rect l="l" t="t" r="r" b="b"/>
            <a:pathLst>
              <a:path w="7758262" h="2620477">
                <a:moveTo>
                  <a:pt x="0" y="0"/>
                </a:moveTo>
                <a:lnTo>
                  <a:pt x="7758262" y="0"/>
                </a:lnTo>
                <a:lnTo>
                  <a:pt x="7758262" y="2620476"/>
                </a:lnTo>
                <a:lnTo>
                  <a:pt x="0" y="26204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3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997</Words>
  <Application>Microsoft Office PowerPoint</Application>
  <PresentationFormat>Widescreen</PresentationFormat>
  <Paragraphs>215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Acherus Militant</vt:lpstr>
      <vt:lpstr>Acherus Militant Bold</vt:lpstr>
      <vt:lpstr>Acherus Militant Light</vt:lpstr>
      <vt:lpstr>Arial</vt:lpstr>
      <vt:lpstr>Calibri</vt:lpstr>
      <vt:lpstr>Consolas</vt:lpstr>
      <vt:lpstr>Times New Roman</vt:lpstr>
      <vt:lpstr>Office Theme</vt:lpstr>
      <vt:lpstr>Music Recommendation System (PRJ2025CE108)</vt:lpstr>
      <vt:lpstr>OVERVIEW</vt:lpstr>
      <vt:lpstr> COMPANY INTRODUCTION</vt:lpstr>
      <vt:lpstr>        TOOLS &amp; TECHNOLOGY</vt:lpstr>
      <vt:lpstr> PROJECT MINOR</vt:lpstr>
      <vt:lpstr>MINOR PROJECT - 1</vt:lpstr>
      <vt:lpstr>MINOR PROJECT - 2</vt:lpstr>
      <vt:lpstr>MINOR PROJECT - 2</vt:lpstr>
      <vt:lpstr>MINOR PROJECT - 2</vt:lpstr>
      <vt:lpstr>MINOR PROJECT - 3</vt:lpstr>
      <vt:lpstr>MINOR PROJECT - 3</vt:lpstr>
      <vt:lpstr>MINOR PROJECT - 4</vt:lpstr>
      <vt:lpstr>MINOR PROJECT - 5</vt:lpstr>
      <vt:lpstr>MINOR PROJECT - 5</vt:lpstr>
      <vt:lpstr> PROJECT INFORMATION</vt:lpstr>
      <vt:lpstr> PROJECT INFORMATION</vt:lpstr>
      <vt:lpstr> PROJECT INFORMATION</vt:lpstr>
      <vt:lpstr> PROJECT INFORMATION</vt:lpstr>
      <vt:lpstr> PROJECT INFORMATION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Recommendation System (PRJ2025CE108)</dc:title>
  <dc:creator>Ronak</dc:creator>
  <cp:lastModifiedBy>Krunal Kevadiya</cp:lastModifiedBy>
  <cp:revision>30</cp:revision>
  <dcterms:created xsi:type="dcterms:W3CDTF">2016-02-13T05:22:47Z</dcterms:created>
  <dcterms:modified xsi:type="dcterms:W3CDTF">2025-05-01T15:55:29Z</dcterms:modified>
</cp:coreProperties>
</file>