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83" r:id="rId4"/>
    <p:sldId id="277" r:id="rId5"/>
    <p:sldId id="262" r:id="rId6"/>
    <p:sldId id="265" r:id="rId7"/>
    <p:sldId id="286" r:id="rId8"/>
    <p:sldId id="284" r:id="rId9"/>
    <p:sldId id="285" r:id="rId10"/>
    <p:sldId id="287" r:id="rId11"/>
    <p:sldId id="288" r:id="rId12"/>
    <p:sldId id="289" r:id="rId13"/>
    <p:sldId id="290" r:id="rId14"/>
    <p:sldId id="291" r:id="rId15"/>
    <p:sldId id="292" r:id="rId16"/>
    <p:sldId id="295" r:id="rId17"/>
    <p:sldId id="293" r:id="rId18"/>
    <p:sldId id="296" r:id="rId19"/>
    <p:sldId id="297" r:id="rId20"/>
    <p:sldId id="298" r:id="rId21"/>
    <p:sldId id="299" r:id="rId22"/>
    <p:sldId id="300" r:id="rId23"/>
    <p:sldId id="301" r:id="rId24"/>
    <p:sldId id="279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275" r:id="rId36"/>
    <p:sldId id="280" r:id="rId37"/>
    <p:sldId id="281" r:id="rId38"/>
    <p:sldId id="282" r:id="rId39"/>
    <p:sldId id="278" r:id="rId40"/>
    <p:sldId id="276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YtIBcjr5olNQgSAl7oXQndFNo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E7FD"/>
    <a:srgbClr val="33C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customschemas.google.com/relationships/presentationmetadata" Target="meta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 Sheta" userId="374d26172fcd0ff2" providerId="LiveId" clId="{E44FC5F8-B844-40C0-8166-B134D661DCF7}"/>
    <pc:docChg chg="undo redo custSel addSld delSld modSld sldOrd">
      <pc:chgData name="Divy Sheta" userId="374d26172fcd0ff2" providerId="LiveId" clId="{E44FC5F8-B844-40C0-8166-B134D661DCF7}" dt="2025-04-04T17:41:30.473" v="1200" actId="1038"/>
      <pc:docMkLst>
        <pc:docMk/>
      </pc:docMkLst>
      <pc:sldChg chg="addSp delSp">
        <pc:chgData name="Divy Sheta" userId="374d26172fcd0ff2" providerId="LiveId" clId="{E44FC5F8-B844-40C0-8166-B134D661DCF7}" dt="2025-04-04T17:35:55.405" v="1131"/>
        <pc:sldMkLst>
          <pc:docMk/>
          <pc:sldMk cId="0" sldId="256"/>
        </pc:sldMkLst>
        <pc:picChg chg="add del">
          <ac:chgData name="Divy Sheta" userId="374d26172fcd0ff2" providerId="LiveId" clId="{E44FC5F8-B844-40C0-8166-B134D661DCF7}" dt="2025-04-04T17:35:55.405" v="1131"/>
          <ac:picMkLst>
            <pc:docMk/>
            <pc:sldMk cId="0" sldId="256"/>
            <ac:picMk id="1026" creationId="{4E3B6BD1-45E5-7D51-416A-9D2DC0738A7B}"/>
          </ac:picMkLst>
        </pc:picChg>
      </pc:sldChg>
      <pc:sldChg chg="modSp mod">
        <pc:chgData name="Divy Sheta" userId="374d26172fcd0ff2" providerId="LiveId" clId="{E44FC5F8-B844-40C0-8166-B134D661DCF7}" dt="2025-04-04T16:50:58.581" v="213" actId="20577"/>
        <pc:sldMkLst>
          <pc:docMk/>
          <pc:sldMk cId="3933420802" sldId="258"/>
        </pc:sldMkLst>
        <pc:spChg chg="mod">
          <ac:chgData name="Divy Sheta" userId="374d26172fcd0ff2" providerId="LiveId" clId="{E44FC5F8-B844-40C0-8166-B134D661DCF7}" dt="2025-04-04T16:50:58.581" v="213" actId="20577"/>
          <ac:spMkLst>
            <pc:docMk/>
            <pc:sldMk cId="3933420802" sldId="258"/>
            <ac:spMk id="86" creationId="{113D9903-FBF1-4B09-9B3D-48E4D4DB838D}"/>
          </ac:spMkLst>
        </pc:spChg>
        <pc:spChg chg="mod">
          <ac:chgData name="Divy Sheta" userId="374d26172fcd0ff2" providerId="LiveId" clId="{E44FC5F8-B844-40C0-8166-B134D661DCF7}" dt="2025-04-04T16:50:14.753" v="195" actId="20577"/>
          <ac:spMkLst>
            <pc:docMk/>
            <pc:sldMk cId="3933420802" sldId="258"/>
            <ac:spMk id="88" creationId="{C4D6FF58-509D-4145-A735-76A4CF6E279B}"/>
          </ac:spMkLst>
        </pc:spChg>
        <pc:spChg chg="mod">
          <ac:chgData name="Divy Sheta" userId="374d26172fcd0ff2" providerId="LiveId" clId="{E44FC5F8-B844-40C0-8166-B134D661DCF7}" dt="2025-04-04T16:50:04.738" v="193" actId="20577"/>
          <ac:spMkLst>
            <pc:docMk/>
            <pc:sldMk cId="3933420802" sldId="258"/>
            <ac:spMk id="91" creationId="{8772275B-2707-4FCE-AC8B-652FC49371E1}"/>
          </ac:spMkLst>
        </pc:spChg>
      </pc:sldChg>
      <pc:sldChg chg="delSp del mod">
        <pc:chgData name="Divy Sheta" userId="374d26172fcd0ff2" providerId="LiveId" clId="{E44FC5F8-B844-40C0-8166-B134D661DCF7}" dt="2025-04-04T16:38:57.041" v="4" actId="47"/>
        <pc:sldMkLst>
          <pc:docMk/>
          <pc:sldMk cId="2806503692" sldId="259"/>
        </pc:sldMkLst>
        <pc:picChg chg="del">
          <ac:chgData name="Divy Sheta" userId="374d26172fcd0ff2" providerId="LiveId" clId="{E44FC5F8-B844-40C0-8166-B134D661DCF7}" dt="2025-04-04T16:38:33.799" v="0" actId="478"/>
          <ac:picMkLst>
            <pc:docMk/>
            <pc:sldMk cId="2806503692" sldId="259"/>
            <ac:picMk id="33" creationId="{00000000-0000-0000-0000-000000000000}"/>
          </ac:picMkLst>
        </pc:picChg>
      </pc:sldChg>
      <pc:sldChg chg="del">
        <pc:chgData name="Divy Sheta" userId="374d26172fcd0ff2" providerId="LiveId" clId="{E44FC5F8-B844-40C0-8166-B134D661DCF7}" dt="2025-04-04T16:39:07.524" v="5" actId="47"/>
        <pc:sldMkLst>
          <pc:docMk/>
          <pc:sldMk cId="4190382689" sldId="261"/>
        </pc:sldMkLst>
      </pc:sldChg>
      <pc:sldChg chg="addSp delSp modSp mod">
        <pc:chgData name="Divy Sheta" userId="374d26172fcd0ff2" providerId="LiveId" clId="{E44FC5F8-B844-40C0-8166-B134D661DCF7}" dt="2025-04-04T17:41:30.473" v="1200" actId="1038"/>
        <pc:sldMkLst>
          <pc:docMk/>
          <pc:sldMk cId="1952594053" sldId="262"/>
        </pc:sldMkLst>
        <pc:spChg chg="mod">
          <ac:chgData name="Divy Sheta" userId="374d26172fcd0ff2" providerId="LiveId" clId="{E44FC5F8-B844-40C0-8166-B134D661DCF7}" dt="2025-04-04T17:39:31.350" v="1159" actId="20577"/>
          <ac:spMkLst>
            <pc:docMk/>
            <pc:sldMk cId="1952594053" sldId="262"/>
            <ac:spMk id="2" creationId="{00000000-0000-0000-0000-000000000000}"/>
          </ac:spMkLst>
        </pc:spChg>
        <pc:spChg chg="add del mod">
          <ac:chgData name="Divy Sheta" userId="374d26172fcd0ff2" providerId="LiveId" clId="{E44FC5F8-B844-40C0-8166-B134D661DCF7}" dt="2025-04-04T16:44:31.017" v="41"/>
          <ac:spMkLst>
            <pc:docMk/>
            <pc:sldMk cId="1952594053" sldId="262"/>
            <ac:spMk id="5" creationId="{B822FBBE-7EEB-A556-BB8E-BACC55A76375}"/>
          </ac:spMkLst>
        </pc:spChg>
        <pc:spChg chg="add mod">
          <ac:chgData name="Divy Sheta" userId="374d26172fcd0ff2" providerId="LiveId" clId="{E44FC5F8-B844-40C0-8166-B134D661DCF7}" dt="2025-04-04T16:47:51.092" v="157" actId="1036"/>
          <ac:spMkLst>
            <pc:docMk/>
            <pc:sldMk cId="1952594053" sldId="262"/>
            <ac:spMk id="7" creationId="{057F7851-411D-06CB-FC12-C540C3061EF6}"/>
          </ac:spMkLst>
        </pc:spChg>
        <pc:spChg chg="add mod">
          <ac:chgData name="Divy Sheta" userId="374d26172fcd0ff2" providerId="LiveId" clId="{E44FC5F8-B844-40C0-8166-B134D661DCF7}" dt="2025-04-04T16:47:51.092" v="157" actId="1036"/>
          <ac:spMkLst>
            <pc:docMk/>
            <pc:sldMk cId="1952594053" sldId="262"/>
            <ac:spMk id="8" creationId="{AA4B9057-1667-3D2B-7AB3-86288B95407C}"/>
          </ac:spMkLst>
        </pc:spChg>
        <pc:spChg chg="add mod">
          <ac:chgData name="Divy Sheta" userId="374d26172fcd0ff2" providerId="LiveId" clId="{E44FC5F8-B844-40C0-8166-B134D661DCF7}" dt="2025-04-04T17:41:30.473" v="1200" actId="1038"/>
          <ac:spMkLst>
            <pc:docMk/>
            <pc:sldMk cId="1952594053" sldId="262"/>
            <ac:spMk id="9" creationId="{6C5A51EF-B237-7C0B-59A4-65DB94EE7962}"/>
          </ac:spMkLst>
        </pc:spChg>
        <pc:spChg chg="add mod">
          <ac:chgData name="Divy Sheta" userId="374d26172fcd0ff2" providerId="LiveId" clId="{E44FC5F8-B844-40C0-8166-B134D661DCF7}" dt="2025-04-04T16:47:51.092" v="157" actId="1036"/>
          <ac:spMkLst>
            <pc:docMk/>
            <pc:sldMk cId="1952594053" sldId="262"/>
            <ac:spMk id="10" creationId="{B29B6FEF-5EBF-6D84-33F9-AD7C1AAD14EA}"/>
          </ac:spMkLst>
        </pc:spChg>
        <pc:spChg chg="del">
          <ac:chgData name="Divy Sheta" userId="374d26172fcd0ff2" providerId="LiveId" clId="{E44FC5F8-B844-40C0-8166-B134D661DCF7}" dt="2025-04-04T16:40:27.934" v="15" actId="478"/>
          <ac:spMkLst>
            <pc:docMk/>
            <pc:sldMk cId="1952594053" sldId="262"/>
            <ac:spMk id="85" creationId="{00000000-0000-0000-0000-000000000000}"/>
          </ac:spMkLst>
        </pc:spChg>
        <pc:spChg chg="del mod">
          <ac:chgData name="Divy Sheta" userId="374d26172fcd0ff2" providerId="LiveId" clId="{E44FC5F8-B844-40C0-8166-B134D661DCF7}" dt="2025-04-04T16:40:24.792" v="14" actId="478"/>
          <ac:spMkLst>
            <pc:docMk/>
            <pc:sldMk cId="1952594053" sldId="262"/>
            <ac:spMk id="86" creationId="{00000000-0000-0000-0000-000000000000}"/>
          </ac:spMkLst>
        </pc:spChg>
        <pc:spChg chg="del">
          <ac:chgData name="Divy Sheta" userId="374d26172fcd0ff2" providerId="LiveId" clId="{E44FC5F8-B844-40C0-8166-B134D661DCF7}" dt="2025-04-04T16:40:27.934" v="15" actId="478"/>
          <ac:spMkLst>
            <pc:docMk/>
            <pc:sldMk cId="1952594053" sldId="262"/>
            <ac:spMk id="87" creationId="{00000000-0000-0000-0000-000000000000}"/>
          </ac:spMkLst>
        </pc:spChg>
        <pc:spChg chg="del">
          <ac:chgData name="Divy Sheta" userId="374d26172fcd0ff2" providerId="LiveId" clId="{E44FC5F8-B844-40C0-8166-B134D661DCF7}" dt="2025-04-04T16:40:27.934" v="15" actId="478"/>
          <ac:spMkLst>
            <pc:docMk/>
            <pc:sldMk cId="1952594053" sldId="262"/>
            <ac:spMk id="88" creationId="{00000000-0000-0000-0000-000000000000}"/>
          </ac:spMkLst>
        </pc:spChg>
        <pc:spChg chg="del mod">
          <ac:chgData name="Divy Sheta" userId="374d26172fcd0ff2" providerId="LiveId" clId="{E44FC5F8-B844-40C0-8166-B134D661DCF7}" dt="2025-04-04T16:40:16.453" v="9" actId="478"/>
          <ac:spMkLst>
            <pc:docMk/>
            <pc:sldMk cId="1952594053" sldId="262"/>
            <ac:spMk id="89" creationId="{00000000-0000-0000-0000-000000000000}"/>
          </ac:spMkLst>
        </pc:spChg>
        <pc:spChg chg="del">
          <ac:chgData name="Divy Sheta" userId="374d26172fcd0ff2" providerId="LiveId" clId="{E44FC5F8-B844-40C0-8166-B134D661DCF7}" dt="2025-04-04T16:40:27.934" v="15" actId="478"/>
          <ac:spMkLst>
            <pc:docMk/>
            <pc:sldMk cId="1952594053" sldId="262"/>
            <ac:spMk id="90" creationId="{00000000-0000-0000-0000-000000000000}"/>
          </ac:spMkLst>
        </pc:spChg>
        <pc:grpChg chg="del">
          <ac:chgData name="Divy Sheta" userId="374d26172fcd0ff2" providerId="LiveId" clId="{E44FC5F8-B844-40C0-8166-B134D661DCF7}" dt="2025-04-04T16:40:19.276" v="10" actId="478"/>
          <ac:grpSpMkLst>
            <pc:docMk/>
            <pc:sldMk cId="1952594053" sldId="262"/>
            <ac:grpSpMk id="82" creationId="{00000000-0000-0000-0000-000000000000}"/>
          </ac:grpSpMkLst>
        </pc:grpChg>
        <pc:grpChg chg="del">
          <ac:chgData name="Divy Sheta" userId="374d26172fcd0ff2" providerId="LiveId" clId="{E44FC5F8-B844-40C0-8166-B134D661DCF7}" dt="2025-04-04T16:40:27.934" v="15" actId="478"/>
          <ac:grpSpMkLst>
            <pc:docMk/>
            <pc:sldMk cId="1952594053" sldId="262"/>
            <ac:grpSpMk id="83" creationId="{00000000-0000-0000-0000-000000000000}"/>
          </ac:grpSpMkLst>
        </pc:grpChg>
        <pc:grpChg chg="del">
          <ac:chgData name="Divy Sheta" userId="374d26172fcd0ff2" providerId="LiveId" clId="{E44FC5F8-B844-40C0-8166-B134D661DCF7}" dt="2025-04-04T16:40:27.934" v="15" actId="478"/>
          <ac:grpSpMkLst>
            <pc:docMk/>
            <pc:sldMk cId="1952594053" sldId="262"/>
            <ac:grpSpMk id="84" creationId="{00000000-0000-0000-0000-000000000000}"/>
          </ac:grpSpMkLst>
        </pc:grpChg>
        <pc:grpChg chg="del">
          <ac:chgData name="Divy Sheta" userId="374d26172fcd0ff2" providerId="LiveId" clId="{E44FC5F8-B844-40C0-8166-B134D661DCF7}" dt="2025-04-04T16:40:20.922" v="11" actId="478"/>
          <ac:grpSpMkLst>
            <pc:docMk/>
            <pc:sldMk cId="1952594053" sldId="262"/>
            <ac:grpSpMk id="91" creationId="{00000000-0000-0000-0000-000000000000}"/>
          </ac:grpSpMkLst>
        </pc:grpChg>
        <pc:grpChg chg="del">
          <ac:chgData name="Divy Sheta" userId="374d26172fcd0ff2" providerId="LiveId" clId="{E44FC5F8-B844-40C0-8166-B134D661DCF7}" dt="2025-04-04T16:40:27.934" v="15" actId="478"/>
          <ac:grpSpMkLst>
            <pc:docMk/>
            <pc:sldMk cId="1952594053" sldId="262"/>
            <ac:grpSpMk id="92" creationId="{00000000-0000-0000-0000-000000000000}"/>
          </ac:grpSpMkLst>
        </pc:grpChg>
        <pc:grpChg chg="del">
          <ac:chgData name="Divy Sheta" userId="374d26172fcd0ff2" providerId="LiveId" clId="{E44FC5F8-B844-40C0-8166-B134D661DCF7}" dt="2025-04-04T16:40:27.934" v="15" actId="478"/>
          <ac:grpSpMkLst>
            <pc:docMk/>
            <pc:sldMk cId="1952594053" sldId="262"/>
            <ac:grpSpMk id="93" creationId="{00000000-0000-0000-0000-000000000000}"/>
          </ac:grpSpMkLst>
        </pc:grpChg>
        <pc:picChg chg="add mod">
          <ac:chgData name="Divy Sheta" userId="374d26172fcd0ff2" providerId="LiveId" clId="{E44FC5F8-B844-40C0-8166-B134D661DCF7}" dt="2025-04-04T16:47:51.092" v="157" actId="1036"/>
          <ac:picMkLst>
            <pc:docMk/>
            <pc:sldMk cId="1952594053" sldId="262"/>
            <ac:picMk id="1026" creationId="{0794F674-54CC-154E-4E44-389C809E6378}"/>
          </ac:picMkLst>
        </pc:picChg>
        <pc:picChg chg="add mod">
          <ac:chgData name="Divy Sheta" userId="374d26172fcd0ff2" providerId="LiveId" clId="{E44FC5F8-B844-40C0-8166-B134D661DCF7}" dt="2025-04-04T16:47:51.092" v="157" actId="1036"/>
          <ac:picMkLst>
            <pc:docMk/>
            <pc:sldMk cId="1952594053" sldId="262"/>
            <ac:picMk id="1028" creationId="{5B010ED7-876B-1D56-9CFF-ED68432B1443}"/>
          </ac:picMkLst>
        </pc:picChg>
        <pc:picChg chg="add mod">
          <ac:chgData name="Divy Sheta" userId="374d26172fcd0ff2" providerId="LiveId" clId="{E44FC5F8-B844-40C0-8166-B134D661DCF7}" dt="2025-04-04T17:41:30.473" v="1200" actId="1038"/>
          <ac:picMkLst>
            <pc:docMk/>
            <pc:sldMk cId="1952594053" sldId="262"/>
            <ac:picMk id="1030" creationId="{B09A7A2B-4703-3A4D-64D2-FEC1E67C0A2B}"/>
          </ac:picMkLst>
        </pc:picChg>
        <pc:picChg chg="add del">
          <ac:chgData name="Divy Sheta" userId="374d26172fcd0ff2" providerId="LiveId" clId="{E44FC5F8-B844-40C0-8166-B134D661DCF7}" dt="2025-04-04T16:42:55.654" v="25"/>
          <ac:picMkLst>
            <pc:docMk/>
            <pc:sldMk cId="1952594053" sldId="262"/>
            <ac:picMk id="1032" creationId="{D17DEDC2-ED48-285B-7B74-46063CE8523F}"/>
          </ac:picMkLst>
        </pc:picChg>
        <pc:picChg chg="add mod">
          <ac:chgData name="Divy Sheta" userId="374d26172fcd0ff2" providerId="LiveId" clId="{E44FC5F8-B844-40C0-8166-B134D661DCF7}" dt="2025-04-04T16:47:51.092" v="157" actId="1036"/>
          <ac:picMkLst>
            <pc:docMk/>
            <pc:sldMk cId="1952594053" sldId="262"/>
            <ac:picMk id="1034" creationId="{20E0A3A0-4CD0-72F5-C7EE-CE397E2F7587}"/>
          </ac:picMkLst>
        </pc:picChg>
        <pc:picChg chg="add del">
          <ac:chgData name="Divy Sheta" userId="374d26172fcd0ff2" providerId="LiveId" clId="{E44FC5F8-B844-40C0-8166-B134D661DCF7}" dt="2025-04-04T16:44:29.743" v="39"/>
          <ac:picMkLst>
            <pc:docMk/>
            <pc:sldMk cId="1952594053" sldId="262"/>
            <ac:picMk id="1036" creationId="{79D33C73-2787-DF40-99ED-9C7D4210F0A5}"/>
          </ac:picMkLst>
        </pc:picChg>
        <pc:picChg chg="add mod">
          <ac:chgData name="Divy Sheta" userId="374d26172fcd0ff2" providerId="LiveId" clId="{E44FC5F8-B844-40C0-8166-B134D661DCF7}" dt="2025-04-04T17:39:27.496" v="1150" actId="1076"/>
          <ac:picMkLst>
            <pc:docMk/>
            <pc:sldMk cId="1952594053" sldId="262"/>
            <ac:picMk id="3074" creationId="{E9075232-429F-6615-E06D-9CBFBA039D7A}"/>
          </ac:picMkLst>
        </pc:picChg>
      </pc:sldChg>
      <pc:sldChg chg="del">
        <pc:chgData name="Divy Sheta" userId="374d26172fcd0ff2" providerId="LiveId" clId="{E44FC5F8-B844-40C0-8166-B134D661DCF7}" dt="2025-04-04T16:48:23.423" v="158" actId="47"/>
        <pc:sldMkLst>
          <pc:docMk/>
          <pc:sldMk cId="2274164307" sldId="263"/>
        </pc:sldMkLst>
      </pc:sldChg>
      <pc:sldChg chg="del">
        <pc:chgData name="Divy Sheta" userId="374d26172fcd0ff2" providerId="LiveId" clId="{E44FC5F8-B844-40C0-8166-B134D661DCF7}" dt="2025-04-04T16:48:32.529" v="159" actId="47"/>
        <pc:sldMkLst>
          <pc:docMk/>
          <pc:sldMk cId="557990412" sldId="264"/>
        </pc:sldMkLst>
      </pc:sldChg>
      <pc:sldChg chg="addSp delSp modSp mod">
        <pc:chgData name="Divy Sheta" userId="374d26172fcd0ff2" providerId="LiveId" clId="{E44FC5F8-B844-40C0-8166-B134D661DCF7}" dt="2025-04-04T17:40:06.597" v="1169" actId="1076"/>
        <pc:sldMkLst>
          <pc:docMk/>
          <pc:sldMk cId="818805559" sldId="265"/>
        </pc:sldMkLst>
        <pc:spChg chg="mod">
          <ac:chgData name="Divy Sheta" userId="374d26172fcd0ff2" providerId="LiveId" clId="{E44FC5F8-B844-40C0-8166-B134D661DCF7}" dt="2025-04-04T17:39:50.443" v="1163" actId="1076"/>
          <ac:spMkLst>
            <pc:docMk/>
            <pc:sldMk cId="818805559" sldId="265"/>
            <ac:spMk id="2" creationId="{00000000-0000-0000-0000-000000000000}"/>
          </ac:spMkLst>
        </pc:spChg>
        <pc:spChg chg="mod">
          <ac:chgData name="Divy Sheta" userId="374d26172fcd0ff2" providerId="LiveId" clId="{E44FC5F8-B844-40C0-8166-B134D661DCF7}" dt="2025-04-04T16:53:39.273" v="394" actId="207"/>
          <ac:spMkLst>
            <pc:docMk/>
            <pc:sldMk cId="818805559" sldId="265"/>
            <ac:spMk id="7" creationId="{03B7B932-96A0-3102-F217-C203E395C9B2}"/>
          </ac:spMkLst>
        </pc:spChg>
        <pc:spChg chg="mod">
          <ac:chgData name="Divy Sheta" userId="374d26172fcd0ff2" providerId="LiveId" clId="{E44FC5F8-B844-40C0-8166-B134D661DCF7}" dt="2025-04-04T16:52:58.066" v="392" actId="207"/>
          <ac:spMkLst>
            <pc:docMk/>
            <pc:sldMk cId="818805559" sldId="265"/>
            <ac:spMk id="8" creationId="{9E530923-DE0B-5B9B-5BE7-4A26490BDB63}"/>
          </ac:spMkLst>
        </pc:spChg>
        <pc:spChg chg="add del mod">
          <ac:chgData name="Divy Sheta" userId="374d26172fcd0ff2" providerId="LiveId" clId="{E44FC5F8-B844-40C0-8166-B134D661DCF7}" dt="2025-04-04T16:53:51.935" v="398" actId="22"/>
          <ac:spMkLst>
            <pc:docMk/>
            <pc:sldMk cId="818805559" sldId="265"/>
            <ac:spMk id="10" creationId="{0B6800F0-C99C-8E06-A006-AF895D8ED5DE}"/>
          </ac:spMkLst>
        </pc:spChg>
        <pc:spChg chg="add 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11" creationId="{9FD98137-A071-93F8-D981-5A465D8FBB03}"/>
          </ac:spMkLst>
        </pc:spChg>
        <pc:spChg chg="add 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12" creationId="{1E35C544-4C79-90D6-39AA-19EB36DE64FB}"/>
          </ac:spMkLst>
        </pc:spChg>
        <pc:spChg chg="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42" creationId="{00000000-0000-0000-0000-000000000000}"/>
          </ac:spMkLst>
        </pc:spChg>
        <pc:spChg chg="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43" creationId="{00000000-0000-0000-0000-000000000000}"/>
          </ac:spMkLst>
        </pc:spChg>
        <pc:spChg chg="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44" creationId="{00000000-0000-0000-0000-000000000000}"/>
          </ac:spMkLst>
        </pc:spChg>
        <pc:spChg chg="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45" creationId="{00000000-0000-0000-0000-000000000000}"/>
          </ac:spMkLst>
        </pc:spChg>
        <pc:spChg chg="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46" creationId="{00000000-0000-0000-0000-000000000000}"/>
          </ac:spMkLst>
        </pc:spChg>
        <pc:spChg chg="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47" creationId="{00000000-0000-0000-0000-000000000000}"/>
          </ac:spMkLst>
        </pc:spChg>
        <pc:spChg chg="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48" creationId="{00000000-0000-0000-0000-000000000000}"/>
          </ac:spMkLst>
        </pc:spChg>
        <pc:spChg chg="mod">
          <ac:chgData name="Divy Sheta" userId="374d26172fcd0ff2" providerId="LiveId" clId="{E44FC5F8-B844-40C0-8166-B134D661DCF7}" dt="2025-04-04T17:32:24.257" v="1123" actId="1035"/>
          <ac:spMkLst>
            <pc:docMk/>
            <pc:sldMk cId="818805559" sldId="265"/>
            <ac:spMk id="49" creationId="{00000000-0000-0000-0000-000000000000}"/>
          </ac:spMkLst>
        </pc:spChg>
        <pc:grpChg chg="add mod">
          <ac:chgData name="Divy Sheta" userId="374d26172fcd0ff2" providerId="LiveId" clId="{E44FC5F8-B844-40C0-8166-B134D661DCF7}" dt="2025-04-04T17:31:22.026" v="1071" actId="1037"/>
          <ac:grpSpMkLst>
            <pc:docMk/>
            <pc:sldMk cId="818805559" sldId="265"/>
            <ac:grpSpMk id="5" creationId="{3C17E77F-54C7-C0BE-DA6D-CF1AF4781169}"/>
          </ac:grpSpMkLst>
        </pc:grpChg>
        <pc:grpChg chg="mod">
          <ac:chgData name="Divy Sheta" userId="374d26172fcd0ff2" providerId="LiveId" clId="{E44FC5F8-B844-40C0-8166-B134D661DCF7}" dt="2025-04-04T17:31:22.026" v="1071" actId="1037"/>
          <ac:grpSpMkLst>
            <pc:docMk/>
            <pc:sldMk cId="818805559" sldId="265"/>
            <ac:grpSpMk id="30" creationId="{00000000-0000-0000-0000-000000000000}"/>
          </ac:grpSpMkLst>
        </pc:grpChg>
        <pc:grpChg chg="mod">
          <ac:chgData name="Divy Sheta" userId="374d26172fcd0ff2" providerId="LiveId" clId="{E44FC5F8-B844-40C0-8166-B134D661DCF7}" dt="2025-04-04T17:31:22.026" v="1071" actId="1037"/>
          <ac:grpSpMkLst>
            <pc:docMk/>
            <pc:sldMk cId="818805559" sldId="265"/>
            <ac:grpSpMk id="33" creationId="{00000000-0000-0000-0000-000000000000}"/>
          </ac:grpSpMkLst>
        </pc:grpChg>
        <pc:grpChg chg="mod">
          <ac:chgData name="Divy Sheta" userId="374d26172fcd0ff2" providerId="LiveId" clId="{E44FC5F8-B844-40C0-8166-B134D661DCF7}" dt="2025-04-04T17:31:22.026" v="1071" actId="1037"/>
          <ac:grpSpMkLst>
            <pc:docMk/>
            <pc:sldMk cId="818805559" sldId="265"/>
            <ac:grpSpMk id="36" creationId="{00000000-0000-0000-0000-000000000000}"/>
          </ac:grpSpMkLst>
        </pc:grpChg>
        <pc:grpChg chg="mod">
          <ac:chgData name="Divy Sheta" userId="374d26172fcd0ff2" providerId="LiveId" clId="{E44FC5F8-B844-40C0-8166-B134D661DCF7}" dt="2025-04-04T17:31:22.026" v="1071" actId="1037"/>
          <ac:grpSpMkLst>
            <pc:docMk/>
            <pc:sldMk cId="818805559" sldId="265"/>
            <ac:grpSpMk id="39" creationId="{00000000-0000-0000-0000-000000000000}"/>
          </ac:grpSpMkLst>
        </pc:grpChg>
        <pc:picChg chg="add del mod">
          <ac:chgData name="Divy Sheta" userId="374d26172fcd0ff2" providerId="LiveId" clId="{E44FC5F8-B844-40C0-8166-B134D661DCF7}" dt="2025-04-04T17:39:51.500" v="1164"/>
          <ac:picMkLst>
            <pc:docMk/>
            <pc:sldMk cId="818805559" sldId="265"/>
            <ac:picMk id="4098" creationId="{B52AF6CA-FCE2-BE4E-58BB-DAD1481F9352}"/>
          </ac:picMkLst>
        </pc:picChg>
        <pc:picChg chg="add mod">
          <ac:chgData name="Divy Sheta" userId="374d26172fcd0ff2" providerId="LiveId" clId="{E44FC5F8-B844-40C0-8166-B134D661DCF7}" dt="2025-04-04T17:40:06.597" v="1169" actId="1076"/>
          <ac:picMkLst>
            <pc:docMk/>
            <pc:sldMk cId="818805559" sldId="265"/>
            <ac:picMk id="4100" creationId="{0F52D293-F01E-0CCA-F30E-5AD13E0AC14A}"/>
          </ac:picMkLst>
        </pc:picChg>
      </pc:sldChg>
      <pc:sldChg chg="del">
        <pc:chgData name="Divy Sheta" userId="374d26172fcd0ff2" providerId="LiveId" clId="{E44FC5F8-B844-40C0-8166-B134D661DCF7}" dt="2025-04-04T16:48:50.272" v="160" actId="47"/>
        <pc:sldMkLst>
          <pc:docMk/>
          <pc:sldMk cId="1799463302" sldId="266"/>
        </pc:sldMkLst>
      </pc:sldChg>
      <pc:sldChg chg="addSp delSp modSp mod">
        <pc:chgData name="Divy Sheta" userId="374d26172fcd0ff2" providerId="LiveId" clId="{E44FC5F8-B844-40C0-8166-B134D661DCF7}" dt="2025-04-04T17:12:57.009" v="572" actId="5793"/>
        <pc:sldMkLst>
          <pc:docMk/>
          <pc:sldMk cId="120992952" sldId="267"/>
        </pc:sldMkLst>
        <pc:spChg chg="mod">
          <ac:chgData name="Divy Sheta" userId="374d26172fcd0ff2" providerId="LiveId" clId="{E44FC5F8-B844-40C0-8166-B134D661DCF7}" dt="2025-04-04T17:02:10.020" v="556" actId="20577"/>
          <ac:spMkLst>
            <pc:docMk/>
            <pc:sldMk cId="120992952" sldId="267"/>
            <ac:spMk id="2" creationId="{00000000-0000-0000-0000-000000000000}"/>
          </ac:spMkLst>
        </pc:spChg>
        <pc:spChg chg="add mod">
          <ac:chgData name="Divy Sheta" userId="374d26172fcd0ff2" providerId="LiveId" clId="{E44FC5F8-B844-40C0-8166-B134D661DCF7}" dt="2025-04-04T17:12:57.009" v="572" actId="5793"/>
          <ac:spMkLst>
            <pc:docMk/>
            <pc:sldMk cId="120992952" sldId="267"/>
            <ac:spMk id="5" creationId="{2863BF39-8973-D685-DDED-EB3FFCD118CC}"/>
          </ac:spMkLst>
        </pc:spChg>
        <pc:picChg chg="del mod">
          <ac:chgData name="Divy Sheta" userId="374d26172fcd0ff2" providerId="LiveId" clId="{E44FC5F8-B844-40C0-8166-B134D661DCF7}" dt="2025-04-04T17:04:27.410" v="565" actId="478"/>
          <ac:picMkLst>
            <pc:docMk/>
            <pc:sldMk cId="120992952" sldId="267"/>
            <ac:picMk id="7" creationId="{C7007F65-EE41-F6D7-4E13-2EFA6E0E580C}"/>
          </ac:picMkLst>
        </pc:picChg>
      </pc:sldChg>
      <pc:sldChg chg="addSp delSp modSp mod">
        <pc:chgData name="Divy Sheta" userId="374d26172fcd0ff2" providerId="LiveId" clId="{E44FC5F8-B844-40C0-8166-B134D661DCF7}" dt="2025-04-04T17:14:28.492" v="609" actId="1076"/>
        <pc:sldMkLst>
          <pc:docMk/>
          <pc:sldMk cId="2704202620" sldId="268"/>
        </pc:sldMkLst>
        <pc:spChg chg="mod">
          <ac:chgData name="Divy Sheta" userId="374d26172fcd0ff2" providerId="LiveId" clId="{E44FC5F8-B844-40C0-8166-B134D661DCF7}" dt="2025-04-04T17:13:15.188" v="575" actId="20577"/>
          <ac:spMkLst>
            <pc:docMk/>
            <pc:sldMk cId="2704202620" sldId="268"/>
            <ac:spMk id="2" creationId="{1336B814-95B7-4A64-FEB6-CF8DC2362B17}"/>
          </ac:spMkLst>
        </pc:spChg>
        <pc:spChg chg="add mod">
          <ac:chgData name="Divy Sheta" userId="374d26172fcd0ff2" providerId="LiveId" clId="{E44FC5F8-B844-40C0-8166-B134D661DCF7}" dt="2025-04-04T17:14:01.869" v="606" actId="12"/>
          <ac:spMkLst>
            <pc:docMk/>
            <pc:sldMk cId="2704202620" sldId="268"/>
            <ac:spMk id="7" creationId="{49E04DBC-7CFA-4F0C-678E-0C230B5CDBCC}"/>
          </ac:spMkLst>
        </pc:spChg>
        <pc:picChg chg="del">
          <ac:chgData name="Divy Sheta" userId="374d26172fcd0ff2" providerId="LiveId" clId="{E44FC5F8-B844-40C0-8166-B134D661DCF7}" dt="2025-04-04T17:13:29.593" v="576" actId="478"/>
          <ac:picMkLst>
            <pc:docMk/>
            <pc:sldMk cId="2704202620" sldId="268"/>
            <ac:picMk id="8" creationId="{897EE258-51F7-9B63-3A48-1D1DE86622EE}"/>
          </ac:picMkLst>
        </pc:picChg>
        <pc:picChg chg="add mod">
          <ac:chgData name="Divy Sheta" userId="374d26172fcd0ff2" providerId="LiveId" clId="{E44FC5F8-B844-40C0-8166-B134D661DCF7}" dt="2025-04-04T17:14:28.492" v="609" actId="1076"/>
          <ac:picMkLst>
            <pc:docMk/>
            <pc:sldMk cId="2704202620" sldId="268"/>
            <ac:picMk id="10" creationId="{15B8C100-4E28-8410-3092-28C7B0B19753}"/>
          </ac:picMkLst>
        </pc:picChg>
      </pc:sldChg>
      <pc:sldChg chg="addSp delSp modSp mod">
        <pc:chgData name="Divy Sheta" userId="374d26172fcd0ff2" providerId="LiveId" clId="{E44FC5F8-B844-40C0-8166-B134D661DCF7}" dt="2025-04-04T17:17:08.732" v="646" actId="1076"/>
        <pc:sldMkLst>
          <pc:docMk/>
          <pc:sldMk cId="423531456" sldId="269"/>
        </pc:sldMkLst>
        <pc:spChg chg="mod">
          <ac:chgData name="Divy Sheta" userId="374d26172fcd0ff2" providerId="LiveId" clId="{E44FC5F8-B844-40C0-8166-B134D661DCF7}" dt="2025-04-04T17:17:02.080" v="645"/>
          <ac:spMkLst>
            <pc:docMk/>
            <pc:sldMk cId="423531456" sldId="269"/>
            <ac:spMk id="2" creationId="{A8F32849-8B9E-675B-FF12-1E5381BD52A7}"/>
          </ac:spMkLst>
        </pc:spChg>
        <pc:spChg chg="add del mod">
          <ac:chgData name="Divy Sheta" userId="374d26172fcd0ff2" providerId="LiveId" clId="{E44FC5F8-B844-40C0-8166-B134D661DCF7}" dt="2025-04-04T17:16:53.315" v="643"/>
          <ac:spMkLst>
            <pc:docMk/>
            <pc:sldMk cId="423531456" sldId="269"/>
            <ac:spMk id="5" creationId="{3DB90A22-BB17-1C7C-AFBC-F091D8F61B4E}"/>
          </ac:spMkLst>
        </pc:spChg>
        <pc:spChg chg="add mod">
          <ac:chgData name="Divy Sheta" userId="374d26172fcd0ff2" providerId="LiveId" clId="{E44FC5F8-B844-40C0-8166-B134D661DCF7}" dt="2025-04-04T17:17:08.732" v="646" actId="1076"/>
          <ac:spMkLst>
            <pc:docMk/>
            <pc:sldMk cId="423531456" sldId="269"/>
            <ac:spMk id="7" creationId="{D51EE8B2-85B4-891E-66CC-D7349C2EDC66}"/>
          </ac:spMkLst>
        </pc:spChg>
        <pc:picChg chg="del">
          <ac:chgData name="Divy Sheta" userId="374d26172fcd0ff2" providerId="LiveId" clId="{E44FC5F8-B844-40C0-8166-B134D661DCF7}" dt="2025-04-04T17:15:29.457" v="641" actId="478"/>
          <ac:picMkLst>
            <pc:docMk/>
            <pc:sldMk cId="423531456" sldId="269"/>
            <ac:picMk id="8" creationId="{A34E368E-B73E-D1C7-32FF-705FD67F9743}"/>
          </ac:picMkLst>
        </pc:picChg>
      </pc:sldChg>
      <pc:sldChg chg="addSp delSp modSp mod">
        <pc:chgData name="Divy Sheta" userId="374d26172fcd0ff2" providerId="LiveId" clId="{E44FC5F8-B844-40C0-8166-B134D661DCF7}" dt="2025-04-04T17:25:15.846" v="859" actId="14100"/>
        <pc:sldMkLst>
          <pc:docMk/>
          <pc:sldMk cId="1171505571" sldId="270"/>
        </pc:sldMkLst>
        <pc:spChg chg="mod">
          <ac:chgData name="Divy Sheta" userId="374d26172fcd0ff2" providerId="LiveId" clId="{E44FC5F8-B844-40C0-8166-B134D661DCF7}" dt="2025-04-04T17:17:37.431" v="649" actId="20577"/>
          <ac:spMkLst>
            <pc:docMk/>
            <pc:sldMk cId="1171505571" sldId="270"/>
            <ac:spMk id="2" creationId="{6B8A134B-5701-8F6E-0DCB-EFA19F6610A2}"/>
          </ac:spMkLst>
        </pc:spChg>
        <pc:spChg chg="add mod">
          <ac:chgData name="Divy Sheta" userId="374d26172fcd0ff2" providerId="LiveId" clId="{E44FC5F8-B844-40C0-8166-B134D661DCF7}" dt="2025-04-04T17:19:45.304" v="816" actId="2710"/>
          <ac:spMkLst>
            <pc:docMk/>
            <pc:sldMk cId="1171505571" sldId="270"/>
            <ac:spMk id="5" creationId="{F57BD7E2-4C4A-C516-7B75-B119EDF51CB6}"/>
          </ac:spMkLst>
        </pc:spChg>
        <pc:picChg chg="add mod">
          <ac:chgData name="Divy Sheta" userId="374d26172fcd0ff2" providerId="LiveId" clId="{E44FC5F8-B844-40C0-8166-B134D661DCF7}" dt="2025-04-04T17:25:15.846" v="859" actId="14100"/>
          <ac:picMkLst>
            <pc:docMk/>
            <pc:sldMk cId="1171505571" sldId="270"/>
            <ac:picMk id="7" creationId="{73C4748B-D6F4-9BA5-BDA2-60AE0E5E45E4}"/>
          </ac:picMkLst>
        </pc:picChg>
        <pc:picChg chg="del">
          <ac:chgData name="Divy Sheta" userId="374d26172fcd0ff2" providerId="LiveId" clId="{E44FC5F8-B844-40C0-8166-B134D661DCF7}" dt="2025-04-04T17:17:38.800" v="650" actId="478"/>
          <ac:picMkLst>
            <pc:docMk/>
            <pc:sldMk cId="1171505571" sldId="270"/>
            <ac:picMk id="8" creationId="{930C174F-043C-6B35-9E81-59D0A288C6D0}"/>
          </ac:picMkLst>
        </pc:picChg>
      </pc:sldChg>
      <pc:sldChg chg="addSp delSp modSp mod">
        <pc:chgData name="Divy Sheta" userId="374d26172fcd0ff2" providerId="LiveId" clId="{E44FC5F8-B844-40C0-8166-B134D661DCF7}" dt="2025-04-04T17:15:21.545" v="640" actId="1038"/>
        <pc:sldMkLst>
          <pc:docMk/>
          <pc:sldMk cId="4068610882" sldId="271"/>
        </pc:sldMkLst>
        <pc:spChg chg="mod">
          <ac:chgData name="Divy Sheta" userId="374d26172fcd0ff2" providerId="LiveId" clId="{E44FC5F8-B844-40C0-8166-B134D661DCF7}" dt="2025-04-04T17:14:43.982" v="610"/>
          <ac:spMkLst>
            <pc:docMk/>
            <pc:sldMk cId="4068610882" sldId="271"/>
            <ac:spMk id="2" creationId="{1AAC83CB-A15D-7D8E-C469-E0308A23B35A}"/>
          </ac:spMkLst>
        </pc:spChg>
        <pc:picChg chg="add mod">
          <ac:chgData name="Divy Sheta" userId="374d26172fcd0ff2" providerId="LiveId" clId="{E44FC5F8-B844-40C0-8166-B134D661DCF7}" dt="2025-04-04T17:15:21.545" v="640" actId="1038"/>
          <ac:picMkLst>
            <pc:docMk/>
            <pc:sldMk cId="4068610882" sldId="271"/>
            <ac:picMk id="5" creationId="{ACFC8E7D-9827-A561-2186-2945157CB929}"/>
          </ac:picMkLst>
        </pc:picChg>
        <pc:picChg chg="del">
          <ac:chgData name="Divy Sheta" userId="374d26172fcd0ff2" providerId="LiveId" clId="{E44FC5F8-B844-40C0-8166-B134D661DCF7}" dt="2025-04-04T17:14:45.558" v="611" actId="478"/>
          <ac:picMkLst>
            <pc:docMk/>
            <pc:sldMk cId="4068610882" sldId="271"/>
            <ac:picMk id="7" creationId="{86B13B5D-370A-46AE-84A5-D27E929F75D1}"/>
          </ac:picMkLst>
        </pc:picChg>
      </pc:sldChg>
      <pc:sldChg chg="addSp delSp modSp mod">
        <pc:chgData name="Divy Sheta" userId="374d26172fcd0ff2" providerId="LiveId" clId="{E44FC5F8-B844-40C0-8166-B134D661DCF7}" dt="2025-04-04T17:33:40.154" v="1127" actId="2710"/>
        <pc:sldMkLst>
          <pc:docMk/>
          <pc:sldMk cId="830162673" sldId="272"/>
        </pc:sldMkLst>
        <pc:spChg chg="mod">
          <ac:chgData name="Divy Sheta" userId="374d26172fcd0ff2" providerId="LiveId" clId="{E44FC5F8-B844-40C0-8166-B134D661DCF7}" dt="2025-04-04T17:21:13.129" v="832" actId="20577"/>
          <ac:spMkLst>
            <pc:docMk/>
            <pc:sldMk cId="830162673" sldId="272"/>
            <ac:spMk id="2" creationId="{E863E1AE-F0D9-D95E-4294-680440F58579}"/>
          </ac:spMkLst>
        </pc:spChg>
        <pc:spChg chg="add mod">
          <ac:chgData name="Divy Sheta" userId="374d26172fcd0ff2" providerId="LiveId" clId="{E44FC5F8-B844-40C0-8166-B134D661DCF7}" dt="2025-04-04T17:33:40.154" v="1127" actId="2710"/>
          <ac:spMkLst>
            <pc:docMk/>
            <pc:sldMk cId="830162673" sldId="272"/>
            <ac:spMk id="5" creationId="{3D31ECE0-94A7-F5A7-DB49-90FA9EF1FD3F}"/>
          </ac:spMkLst>
        </pc:spChg>
        <pc:picChg chg="del">
          <ac:chgData name="Divy Sheta" userId="374d26172fcd0ff2" providerId="LiveId" clId="{E44FC5F8-B844-40C0-8166-B134D661DCF7}" dt="2025-04-04T17:21:15.744" v="833" actId="478"/>
          <ac:picMkLst>
            <pc:docMk/>
            <pc:sldMk cId="830162673" sldId="272"/>
            <ac:picMk id="9" creationId="{FA99B427-07E9-8A55-FA75-7EADA644CB1F}"/>
          </ac:picMkLst>
        </pc:picChg>
      </pc:sldChg>
      <pc:sldChg chg="addSp delSp modSp mod">
        <pc:chgData name="Divy Sheta" userId="374d26172fcd0ff2" providerId="LiveId" clId="{E44FC5F8-B844-40C0-8166-B134D661DCF7}" dt="2025-04-04T17:20:44.350" v="829" actId="1076"/>
        <pc:sldMkLst>
          <pc:docMk/>
          <pc:sldMk cId="3566822976" sldId="273"/>
        </pc:sldMkLst>
        <pc:spChg chg="mod">
          <ac:chgData name="Divy Sheta" userId="374d26172fcd0ff2" providerId="LiveId" clId="{E44FC5F8-B844-40C0-8166-B134D661DCF7}" dt="2025-04-04T17:20:15.039" v="820"/>
          <ac:spMkLst>
            <pc:docMk/>
            <pc:sldMk cId="3566822976" sldId="273"/>
            <ac:spMk id="2" creationId="{89B748A3-8A5C-D08E-9765-F4E5B109674E}"/>
          </ac:spMkLst>
        </pc:spChg>
        <pc:picChg chg="add mod">
          <ac:chgData name="Divy Sheta" userId="374d26172fcd0ff2" providerId="LiveId" clId="{E44FC5F8-B844-40C0-8166-B134D661DCF7}" dt="2025-04-04T17:20:44.350" v="829" actId="1076"/>
          <ac:picMkLst>
            <pc:docMk/>
            <pc:sldMk cId="3566822976" sldId="273"/>
            <ac:picMk id="5" creationId="{D9F9430E-D4CA-7D2B-757F-526ED3DFE4A1}"/>
          </ac:picMkLst>
        </pc:picChg>
        <pc:picChg chg="del">
          <ac:chgData name="Divy Sheta" userId="374d26172fcd0ff2" providerId="LiveId" clId="{E44FC5F8-B844-40C0-8166-B134D661DCF7}" dt="2025-04-04T17:20:17.285" v="821" actId="478"/>
          <ac:picMkLst>
            <pc:docMk/>
            <pc:sldMk cId="3566822976" sldId="273"/>
            <ac:picMk id="8" creationId="{00AD3FF9-608D-9307-07A7-422D535603F8}"/>
          </ac:picMkLst>
        </pc:picChg>
      </pc:sldChg>
      <pc:sldChg chg="addSp delSp modSp mod">
        <pc:chgData name="Divy Sheta" userId="374d26172fcd0ff2" providerId="LiveId" clId="{E44FC5F8-B844-40C0-8166-B134D661DCF7}" dt="2025-04-04T17:34:13.654" v="1129" actId="108"/>
        <pc:sldMkLst>
          <pc:docMk/>
          <pc:sldMk cId="1355179444" sldId="274"/>
        </pc:sldMkLst>
        <pc:spChg chg="mod">
          <ac:chgData name="Divy Sheta" userId="374d26172fcd0ff2" providerId="LiveId" clId="{E44FC5F8-B844-40C0-8166-B134D661DCF7}" dt="2025-04-04T17:21:23.960" v="838" actId="20577"/>
          <ac:spMkLst>
            <pc:docMk/>
            <pc:sldMk cId="1355179444" sldId="274"/>
            <ac:spMk id="2" creationId="{DCE0884F-99E7-3BA9-B9E5-C5A6EBA49BAF}"/>
          </ac:spMkLst>
        </pc:spChg>
        <pc:spChg chg="add mod">
          <ac:chgData name="Divy Sheta" userId="374d26172fcd0ff2" providerId="LiveId" clId="{E44FC5F8-B844-40C0-8166-B134D661DCF7}" dt="2025-04-04T17:34:13.654" v="1129" actId="108"/>
          <ac:spMkLst>
            <pc:docMk/>
            <pc:sldMk cId="1355179444" sldId="274"/>
            <ac:spMk id="5" creationId="{BF86A96D-0566-36BA-FECB-452D786A2F72}"/>
          </ac:spMkLst>
        </pc:spChg>
        <pc:picChg chg="del">
          <ac:chgData name="Divy Sheta" userId="374d26172fcd0ff2" providerId="LiveId" clId="{E44FC5F8-B844-40C0-8166-B134D661DCF7}" dt="2025-04-04T17:21:25.295" v="839" actId="478"/>
          <ac:picMkLst>
            <pc:docMk/>
            <pc:sldMk cId="1355179444" sldId="274"/>
            <ac:picMk id="7" creationId="{206B39E4-8427-D259-461D-FFDE4159A77B}"/>
          </ac:picMkLst>
        </pc:picChg>
      </pc:sldChg>
      <pc:sldChg chg="addSp delSp modSp mod">
        <pc:chgData name="Divy Sheta" userId="374d26172fcd0ff2" providerId="LiveId" clId="{E44FC5F8-B844-40C0-8166-B134D661DCF7}" dt="2025-04-04T17:40:33.698" v="1175" actId="1076"/>
        <pc:sldMkLst>
          <pc:docMk/>
          <pc:sldMk cId="1067386418" sldId="275"/>
        </pc:sldMkLst>
        <pc:spChg chg="mod">
          <ac:chgData name="Divy Sheta" userId="374d26172fcd0ff2" providerId="LiveId" clId="{E44FC5F8-B844-40C0-8166-B134D661DCF7}" dt="2025-04-04T17:40:14.283" v="1170" actId="20577"/>
          <ac:spMkLst>
            <pc:docMk/>
            <pc:sldMk cId="1067386418" sldId="275"/>
            <ac:spMk id="2" creationId="{A76E7F16-2B25-91AF-CC29-C5D5C316C663}"/>
          </ac:spMkLst>
        </pc:spChg>
        <pc:spChg chg="add mod">
          <ac:chgData name="Divy Sheta" userId="374d26172fcd0ff2" providerId="LiveId" clId="{E44FC5F8-B844-40C0-8166-B134D661DCF7}" dt="2025-04-04T17:27:25.450" v="921" actId="20577"/>
          <ac:spMkLst>
            <pc:docMk/>
            <pc:sldMk cId="1067386418" sldId="275"/>
            <ac:spMk id="5" creationId="{9CCD7263-78CC-EB0E-70DD-AF167A58D629}"/>
          </ac:spMkLst>
        </pc:spChg>
        <pc:picChg chg="del">
          <ac:chgData name="Divy Sheta" userId="374d26172fcd0ff2" providerId="LiveId" clId="{E44FC5F8-B844-40C0-8166-B134D661DCF7}" dt="2025-04-04T17:21:53.947" v="857" actId="478"/>
          <ac:picMkLst>
            <pc:docMk/>
            <pc:sldMk cId="1067386418" sldId="275"/>
            <ac:picMk id="7" creationId="{A48EF784-9FE1-D5DB-0C62-390CDBEC33E2}"/>
          </ac:picMkLst>
        </pc:picChg>
        <pc:picChg chg="del">
          <ac:chgData name="Divy Sheta" userId="374d26172fcd0ff2" providerId="LiveId" clId="{E44FC5F8-B844-40C0-8166-B134D661DCF7}" dt="2025-04-04T17:21:56.166" v="858" actId="478"/>
          <ac:picMkLst>
            <pc:docMk/>
            <pc:sldMk cId="1067386418" sldId="275"/>
            <ac:picMk id="12" creationId="{06C1677E-D3DC-ECD0-FC40-0A8946E95189}"/>
          </ac:picMkLst>
        </pc:picChg>
        <pc:picChg chg="add mod">
          <ac:chgData name="Divy Sheta" userId="374d26172fcd0ff2" providerId="LiveId" clId="{E44FC5F8-B844-40C0-8166-B134D661DCF7}" dt="2025-04-04T17:40:33.698" v="1175" actId="1076"/>
          <ac:picMkLst>
            <pc:docMk/>
            <pc:sldMk cId="1067386418" sldId="275"/>
            <ac:picMk id="5122" creationId="{D0981E5B-0724-9E39-FA7D-2607FA072688}"/>
          </ac:picMkLst>
        </pc:picChg>
      </pc:sldChg>
      <pc:sldChg chg="addSp delSp modSp add mod ord">
        <pc:chgData name="Divy Sheta" userId="374d26172fcd0ff2" providerId="LiveId" clId="{E44FC5F8-B844-40C0-8166-B134D661DCF7}" dt="2025-04-04T17:38:52.890" v="1142" actId="20577"/>
        <pc:sldMkLst>
          <pc:docMk/>
          <pc:sldMk cId="2946018434" sldId="277"/>
        </pc:sldMkLst>
        <pc:spChg chg="mod">
          <ac:chgData name="Divy Sheta" userId="374d26172fcd0ff2" providerId="LiveId" clId="{E44FC5F8-B844-40C0-8166-B134D661DCF7}" dt="2025-04-04T17:38:52.890" v="1142" actId="20577"/>
          <ac:spMkLst>
            <pc:docMk/>
            <pc:sldMk cId="2946018434" sldId="277"/>
            <ac:spMk id="2" creationId="{00000000-0000-0000-0000-000000000000}"/>
          </ac:spMkLst>
        </pc:spChg>
        <pc:picChg chg="add del mod">
          <ac:chgData name="Divy Sheta" userId="374d26172fcd0ff2" providerId="LiveId" clId="{E44FC5F8-B844-40C0-8166-B134D661DCF7}" dt="2025-04-04T17:36:10.365" v="1134" actId="478"/>
          <ac:picMkLst>
            <pc:docMk/>
            <pc:sldMk cId="2946018434" sldId="277"/>
            <ac:picMk id="2050" creationId="{A2986F7E-DDF0-C021-504F-A76A5EB1CC2D}"/>
          </ac:picMkLst>
        </pc:picChg>
        <pc:picChg chg="add mod">
          <ac:chgData name="Divy Sheta" userId="374d26172fcd0ff2" providerId="LiveId" clId="{E44FC5F8-B844-40C0-8166-B134D661DCF7}" dt="2025-04-04T17:38:50.529" v="1141" actId="1076"/>
          <ac:picMkLst>
            <pc:docMk/>
            <pc:sldMk cId="2946018434" sldId="277"/>
            <ac:picMk id="2052" creationId="{FED305B1-9929-6124-D1F4-3192B9A0C8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F7ECE-FEFC-6DD1-A1C0-227D2B54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39A39-E470-9563-2C07-DD8653AF3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142A7A-7288-CBBF-1793-F6CB3EE1B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FB99F-1A28-EAA8-BC90-1237CEE195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9940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9DA1D-D6EF-91FC-C418-C3E5BAC3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59A344-B175-0334-7EB5-429CAB5E3F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5D0EEA-78BC-3565-C34C-24F525F67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F54E8-0B60-2B8C-E86F-86CBA88636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5226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25A17-2B57-BB4C-CFC6-EA7B7F384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F7CB37-484A-DB6F-9BCE-4B5DD001C3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630049-79CA-5849-CCC7-3E6CE99AB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9A4B-889F-E9E6-C665-3BB9A81B2C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7386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AB528-2BCC-0889-16BD-DAF3ED78F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F6FEBA-8E74-48EA-AD76-CE35A0B2D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8F6F03-4E3D-47BE-8C55-30A77A281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31E1B-BF91-E580-9E1D-B9A2445C2A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4708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84482-779B-6067-681E-073FC99FA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5EC955-5FAF-3A84-DB86-E64499F4B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0B0FEF-AD30-6911-5C7E-001FDA7A12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1FEBA-BD14-D3D1-8E5D-05A69C1B39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491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482BD-56ED-A561-7C16-4C6BECEC0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6FF595-3CC8-2D3E-2724-ED5C9AF278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CC6B01-8BA2-9B3E-B17F-92F479E9A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0206E-2195-24C4-F8A6-DDE118FC2E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127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61655-10F8-E83B-81B2-4E52FAE2B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0A18B3-BE45-E530-92E4-2DCFF94160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AC6774-61CE-E7CC-1200-7EE23AD61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53449-FD57-7BFE-77C7-91B273B7A8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9859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0953A-A41B-E7B3-EB62-C0D39759F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75442B-0DF1-0D7E-6F0D-A54D11F53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3C6C38-A02E-D085-E281-989BBFB1D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18DCD-B54E-F084-4FE8-C735E3BDAF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3494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209D7-DB4E-8DE2-760F-3364CA5B2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ACAC5C-691D-A19F-50C7-B8F8AEF80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C67AEB-5659-DF86-A1E9-B4F4236EB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749F7-6080-5CC3-7220-6168DDB7B1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5963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55D38-92EC-6B43-C8BE-696C19ADE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24A9A4-68D3-6D34-226A-7C5FD7E1E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3E38C5-E4CC-3CBB-54F5-F7A71513A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6B09D-EDDB-C27D-A70A-2B6CFF9F9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342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3947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3A42B-B6AE-8D06-E7E4-A2E2ADD57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6F0C93-5E01-FB60-2CE5-9FEE4A590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D6F3AE-9E00-A05D-64F7-F8B770018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5243C-E2FB-5BAE-7F0E-2712B6BB3C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9193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47518-62C7-2781-405F-2DA24A887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E7F9A0-CB31-2ACC-FBB2-807172B136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78EAF3-FB28-014A-0452-B5F407EC4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21565-F94A-2C83-9795-11FC5BA9B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45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68084-8530-3C04-BB0F-787BFA0AA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3A7299-1CF4-FD94-74D7-2C79E97BC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D5F5CA-7BB7-66B9-508D-2A0527BC1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8854F-1869-EBCA-A9C3-393F818A3A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018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8BAAD-87F8-6FF7-C5A9-93E1584BB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CA0CE7-1A73-9C38-2146-9394031B4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16E1C2-F811-7FDA-2209-D1B8A2790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2BB74-0BEC-A1F1-CA4F-F38370DD5C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64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F8867-15C1-7D72-A193-489E77CE8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DB5C22-D4E5-5D2E-3366-DE43E6595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6FDA05-867B-3274-5AA8-D5D11A356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D317B-83A0-F0EA-2FA8-2BCCC878F9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7712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003EA-629E-D761-83EA-7BDA2AA63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CDE115-474B-B7A9-3671-4D7E10261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8F9060-A78C-F95C-3430-0A5AA8494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E555D-37CD-8582-0F60-F71692473F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528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DE3EC-FD8C-8BFE-1A43-FB9D81422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7E6569-2AD0-E4C8-6AD1-86F3CA195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E926F-03ED-399C-44FC-04D4B15AA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39AD2-3AC9-858A-F7FD-815E4AFCC5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827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65BC-4F34-B07A-0A9E-70A5BFC61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C59191-7C86-DE55-2829-1B01463A31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580B51-BCD1-1219-2CFE-8A622EA59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D7009-6C1B-A531-5281-FB8BFDDA5D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7567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FD85F-53E8-8523-34D6-9D3B9F89D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923E4D-DB05-7B42-2C1E-BE4673267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EF2245-E901-E74B-645F-74AEFFD98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0DF98-579A-8AA0-F081-D0498B3361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519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482600" y="1619662"/>
            <a:ext cx="11264899" cy="214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4267200" y="4219856"/>
            <a:ext cx="367085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6378FE1-975E-4077-ABFF-6706F383EA45}" type="datetime3">
              <a:rPr lang="en-US" smtClean="0"/>
              <a:t>1 May 2025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57199" y="3990358"/>
            <a:ext cx="11290300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/>
          <p:nvPr/>
        </p:nvSpPr>
        <p:spPr>
          <a:xfrm>
            <a:off x="0" y="9507"/>
            <a:ext cx="1216838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U &amp; P U. Patel Department of Computer Engineering</a:t>
            </a: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469900" y="1390164"/>
            <a:ext cx="11290300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69900" y="711200"/>
            <a:ext cx="112903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69900" y="1703664"/>
            <a:ext cx="11290300" cy="4591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09B6D27-A9B7-4132-B777-000F5863B3A3}" type="datetime3">
              <a:rPr lang="en-US" smtClean="0"/>
              <a:t>1 May 2025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 &amp; P U. Patel Department of Computer Engineering, CSPIT, CHARUSAT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469900" y="1602206"/>
            <a:ext cx="11290300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69900" y="1352551"/>
            <a:ext cx="112903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69900" y="4589463"/>
            <a:ext cx="112903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C5C1885-9EFD-4C59-81B8-EB8C61E9FB8B}" type="datetime3">
              <a:rPr lang="en-US" smtClean="0"/>
              <a:t>1 May 2025</a:t>
            </a:fld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 &amp; P U. Patel Department of Computer Engineering, CSPIT, CHARUSAT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469900" y="4398414"/>
            <a:ext cx="11290300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69900" y="711200"/>
            <a:ext cx="112903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69900" y="1691662"/>
            <a:ext cx="5533335" cy="472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228522" y="1691660"/>
            <a:ext cx="5531678" cy="472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045E2EC-EAA1-437F-8322-8CC8F1195418}" type="datetime3">
              <a:rPr lang="en-US" smtClean="0"/>
              <a:t>1 May 2025</a:t>
            </a:fld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 &amp; P U. Patel Department of Computer Engineering, CSPIT, CHARUSAT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7"/>
          <p:cNvCxnSpPr/>
          <p:nvPr/>
        </p:nvCxnSpPr>
        <p:spPr>
          <a:xfrm>
            <a:off x="469900" y="1602206"/>
            <a:ext cx="11290300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69900" y="711200"/>
            <a:ext cx="112903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469900" y="2621159"/>
            <a:ext cx="5533335" cy="379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6228522" y="2621159"/>
            <a:ext cx="5531678" cy="379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0BB40B3-A3BC-46D0-9968-B3E3AC62CC20}" type="datetime3">
              <a:rPr lang="en-US" smtClean="0"/>
              <a:t>1 May 2025</a:t>
            </a:fld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 &amp; P U. Patel Department of Computer Engineering, CSPIT, CHARUSAT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3"/>
          </p:nvPr>
        </p:nvSpPr>
        <p:spPr>
          <a:xfrm>
            <a:off x="469900" y="1719605"/>
            <a:ext cx="553333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4"/>
          </p:nvPr>
        </p:nvSpPr>
        <p:spPr>
          <a:xfrm>
            <a:off x="6226865" y="1719604"/>
            <a:ext cx="553333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57" name="Google Shape;57;p8"/>
          <p:cNvCxnSpPr/>
          <p:nvPr/>
        </p:nvCxnSpPr>
        <p:spPr>
          <a:xfrm>
            <a:off x="469900" y="1602206"/>
            <a:ext cx="11290300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69900" y="711200"/>
            <a:ext cx="112903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B9D8252-1709-4DAD-9CCF-90E9467980ED}" type="datetime3">
              <a:rPr lang="en-US" smtClean="0"/>
              <a:t>1 May 2025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 &amp; P U. Patel Department of Computer Engineering, CSPIT, CHARUSAT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469900" y="1602206"/>
            <a:ext cx="11290300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4256303-F4A8-4816-81F1-643AB3E83B71}" type="datetime3">
              <a:rPr lang="en-US" smtClean="0"/>
              <a:t>1 May 2025</a:t>
            </a:fld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 &amp; P U. Patel Department of Computer Engineering, CSPIT, CHARUSAT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69900" y="711200"/>
            <a:ext cx="112903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469900" y="1703664"/>
            <a:ext cx="11290300" cy="4591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74DF9E4-D2AD-4D94-9091-092761A76442}" type="datetime3">
              <a:rPr lang="en-US" smtClean="0"/>
              <a:t>1 May 2025</a:t>
            </a:fld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U &amp; P U. Patel Department of Computer Engineering, CSPIT, CHARUSAT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" descr="http://nptel.ac.in/LocalChapter/Assets/college_logo/304_logo.jp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-6349"/>
            <a:ext cx="1298713" cy="66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40362" y="53008"/>
            <a:ext cx="2398644" cy="546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-18916" y="6466782"/>
            <a:ext cx="12201525" cy="4000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lashmark.cloud/" TargetMode="External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ctrTitle"/>
          </p:nvPr>
        </p:nvSpPr>
        <p:spPr>
          <a:xfrm>
            <a:off x="1562100" y="2214879"/>
            <a:ext cx="8496301" cy="92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Recommendation System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PRJ2025CE108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subTitle" idx="1"/>
          </p:nvPr>
        </p:nvSpPr>
        <p:spPr>
          <a:xfrm>
            <a:off x="4260600" y="4211661"/>
            <a:ext cx="36708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b="1" dirty="0">
                <a:solidFill>
                  <a:srgbClr val="0070C0"/>
                </a:solidFill>
              </a:rPr>
              <a:t>External Guide: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US" dirty="0"/>
            </a:br>
            <a:r>
              <a:rPr lang="en-US" dirty="0"/>
              <a:t>P Abhishek</a:t>
            </a: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(Sr. Assistant Manager)</a:t>
            </a:r>
            <a:endParaRPr lang="en-US" dirty="0"/>
          </a:p>
        </p:txBody>
      </p:sp>
      <p:sp>
        <p:nvSpPr>
          <p:cNvPr id="74" name="Google Shape;74;p1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FDCC6E59-1D37-4CCD-BB35-69318492F723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6" name="Google Shape;76;p1"/>
          <p:cNvSpPr txBox="1"/>
          <p:nvPr/>
        </p:nvSpPr>
        <p:spPr>
          <a:xfrm>
            <a:off x="596348" y="4219856"/>
            <a:ext cx="321794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Guide:</a:t>
            </a:r>
            <a:endParaRPr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b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Dhaval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bhoi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(Assistant Professor)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dirty="0"/>
          </a:p>
        </p:txBody>
      </p:sp>
      <p:sp>
        <p:nvSpPr>
          <p:cNvPr id="77" name="Google Shape;77;p1"/>
          <p:cNvSpPr txBox="1"/>
          <p:nvPr/>
        </p:nvSpPr>
        <p:spPr>
          <a:xfrm>
            <a:off x="8390964" y="4219856"/>
            <a:ext cx="32179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br>
              <a:rPr lang="en-US" sz="20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20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fr-F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runal Kevadiya  (21CE054)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Divy Sheta (21CE134)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A979B-679A-B440-8C04-9D72A3F55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875B-A17E-C1AA-F689-C3096F50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– 2 :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Digit Classification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2AF4-661D-B04F-1D69-B4E98985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C1356-E3C8-0337-D68D-ADB03F4B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70C3F676-0AFD-2959-D9D6-9BE1403A1C1A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BB266-8EAE-6DAE-7FC7-9839267CE9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93E1839-D6B5-02E9-549C-5F22F9463FB9}"/>
              </a:ext>
            </a:extLst>
          </p:cNvPr>
          <p:cNvSpPr txBox="1"/>
          <p:nvPr/>
        </p:nvSpPr>
        <p:spPr>
          <a:xfrm>
            <a:off x="469900" y="1629212"/>
            <a:ext cx="11290300" cy="413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Aim : </a:t>
            </a:r>
            <a:r>
              <a:rPr lang="en-US" sz="2000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Predict home prices using </a:t>
            </a:r>
            <a:r>
              <a:rPr lang="en-US" sz="2000" spc="77" dirty="0" err="1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XGBoost</a:t>
            </a:r>
            <a:r>
              <a:rPr lang="en-US" sz="2000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.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D28549F-D657-77D3-EAB2-9BCF4B102AB1}"/>
              </a:ext>
            </a:extLst>
          </p:cNvPr>
          <p:cNvSpPr txBox="1"/>
          <p:nvPr/>
        </p:nvSpPr>
        <p:spPr>
          <a:xfrm>
            <a:off x="469900" y="2363404"/>
            <a:ext cx="1346868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Task ?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0D760F3-A8AB-90C3-6075-5A3E1755C660}"/>
              </a:ext>
            </a:extLst>
          </p:cNvPr>
          <p:cNvSpPr txBox="1"/>
          <p:nvPr/>
        </p:nvSpPr>
        <p:spPr>
          <a:xfrm>
            <a:off x="469899" y="2860143"/>
            <a:ext cx="3434835" cy="31839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Factors like :</a:t>
            </a:r>
          </a:p>
          <a:p>
            <a:pPr>
              <a:lnSpc>
                <a:spcPct val="150000"/>
              </a:lnSpc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	Number of Bedroom</a:t>
            </a:r>
          </a:p>
          <a:p>
            <a:pPr>
              <a:lnSpc>
                <a:spcPct val="150000"/>
              </a:lnSpc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	Number of Bathroom</a:t>
            </a:r>
          </a:p>
          <a:p>
            <a:pPr>
              <a:lnSpc>
                <a:spcPct val="150000"/>
              </a:lnSpc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	Living Area</a:t>
            </a:r>
          </a:p>
          <a:p>
            <a:pPr>
              <a:lnSpc>
                <a:spcPct val="150000"/>
              </a:lnSpc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	Total Area</a:t>
            </a:r>
          </a:p>
          <a:p>
            <a:pPr>
              <a:lnSpc>
                <a:spcPct val="150000"/>
              </a:lnSpc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	Floor</a:t>
            </a:r>
          </a:p>
          <a:p>
            <a:pPr>
              <a:lnSpc>
                <a:spcPct val="150000"/>
              </a:lnSpc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	year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C3106E58-5F68-BDB1-5DC7-43E24CAE8939}"/>
              </a:ext>
            </a:extLst>
          </p:cNvPr>
          <p:cNvSpPr txBox="1"/>
          <p:nvPr/>
        </p:nvSpPr>
        <p:spPr>
          <a:xfrm>
            <a:off x="4790194" y="2363404"/>
            <a:ext cx="1706121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Dataset ?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E305C37-648A-6278-A0C4-8754AB837C71}"/>
              </a:ext>
            </a:extLst>
          </p:cNvPr>
          <p:cNvSpPr txBox="1"/>
          <p:nvPr/>
        </p:nvSpPr>
        <p:spPr>
          <a:xfrm>
            <a:off x="4790194" y="2860143"/>
            <a:ext cx="6970006" cy="1337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kc_house_data :</a:t>
            </a: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</a:t>
            </a:r>
            <a:r>
              <a:rPr lang="en-US" sz="2000" b="0" i="0" dirty="0">
                <a:effectLst/>
                <a:latin typeface="Google Sans"/>
              </a:rPr>
              <a:t>The dataset consists of house prices from 		       King County an area in the US State of 			       Washington </a:t>
            </a:r>
            <a:r>
              <a:rPr lang="en-US" sz="2000" b="1" i="0" dirty="0">
                <a:effectLst/>
                <a:latin typeface="Google Sans"/>
              </a:rPr>
              <a:t>(Kaggle.com)</a:t>
            </a:r>
            <a:endParaRPr lang="en-US" sz="2000" b="1" spc="77" dirty="0">
              <a:latin typeface="Acherus Militant Light"/>
              <a:ea typeface="Acherus Militant Light"/>
              <a:cs typeface="Acherus Militant Light"/>
              <a:sym typeface="Acherus Militant Light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7F19EE8-0B69-2ADB-4AD6-485ECA1927C8}"/>
              </a:ext>
            </a:extLst>
          </p:cNvPr>
          <p:cNvSpPr txBox="1"/>
          <p:nvPr/>
        </p:nvSpPr>
        <p:spPr>
          <a:xfrm>
            <a:off x="4790194" y="4406286"/>
            <a:ext cx="1706121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Work ?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88B9AC6E-3DB6-DFDB-4155-3507AFEEB7B0}"/>
              </a:ext>
            </a:extLst>
          </p:cNvPr>
          <p:cNvSpPr txBox="1"/>
          <p:nvPr/>
        </p:nvSpPr>
        <p:spPr>
          <a:xfrm>
            <a:off x="4790194" y="4903025"/>
            <a:ext cx="3303481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Try Using Different 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Deployed </a:t>
            </a:r>
          </a:p>
        </p:txBody>
      </p:sp>
    </p:spTree>
    <p:extLst>
      <p:ext uri="{BB962C8B-B14F-4D97-AF65-F5344CB8AC3E}">
        <p14:creationId xmlns:p14="http://schemas.microsoft.com/office/powerpoint/2010/main" val="250839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A2DE9-2EC8-BC73-18ED-BDC247152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A32C-7EFF-A2F6-1834-FED4AA3A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– 2 :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Predict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home prices</a:t>
            </a:r>
            <a:r>
              <a:rPr lang="en-US" sz="4000" spc="49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 – work flow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2669A-9D3A-CDB5-A469-7AB3B1C4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C7CD-8720-030C-A8C3-FF675E14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3144CE98-F5C6-1138-26C4-6AAD7DA7A9D8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D31B7-B0C8-BFEE-C27F-966F9D4E79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72A384-26F4-A5A4-38DA-1EEE2ACF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2045222"/>
            <a:ext cx="6407914" cy="4124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019D31-7953-E9D0-E7CE-92E775F47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1676400"/>
            <a:ext cx="9774555" cy="45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5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A6229-F770-FC1C-AE30-67B311B29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8E91-D3C0-1A2F-D1E9-75A1D50E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– 2 :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Predict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home prices</a:t>
            </a:r>
            <a:r>
              <a:rPr lang="en-US" sz="4000" spc="49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 – Model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2697B-2C6A-2F14-0FDC-5152C2AD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06FB0-64D1-D3B3-5D46-1D9D26CC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80819217-2A63-AC10-2DF1-D2889558AF8C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3B1F9-269E-B17B-0600-7B64F6FE015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0EB34421-AF1F-733F-8189-F2487EC4CA85}"/>
              </a:ext>
            </a:extLst>
          </p:cNvPr>
          <p:cNvSpPr/>
          <p:nvPr/>
        </p:nvSpPr>
        <p:spPr>
          <a:xfrm>
            <a:off x="2347763" y="2570763"/>
            <a:ext cx="7758262" cy="2620477"/>
          </a:xfrm>
          <a:custGeom>
            <a:avLst/>
            <a:gdLst/>
            <a:ahLst/>
            <a:cxnLst/>
            <a:rect l="l" t="t" r="r" b="b"/>
            <a:pathLst>
              <a:path w="7758262" h="2620477">
                <a:moveTo>
                  <a:pt x="0" y="0"/>
                </a:moveTo>
                <a:lnTo>
                  <a:pt x="7758262" y="0"/>
                </a:lnTo>
                <a:lnTo>
                  <a:pt x="7758262" y="2620476"/>
                </a:lnTo>
                <a:lnTo>
                  <a:pt x="0" y="26204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19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0E95-16D4-79DF-5401-0191EC700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97FE-4003-69E8-8CC5-6544E8A5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– 2 :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Predict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home prices</a:t>
            </a:r>
            <a:r>
              <a:rPr lang="en-US" sz="4000" spc="49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 – Photo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CFEE7-EE5B-59E0-22C3-CB9642A2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D0CBE-B0C1-24EE-919C-7C521BD1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B8648714-ED3E-97B1-288D-B271F1A584D5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10BEC-8598-FE0B-E343-11A543373F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00700-B201-3D0D-212B-5945566B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79" y="1881459"/>
            <a:ext cx="9096201" cy="431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7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6D91B-6001-CACB-1474-879970C45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5D11-6D3F-224C-41C2-80BAAFA3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– 3 :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Predict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home prices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88BA2-26BB-E1FF-564E-2E710AEC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98F4-018F-804A-6F6D-7C72F0DA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5F8B3A95-6A3F-FB9C-0D4F-463175060430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5781D-0EE0-B267-E3AF-CA91BD2FAB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74C4022-8E46-60E6-5A15-4EDA56BBC031}"/>
              </a:ext>
            </a:extLst>
          </p:cNvPr>
          <p:cNvSpPr txBox="1"/>
          <p:nvPr/>
        </p:nvSpPr>
        <p:spPr>
          <a:xfrm>
            <a:off x="469900" y="1629212"/>
            <a:ext cx="11290300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Aim : 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Being your </a:t>
            </a:r>
            <a:r>
              <a:rPr lang="en-US" sz="2000" b="1" i="1" kern="1200" spc="77" dirty="0">
                <a:latin typeface="Acherus Militant Light"/>
                <a:sym typeface="Acherus Militant Light"/>
              </a:rPr>
              <a:t>deep learning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 journey with the </a:t>
            </a:r>
            <a:r>
              <a:rPr lang="en-US" sz="2000" b="1" i="1" kern="1200" spc="77" dirty="0">
                <a:latin typeface="Acherus Militant Light"/>
                <a:sym typeface="Acherus Militant Light"/>
              </a:rPr>
              <a:t>beginner-friendly MNIST dataset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, focusing on </a:t>
            </a:r>
          </a:p>
          <a:p>
            <a:pPr algn="just">
              <a:lnSpc>
                <a:spcPct val="150000"/>
              </a:lnSpc>
            </a:pPr>
            <a:r>
              <a:rPr lang="en-US" sz="2000" b="1" i="1" kern="1200" spc="77" dirty="0">
                <a:latin typeface="Acherus Militant Light"/>
                <a:sym typeface="Acherus Militant Light"/>
              </a:rPr>
              <a:t>          handwritten digit classification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.</a:t>
            </a:r>
            <a:endParaRPr lang="en-US" sz="2000" spc="77" dirty="0">
              <a:solidFill>
                <a:srgbClr val="000000"/>
              </a:solidFill>
              <a:latin typeface="Acherus Militant Light"/>
              <a:ea typeface="Acherus Militant Light"/>
              <a:cs typeface="Acherus Militant Light"/>
              <a:sym typeface="Acherus Militant Light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055E4CE-2341-7138-F981-7061D3F83FD3}"/>
              </a:ext>
            </a:extLst>
          </p:cNvPr>
          <p:cNvSpPr txBox="1"/>
          <p:nvPr/>
        </p:nvSpPr>
        <p:spPr>
          <a:xfrm>
            <a:off x="469901" y="2783086"/>
            <a:ext cx="1346868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Task ?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DC9582A-442D-0A48-5F69-B6D5655791E2}"/>
              </a:ext>
            </a:extLst>
          </p:cNvPr>
          <p:cNvSpPr txBox="1"/>
          <p:nvPr/>
        </p:nvSpPr>
        <p:spPr>
          <a:xfrm>
            <a:off x="469900" y="3279825"/>
            <a:ext cx="3434835" cy="1337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Classification problem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Make Network</a:t>
            </a:r>
          </a:p>
          <a:p>
            <a:pPr>
              <a:lnSpc>
                <a:spcPct val="150000"/>
              </a:lnSpc>
            </a:pPr>
            <a:endParaRPr lang="en-US" sz="2000" spc="77" dirty="0">
              <a:latin typeface="Acherus Militant Light"/>
              <a:ea typeface="Acherus Militant Light"/>
              <a:cs typeface="Acherus Militant Light"/>
              <a:sym typeface="Acherus Militant Light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45F3F43-26AD-F1D6-3BBA-D65443605B0D}"/>
              </a:ext>
            </a:extLst>
          </p:cNvPr>
          <p:cNvSpPr txBox="1"/>
          <p:nvPr/>
        </p:nvSpPr>
        <p:spPr>
          <a:xfrm>
            <a:off x="5779180" y="2741705"/>
            <a:ext cx="1706121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Dataset ?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B7096A4A-5C51-5C06-0D6F-A7B246430725}"/>
              </a:ext>
            </a:extLst>
          </p:cNvPr>
          <p:cNvSpPr txBox="1"/>
          <p:nvPr/>
        </p:nvSpPr>
        <p:spPr>
          <a:xfrm>
            <a:off x="5779180" y="3238444"/>
            <a:ext cx="5381328" cy="2260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 err="1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mnist_data</a:t>
            </a:r>
            <a:endParaRPr lang="en-US" sz="2000" spc="77" dirty="0">
              <a:latin typeface="Acherus Militant Light"/>
              <a:ea typeface="Acherus Militant Light"/>
              <a:cs typeface="Acherus Militant Light"/>
              <a:sym typeface="Acherus Militant Ligh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Load using function of </a:t>
            </a:r>
            <a:r>
              <a:rPr lang="en-US" sz="2000" spc="77" dirty="0" err="1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keras</a:t>
            </a: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It contain </a:t>
            </a:r>
            <a:r>
              <a:rPr lang="en-US" sz="2000" b="1" i="1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train and test file </a:t>
            </a:r>
            <a:r>
              <a:rPr lang="en-US" sz="2000" i="1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(</a:t>
            </a: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60k ,10k)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It has 28 X 28 matrix – X_train , X_test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Targeted column – 1 – y_train ,y_test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55EA2B0-DAF7-5571-CED2-7F83D00A7697}"/>
              </a:ext>
            </a:extLst>
          </p:cNvPr>
          <p:cNvSpPr txBox="1"/>
          <p:nvPr/>
        </p:nvSpPr>
        <p:spPr>
          <a:xfrm>
            <a:off x="592449" y="4368744"/>
            <a:ext cx="1706121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Network ?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5AE0CDAA-C4FC-06A9-B662-CF2FCAE62E44}"/>
              </a:ext>
            </a:extLst>
          </p:cNvPr>
          <p:cNvSpPr txBox="1"/>
          <p:nvPr/>
        </p:nvSpPr>
        <p:spPr>
          <a:xfrm>
            <a:off x="469900" y="4875012"/>
            <a:ext cx="4931659" cy="1337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Without hidden layer , flatten layer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Without hidden but with flatten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With hidden and flatten</a:t>
            </a:r>
          </a:p>
        </p:txBody>
      </p:sp>
    </p:spTree>
    <p:extLst>
      <p:ext uri="{BB962C8B-B14F-4D97-AF65-F5344CB8AC3E}">
        <p14:creationId xmlns:p14="http://schemas.microsoft.com/office/powerpoint/2010/main" val="259422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CF15D-4A97-F980-AC1A-22B49A6E4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D2E5-96EF-CA38-6D4A-F91BF272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– 3 :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Predict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home prices – Dataset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C415-3FCA-DC75-7413-71FD19E0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E5894-6B9E-76A2-34FE-F1136556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C859F355-E3D4-C28C-134B-A15538E7D76B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31D15-9E58-C4C2-8C20-112267AAA8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U &amp; P U. Patel Department of Computer Engineering, CSPIT, CHARUSAT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D0243D-EE54-56AD-CFED-43060AB0F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39" y="1847654"/>
            <a:ext cx="9994061" cy="43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13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2A067-1B7D-A1E0-0F56-0D5D84ED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B73B-82AC-A033-0F8A-533B4434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– 3 :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Predict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home prices – Dataset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8A7A5-7EC1-E714-F0B4-D8A828C3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8FE5-EC8B-321F-2886-DD644388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16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CA1BDB10-4D7C-8160-96A1-06230447F96A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FEFD2-FA6E-8FBD-2D97-739BF1E2B1F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U &amp; P U. Patel Department of Computer Engineering, CSPIT, CHARUSAT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51C3B5-3E98-9AFC-66D4-7D29F44AB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803" y="1869977"/>
            <a:ext cx="6985508" cy="4451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AFDD3B-5A5F-513B-18C1-D71906025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57" y="1869977"/>
            <a:ext cx="1964984" cy="381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29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E75C8-A9B2-198B-FCB2-11A060D03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7EEA-67E0-E713-8088-A2FB59F4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– 3 :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Predict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home prices – Workflow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0A0C-AA09-471B-E531-A820DD41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24B6-857E-FE4C-643F-C858FCC5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17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1878E5E1-6BAA-2F94-D81F-FDAF9C88ED69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61474-4101-1037-2F90-BBEA0543496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U &amp; P U. Patel Department of Computer Engineering, CSPIT, CHARUSAT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EEBD9-6F62-7CAB-D2B1-366FDC02E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492" y="1766781"/>
            <a:ext cx="9389745" cy="44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9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944D3-164D-0EDC-B7B0-1F8C45489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3266-DAFC-121E-B473-CE86B81C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– 3 :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Predict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home prices – Network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EB22-FF4B-C717-6129-84227F5C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690C8-4729-2330-841B-1B3BFED8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18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DA8930A7-9BD4-683D-1084-7D9049A2A384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5544D-E27B-4CC2-27BD-9AD60A5D48E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U &amp; P U. Patel Department of Computer Engineering, CSPIT, CHARUSAT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1AABB-564A-702D-F58B-05D98BA6C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58" y="2903174"/>
            <a:ext cx="11328938" cy="158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15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C3EED-B360-36F4-FF89-5029125AD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5225-43A1-8359-FE1F-0AB9F92A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– 4 : </a:t>
            </a:r>
            <a:r>
              <a:rPr lang="en-US" sz="4000" spc="44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Blood Donation Forecast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56CC-E0DA-1158-9146-F958E9DA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004C-FD56-EA98-9937-BB835BBA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19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0E4B9936-819C-BD78-15C2-E25378171252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E826F-7FB9-6872-D1C2-899CE1F101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/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E1DB942-1424-B40F-E526-9846BD221BD0}"/>
              </a:ext>
            </a:extLst>
          </p:cNvPr>
          <p:cNvSpPr txBox="1"/>
          <p:nvPr/>
        </p:nvSpPr>
        <p:spPr>
          <a:xfrm>
            <a:off x="469900" y="1629212"/>
            <a:ext cx="11290300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Aim : </a:t>
            </a:r>
            <a:r>
              <a:rPr lang="en-US" sz="2000" kern="1200" spc="77" dirty="0">
                <a:latin typeface="Acherus Militant Light"/>
              </a:rPr>
              <a:t>Use machine learning to predict </a:t>
            </a:r>
            <a:r>
              <a:rPr lang="en-US" sz="2000" b="1" kern="1200" spc="77" dirty="0">
                <a:latin typeface="Acherus Militant Light"/>
              </a:rPr>
              <a:t>future blood donations</a:t>
            </a:r>
            <a:r>
              <a:rPr lang="en-US" sz="2000" kern="1200" spc="77" dirty="0">
                <a:latin typeface="Acherus Militant Light"/>
              </a:rPr>
              <a:t>, addressing a critical issue in the   </a:t>
            </a:r>
          </a:p>
          <a:p>
            <a:pPr algn="just">
              <a:lnSpc>
                <a:spcPct val="150000"/>
              </a:lnSpc>
            </a:pPr>
            <a:r>
              <a:rPr lang="en-US" sz="2000" spc="77" dirty="0">
                <a:latin typeface="Acherus Militant Light"/>
              </a:rPr>
              <a:t>          </a:t>
            </a:r>
            <a:r>
              <a:rPr lang="en-US" sz="2000" kern="1200" spc="77" dirty="0">
                <a:latin typeface="Acherus Militant Light"/>
              </a:rPr>
              <a:t>healthcare system.</a:t>
            </a:r>
            <a:endParaRPr lang="en-US" sz="2000" kern="1200" spc="77" dirty="0">
              <a:latin typeface="Acherus Militant Light"/>
              <a:sym typeface="Acherus Militant Light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22D0534-3B93-6AFD-F976-13B40B556770}"/>
              </a:ext>
            </a:extLst>
          </p:cNvPr>
          <p:cNvSpPr txBox="1"/>
          <p:nvPr/>
        </p:nvSpPr>
        <p:spPr>
          <a:xfrm>
            <a:off x="469899" y="2629954"/>
            <a:ext cx="1346868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Task ?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96DAFF94-3AD2-EC52-88E3-5B292519C9B4}"/>
              </a:ext>
            </a:extLst>
          </p:cNvPr>
          <p:cNvSpPr txBox="1"/>
          <p:nvPr/>
        </p:nvSpPr>
        <p:spPr>
          <a:xfrm>
            <a:off x="469898" y="3126693"/>
            <a:ext cx="3434835" cy="413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Classification Problem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7FAB3D4D-6099-899A-00AA-FCADA5356232}"/>
              </a:ext>
            </a:extLst>
          </p:cNvPr>
          <p:cNvSpPr txBox="1"/>
          <p:nvPr/>
        </p:nvSpPr>
        <p:spPr>
          <a:xfrm>
            <a:off x="4790194" y="2363404"/>
            <a:ext cx="1706121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Dataset ?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4E2FC8B-4253-5EF7-BD8F-31F026664D34}"/>
              </a:ext>
            </a:extLst>
          </p:cNvPr>
          <p:cNvSpPr txBox="1"/>
          <p:nvPr/>
        </p:nvSpPr>
        <p:spPr>
          <a:xfrm>
            <a:off x="4790194" y="2860143"/>
            <a:ext cx="6970006" cy="1242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77" dirty="0" err="1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transfusion.data</a:t>
            </a:r>
            <a:r>
              <a:rPr lang="en-US" sz="2000" b="1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:</a:t>
            </a: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data collected from 		          	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donors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used to predict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</a:p>
          <a:p>
            <a:pPr lvl="5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 donor will donate blood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future.</a:t>
            </a:r>
            <a:endParaRPr lang="en-US" sz="2000" b="1" spc="77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36916C5-C439-69EE-ADDE-26CB77645105}"/>
              </a:ext>
            </a:extLst>
          </p:cNvPr>
          <p:cNvSpPr txBox="1"/>
          <p:nvPr/>
        </p:nvSpPr>
        <p:spPr>
          <a:xfrm>
            <a:off x="469899" y="3808358"/>
            <a:ext cx="1706121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Work ?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5654911C-BC5F-32ED-68CB-C0729EF78EC3}"/>
              </a:ext>
            </a:extLst>
          </p:cNvPr>
          <p:cNvSpPr txBox="1"/>
          <p:nvPr/>
        </p:nvSpPr>
        <p:spPr>
          <a:xfrm>
            <a:off x="469899" y="4305097"/>
            <a:ext cx="3649209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Deployed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Try logistic regression model 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6C0C3FD3-11FC-16B4-0482-57FF440FA792}"/>
              </a:ext>
            </a:extLst>
          </p:cNvPr>
          <p:cNvSpPr txBox="1"/>
          <p:nvPr/>
        </p:nvSpPr>
        <p:spPr>
          <a:xfrm>
            <a:off x="4857752" y="4095003"/>
            <a:ext cx="6970006" cy="2217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Shape : </a:t>
            </a:r>
            <a:r>
              <a:rPr lang="en-US" sz="20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Rows: 748 Columns: 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500" spc="77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Recency (months) – months since the last donation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Frequency – total number of donations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Monetary (c.c. blood) – total blood donated (in c.c.)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Time (months) – months since the first donation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Target (1/0) – whether the donor donated blood in March 200</a:t>
            </a:r>
            <a:r>
              <a:rPr lang="en-US" sz="16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7953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90C5-7A49-4F03-9E35-A8A1D6B5D4EF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/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71A587-7864-401E-A315-81CB83AD9EEB}"/>
              </a:ext>
            </a:extLst>
          </p:cNvPr>
          <p:cNvGrpSpPr/>
          <p:nvPr/>
        </p:nvGrpSpPr>
        <p:grpSpPr>
          <a:xfrm>
            <a:off x="1601646" y="1902419"/>
            <a:ext cx="9592414" cy="4271668"/>
            <a:chOff x="1130692" y="1503657"/>
            <a:chExt cx="9592414" cy="4271668"/>
          </a:xfrm>
        </p:grpSpPr>
        <p:sp>
          <p:nvSpPr>
            <p:cNvPr id="65" name="Freeform: Shape 28">
              <a:extLst>
                <a:ext uri="{FF2B5EF4-FFF2-40B4-BE49-F238E27FC236}">
                  <a16:creationId xmlns:a16="http://schemas.microsoft.com/office/drawing/2014/main" id="{7DBEF395-6AAF-4BB7-922D-743970482E07}"/>
                </a:ext>
              </a:extLst>
            </p:cNvPr>
            <p:cNvSpPr/>
            <p:nvPr/>
          </p:nvSpPr>
          <p:spPr>
            <a:xfrm>
              <a:off x="1130692" y="1535449"/>
              <a:ext cx="757224" cy="1514448"/>
            </a:xfrm>
            <a:custGeom>
              <a:avLst/>
              <a:gdLst>
                <a:gd name="connsiteX0" fmla="*/ 831850 w 831850"/>
                <a:gd name="connsiteY0" fmla="*/ 0 h 1663700"/>
                <a:gd name="connsiteX1" fmla="*/ 831850 w 831850"/>
                <a:gd name="connsiteY1" fmla="*/ 1663700 h 1663700"/>
                <a:gd name="connsiteX2" fmla="*/ 0 w 831850"/>
                <a:gd name="connsiteY2" fmla="*/ 831850 h 1663700"/>
                <a:gd name="connsiteX3" fmla="*/ 831850 w 831850"/>
                <a:gd name="connsiteY3" fmla="*/ 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850" h="1663700">
                  <a:moveTo>
                    <a:pt x="831850" y="0"/>
                  </a:moveTo>
                  <a:lnTo>
                    <a:pt x="831850" y="1663700"/>
                  </a:lnTo>
                  <a:cubicBezTo>
                    <a:pt x="372432" y="1663700"/>
                    <a:pt x="0" y="1291268"/>
                    <a:pt x="0" y="831850"/>
                  </a:cubicBezTo>
                  <a:cubicBezTo>
                    <a:pt x="0" y="372432"/>
                    <a:pt x="372432" y="0"/>
                    <a:pt x="831850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853E566-0972-4B42-8792-2C488B2E309B}"/>
                </a:ext>
              </a:extLst>
            </p:cNvPr>
            <p:cNvSpPr/>
            <p:nvPr/>
          </p:nvSpPr>
          <p:spPr>
            <a:xfrm>
              <a:off x="1857566" y="1503657"/>
              <a:ext cx="3479762" cy="157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B0903F7-B441-43D0-850C-C10C92D749A3}"/>
                </a:ext>
              </a:extLst>
            </p:cNvPr>
            <p:cNvSpPr/>
            <p:nvPr/>
          </p:nvSpPr>
          <p:spPr>
            <a:xfrm>
              <a:off x="1296733" y="1815364"/>
              <a:ext cx="954619" cy="9546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9D7F5FE-069E-4BE9-B5EE-B6E42C5F35AE}"/>
                </a:ext>
              </a:extLst>
            </p:cNvPr>
            <p:cNvSpPr/>
            <p:nvPr/>
          </p:nvSpPr>
          <p:spPr>
            <a:xfrm>
              <a:off x="5411031" y="1503657"/>
              <a:ext cx="95376" cy="157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: Shape 35">
              <a:extLst>
                <a:ext uri="{FF2B5EF4-FFF2-40B4-BE49-F238E27FC236}">
                  <a16:creationId xmlns:a16="http://schemas.microsoft.com/office/drawing/2014/main" id="{F1444A07-BCDA-4792-9296-938B7876BEA4}"/>
                </a:ext>
              </a:extLst>
            </p:cNvPr>
            <p:cNvSpPr/>
            <p:nvPr/>
          </p:nvSpPr>
          <p:spPr>
            <a:xfrm>
              <a:off x="1130692" y="4229085"/>
              <a:ext cx="757224" cy="1514448"/>
            </a:xfrm>
            <a:custGeom>
              <a:avLst/>
              <a:gdLst>
                <a:gd name="connsiteX0" fmla="*/ 831850 w 831850"/>
                <a:gd name="connsiteY0" fmla="*/ 0 h 1663700"/>
                <a:gd name="connsiteX1" fmla="*/ 831850 w 831850"/>
                <a:gd name="connsiteY1" fmla="*/ 1663700 h 1663700"/>
                <a:gd name="connsiteX2" fmla="*/ 0 w 831850"/>
                <a:gd name="connsiteY2" fmla="*/ 831850 h 1663700"/>
                <a:gd name="connsiteX3" fmla="*/ 831850 w 831850"/>
                <a:gd name="connsiteY3" fmla="*/ 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850" h="1663700">
                  <a:moveTo>
                    <a:pt x="831850" y="0"/>
                  </a:moveTo>
                  <a:lnTo>
                    <a:pt x="831850" y="1663700"/>
                  </a:lnTo>
                  <a:cubicBezTo>
                    <a:pt x="372432" y="1663700"/>
                    <a:pt x="0" y="1291268"/>
                    <a:pt x="0" y="831850"/>
                  </a:cubicBezTo>
                  <a:cubicBezTo>
                    <a:pt x="0" y="372432"/>
                    <a:pt x="372432" y="0"/>
                    <a:pt x="831850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EA5176F-A7DA-4D87-A067-C7F46AEE2F9A}"/>
                </a:ext>
              </a:extLst>
            </p:cNvPr>
            <p:cNvSpPr/>
            <p:nvPr/>
          </p:nvSpPr>
          <p:spPr>
            <a:xfrm>
              <a:off x="1857566" y="4197293"/>
              <a:ext cx="3479762" cy="157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C551B42-023F-40CA-8BDA-C39D9327FFD4}"/>
                </a:ext>
              </a:extLst>
            </p:cNvPr>
            <p:cNvSpPr/>
            <p:nvPr/>
          </p:nvSpPr>
          <p:spPr>
            <a:xfrm>
              <a:off x="1296733" y="4509000"/>
              <a:ext cx="954619" cy="9546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1CF7AFB-65BD-4A0E-BD86-F59505EF0B31}"/>
                </a:ext>
              </a:extLst>
            </p:cNvPr>
            <p:cNvSpPr/>
            <p:nvPr/>
          </p:nvSpPr>
          <p:spPr>
            <a:xfrm>
              <a:off x="5411031" y="4197293"/>
              <a:ext cx="95376" cy="157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: Shape 43">
              <a:extLst>
                <a:ext uri="{FF2B5EF4-FFF2-40B4-BE49-F238E27FC236}">
                  <a16:creationId xmlns:a16="http://schemas.microsoft.com/office/drawing/2014/main" id="{A2B77B12-562D-47E3-ADC0-A1599AB711AF}"/>
                </a:ext>
              </a:extLst>
            </p:cNvPr>
            <p:cNvSpPr/>
            <p:nvPr/>
          </p:nvSpPr>
          <p:spPr>
            <a:xfrm flipH="1">
              <a:off x="9965882" y="1535449"/>
              <a:ext cx="757224" cy="1514448"/>
            </a:xfrm>
            <a:custGeom>
              <a:avLst/>
              <a:gdLst>
                <a:gd name="connsiteX0" fmla="*/ 831850 w 831850"/>
                <a:gd name="connsiteY0" fmla="*/ 0 h 1663700"/>
                <a:gd name="connsiteX1" fmla="*/ 831850 w 831850"/>
                <a:gd name="connsiteY1" fmla="*/ 1663700 h 1663700"/>
                <a:gd name="connsiteX2" fmla="*/ 0 w 831850"/>
                <a:gd name="connsiteY2" fmla="*/ 831850 h 1663700"/>
                <a:gd name="connsiteX3" fmla="*/ 831850 w 831850"/>
                <a:gd name="connsiteY3" fmla="*/ 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850" h="1663700">
                  <a:moveTo>
                    <a:pt x="831850" y="0"/>
                  </a:moveTo>
                  <a:lnTo>
                    <a:pt x="831850" y="1663700"/>
                  </a:lnTo>
                  <a:cubicBezTo>
                    <a:pt x="372432" y="1663700"/>
                    <a:pt x="0" y="1291268"/>
                    <a:pt x="0" y="831850"/>
                  </a:cubicBezTo>
                  <a:cubicBezTo>
                    <a:pt x="0" y="372432"/>
                    <a:pt x="372432" y="0"/>
                    <a:pt x="831850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39A9E34-C906-47F5-922C-B108E4F9C972}"/>
                </a:ext>
              </a:extLst>
            </p:cNvPr>
            <p:cNvSpPr/>
            <p:nvPr/>
          </p:nvSpPr>
          <p:spPr>
            <a:xfrm flipH="1">
              <a:off x="6528996" y="1503657"/>
              <a:ext cx="3479762" cy="15780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067089-05F3-49D5-8422-53CF2AECD7A3}"/>
                </a:ext>
              </a:extLst>
            </p:cNvPr>
            <p:cNvSpPr/>
            <p:nvPr/>
          </p:nvSpPr>
          <p:spPr>
            <a:xfrm flipH="1">
              <a:off x="9614971" y="1815364"/>
              <a:ext cx="954619" cy="9546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8A1441-AAC8-472A-820F-DC54B29521B8}"/>
                </a:ext>
              </a:extLst>
            </p:cNvPr>
            <p:cNvSpPr/>
            <p:nvPr/>
          </p:nvSpPr>
          <p:spPr>
            <a:xfrm flipH="1">
              <a:off x="6359918" y="1503657"/>
              <a:ext cx="95376" cy="157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: Shape 50">
              <a:extLst>
                <a:ext uri="{FF2B5EF4-FFF2-40B4-BE49-F238E27FC236}">
                  <a16:creationId xmlns:a16="http://schemas.microsoft.com/office/drawing/2014/main" id="{2C7B6320-F317-4BEB-A136-41AB763D807B}"/>
                </a:ext>
              </a:extLst>
            </p:cNvPr>
            <p:cNvSpPr/>
            <p:nvPr/>
          </p:nvSpPr>
          <p:spPr>
            <a:xfrm flipH="1">
              <a:off x="9965882" y="4229085"/>
              <a:ext cx="757224" cy="1514448"/>
            </a:xfrm>
            <a:custGeom>
              <a:avLst/>
              <a:gdLst>
                <a:gd name="connsiteX0" fmla="*/ 831850 w 831850"/>
                <a:gd name="connsiteY0" fmla="*/ 0 h 1663700"/>
                <a:gd name="connsiteX1" fmla="*/ 831850 w 831850"/>
                <a:gd name="connsiteY1" fmla="*/ 1663700 h 1663700"/>
                <a:gd name="connsiteX2" fmla="*/ 0 w 831850"/>
                <a:gd name="connsiteY2" fmla="*/ 831850 h 1663700"/>
                <a:gd name="connsiteX3" fmla="*/ 831850 w 831850"/>
                <a:gd name="connsiteY3" fmla="*/ 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850" h="1663700">
                  <a:moveTo>
                    <a:pt x="831850" y="0"/>
                  </a:moveTo>
                  <a:lnTo>
                    <a:pt x="831850" y="1663700"/>
                  </a:lnTo>
                  <a:cubicBezTo>
                    <a:pt x="372432" y="1663700"/>
                    <a:pt x="0" y="1291268"/>
                    <a:pt x="0" y="831850"/>
                  </a:cubicBezTo>
                  <a:cubicBezTo>
                    <a:pt x="0" y="372432"/>
                    <a:pt x="372432" y="0"/>
                    <a:pt x="831850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ED91B3D-2B47-42DB-8C37-76142FC85B10}"/>
                </a:ext>
              </a:extLst>
            </p:cNvPr>
            <p:cNvSpPr/>
            <p:nvPr/>
          </p:nvSpPr>
          <p:spPr>
            <a:xfrm flipH="1">
              <a:off x="6528996" y="4197293"/>
              <a:ext cx="3479762" cy="157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CE3933D-7887-492A-A1F8-72F974C30EA9}"/>
                </a:ext>
              </a:extLst>
            </p:cNvPr>
            <p:cNvSpPr/>
            <p:nvPr/>
          </p:nvSpPr>
          <p:spPr>
            <a:xfrm flipH="1">
              <a:off x="9614971" y="4509000"/>
              <a:ext cx="954619" cy="9546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1C12808-460A-4FAF-93DB-FE7980B56061}"/>
                </a:ext>
              </a:extLst>
            </p:cNvPr>
            <p:cNvSpPr/>
            <p:nvPr/>
          </p:nvSpPr>
          <p:spPr>
            <a:xfrm flipH="1">
              <a:off x="6359918" y="4197293"/>
              <a:ext cx="95376" cy="157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BF67EA4-55C0-47CB-8189-8D1B83CFABD6}"/>
                </a:ext>
              </a:extLst>
            </p:cNvPr>
            <p:cNvSpPr txBox="1"/>
            <p:nvPr/>
          </p:nvSpPr>
          <p:spPr>
            <a:xfrm>
              <a:off x="2130760" y="2045764"/>
              <a:ext cx="2679793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605"/>
                </a:lnSpc>
              </a:pPr>
              <a:r>
                <a:rPr lang="en-US" sz="20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Company Intro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3301EF5-9F03-481C-A5DE-7A273A3FB417}"/>
                </a:ext>
              </a:extLst>
            </p:cNvPr>
            <p:cNvSpPr txBox="1"/>
            <p:nvPr/>
          </p:nvSpPr>
          <p:spPr>
            <a:xfrm>
              <a:off x="1364659" y="1988074"/>
              <a:ext cx="8187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ACC6810-6BE3-4363-BDCB-889B30B80BEE}"/>
                </a:ext>
              </a:extLst>
            </p:cNvPr>
            <p:cNvSpPr txBox="1"/>
            <p:nvPr/>
          </p:nvSpPr>
          <p:spPr>
            <a:xfrm>
              <a:off x="6697008" y="2092617"/>
              <a:ext cx="2679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Tools &amp; Technology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772275B-2707-4FCE-AC8B-652FC49371E1}"/>
                </a:ext>
              </a:extLst>
            </p:cNvPr>
            <p:cNvSpPr txBox="1"/>
            <p:nvPr/>
          </p:nvSpPr>
          <p:spPr>
            <a:xfrm>
              <a:off x="2236174" y="4783670"/>
              <a:ext cx="2679793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605"/>
                </a:lnSpc>
              </a:pPr>
              <a:r>
                <a:rPr lang="en-US" sz="20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Project - Minor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A47077F-1767-4E45-9F09-FEB5B2CB1ABB}"/>
                </a:ext>
              </a:extLst>
            </p:cNvPr>
            <p:cNvSpPr txBox="1"/>
            <p:nvPr/>
          </p:nvSpPr>
          <p:spPr>
            <a:xfrm>
              <a:off x="6928980" y="4783670"/>
              <a:ext cx="2679793" cy="410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605"/>
                </a:lnSpc>
              </a:pPr>
              <a:r>
                <a:rPr lang="en-US" sz="20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Project Information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13D9903-FBF1-4B09-9B3D-48E4D4DB838D}"/>
                </a:ext>
              </a:extLst>
            </p:cNvPr>
            <p:cNvSpPr txBox="1"/>
            <p:nvPr/>
          </p:nvSpPr>
          <p:spPr>
            <a:xfrm>
              <a:off x="1364659" y="4701148"/>
              <a:ext cx="8187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CA108E7-4EF4-4C57-A5C9-FAACC14D681C}"/>
                </a:ext>
              </a:extLst>
            </p:cNvPr>
            <p:cNvSpPr txBox="1"/>
            <p:nvPr/>
          </p:nvSpPr>
          <p:spPr>
            <a:xfrm>
              <a:off x="9682897" y="4701148"/>
              <a:ext cx="8187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04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4D6FF58-509D-4145-A735-76A4CF6E279B}"/>
                </a:ext>
              </a:extLst>
            </p:cNvPr>
            <p:cNvSpPr txBox="1"/>
            <p:nvPr/>
          </p:nvSpPr>
          <p:spPr>
            <a:xfrm>
              <a:off x="9682897" y="2000285"/>
              <a:ext cx="8187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02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D71C9-B3A0-E809-4720-ECF568ECB13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</p:spTree>
    <p:extLst>
      <p:ext uri="{BB962C8B-B14F-4D97-AF65-F5344CB8AC3E}">
        <p14:creationId xmlns:p14="http://schemas.microsoft.com/office/powerpoint/2010/main" val="3933420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D9283-8474-65AB-82AD-F6597E9AC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665D-E3B5-E488-A1CD-E975E87F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– 4 : </a:t>
            </a:r>
            <a:r>
              <a:rPr lang="en-US" sz="4000" spc="44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Blood Donation Forecast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 – Workflow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2085C-E23D-FB89-789E-5FE1476D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0D28C-8372-1177-AC79-3BDE3A0F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20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0B1BF128-31A5-DEC6-E3B7-34F6DDDE1A77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0CCBB-4534-25D3-DA1E-94E88825BD6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U &amp; P U. Patel Department of Computer Engineering, CSPIT, CHARUSAT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69E7EC-DF0F-5ABB-5225-8D03AA61C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87" y="2025269"/>
            <a:ext cx="10388319" cy="3989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2198E9-6871-1CC6-A6F9-69CA1EAACE18}"/>
              </a:ext>
            </a:extLst>
          </p:cNvPr>
          <p:cNvSpPr txBox="1"/>
          <p:nvPr/>
        </p:nvSpPr>
        <p:spPr>
          <a:xfrm>
            <a:off x="1892411" y="6116172"/>
            <a:ext cx="9476295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binary variable representing whether he/she donated blood in March 2007 </a:t>
            </a:r>
          </a:p>
        </p:txBody>
      </p:sp>
    </p:spTree>
    <p:extLst>
      <p:ext uri="{BB962C8B-B14F-4D97-AF65-F5344CB8AC3E}">
        <p14:creationId xmlns:p14="http://schemas.microsoft.com/office/powerpoint/2010/main" val="272008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081BB-22CC-E628-973B-A17541287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D060-04EA-15A7-5BE9-BE4B8F94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– 4 : </a:t>
            </a:r>
            <a:r>
              <a:rPr lang="en-US" sz="4000" spc="44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Blood Donation Forecast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 – Result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7E383-97AD-9232-2BC5-F1D66D9B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CF768-78AE-0D39-9D59-1919DDBA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21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793DC482-74A4-361E-9D4A-833FC729D28C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06FAA-0839-3EC3-9AF3-1BB9C4D570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U &amp; P U. Patel Department of Computer Engineering, CSPIT, CHARUSAT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63E24-2ED5-5F08-72F7-9AC509DB0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65" y="2118104"/>
            <a:ext cx="6911433" cy="384029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F95F1C-6E8F-980D-873F-CBD7F49FF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5956"/>
              </p:ext>
            </p:extLst>
          </p:nvPr>
        </p:nvGraphicFramePr>
        <p:xfrm>
          <a:off x="7332437" y="3566443"/>
          <a:ext cx="48359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976">
                  <a:extLst>
                    <a:ext uri="{9D8B030D-6E8A-4147-A177-3AD203B41FA5}">
                      <a16:colId xmlns:a16="http://schemas.microsoft.com/office/drawing/2014/main" val="390875441"/>
                    </a:ext>
                  </a:extLst>
                </a:gridCol>
                <a:gridCol w="2417976">
                  <a:extLst>
                    <a:ext uri="{9D8B030D-6E8A-4147-A177-3AD203B41FA5}">
                      <a16:colId xmlns:a16="http://schemas.microsoft.com/office/drawing/2014/main" val="2828978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ACCU.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4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793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BC5CD-0AA9-3631-926D-CB6D36527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4C2B-666F-708E-3EF9-6E391B46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– 3 : </a:t>
            </a:r>
            <a:r>
              <a:rPr lang="en-US" sz="4000" spc="44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Blood Donation Forecast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 – Photo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5D2F-73A8-2EF5-D045-772C1AF2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6C85-CB2B-AF1A-0E33-CE73F3AE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22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9AE7BB2E-C5CD-99FE-BB77-3A81F45E5EE0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B3858-F596-DB09-35B0-2437A546623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U &amp; P U. Patel Department of Computer Engineering, CSPIT, CHARUSAT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883A3B-B93A-B288-70E0-DC9510F14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138" y="1748065"/>
            <a:ext cx="7388117" cy="45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7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D1115-3887-DF1D-08EC-618F87D1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D3E1-5658-EAFE-CBE1-F4C4285D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– 5 : </a:t>
            </a:r>
            <a:r>
              <a:rPr lang="en-US" sz="4000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Friday Sales Prediction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41D3-BAD2-092B-41A9-507B9566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56FF-6BB2-EF86-1813-8B519FF8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23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210B810D-E497-E748-3023-2B2D1CDF162A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2FC6E-0BE4-CFF3-3774-B33D045C709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F52AF59-7974-7A73-50B4-E48491CBBC1E}"/>
              </a:ext>
            </a:extLst>
          </p:cNvPr>
          <p:cNvSpPr txBox="1"/>
          <p:nvPr/>
        </p:nvSpPr>
        <p:spPr>
          <a:xfrm>
            <a:off x="469900" y="1629212"/>
            <a:ext cx="11040228" cy="1709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900" b="1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: </a:t>
            </a:r>
            <a:r>
              <a:rPr lang="en-US" sz="1900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from emails to social media posts, 80 percent of extant text data is not structured. </a:t>
            </a:r>
          </a:p>
          <a:p>
            <a:pPr algn="just">
              <a:lnSpc>
                <a:spcPct val="150000"/>
              </a:lnSpc>
            </a:pPr>
            <a:r>
              <a:rPr lang="en-US" sz="19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mining is a way to extract valuable insights from this type of raw data. The method of </a:t>
            </a:r>
          </a:p>
          <a:p>
            <a:pPr algn="just">
              <a:lnSpc>
                <a:spcPct val="150000"/>
              </a:lnSpc>
            </a:pPr>
            <a:r>
              <a:rPr lang="en-US" sz="19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mining converts unstructured text data into a structured format, promoting the </a:t>
            </a:r>
          </a:p>
          <a:p>
            <a:pPr algn="just">
              <a:lnSpc>
                <a:spcPct val="150000"/>
              </a:lnSpc>
            </a:pPr>
            <a:r>
              <a:rPr lang="en-US" sz="1900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identification of important patterns and associations within data sets.</a:t>
            </a:r>
            <a:endParaRPr lang="en-US" sz="1900" kern="1200" spc="77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1DFED8-8BB6-214D-8BCE-E7EF0B81CBCA}"/>
              </a:ext>
            </a:extLst>
          </p:cNvPr>
          <p:cNvSpPr txBox="1"/>
          <p:nvPr/>
        </p:nvSpPr>
        <p:spPr>
          <a:xfrm>
            <a:off x="389620" y="4107241"/>
            <a:ext cx="2980703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4B54E-794D-309A-A67B-B25C55D2A86D}"/>
              </a:ext>
            </a:extLst>
          </p:cNvPr>
          <p:cNvSpPr txBox="1"/>
          <p:nvPr/>
        </p:nvSpPr>
        <p:spPr>
          <a:xfrm>
            <a:off x="395443" y="4729252"/>
            <a:ext cx="345564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Null values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Range values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Categorical values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Standardization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kern="1200" spc="77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7D138D-EE5F-2055-6DF5-F974A12A4F20}"/>
              </a:ext>
            </a:extLst>
          </p:cNvPr>
          <p:cNvSpPr txBox="1"/>
          <p:nvPr/>
        </p:nvSpPr>
        <p:spPr>
          <a:xfrm>
            <a:off x="4246648" y="4107241"/>
            <a:ext cx="2980703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3B7D9C-7826-E358-E5C4-DE454CCED552}"/>
              </a:ext>
            </a:extLst>
          </p:cNvPr>
          <p:cNvSpPr txBox="1"/>
          <p:nvPr/>
        </p:nvSpPr>
        <p:spPr>
          <a:xfrm>
            <a:off x="4252471" y="4729252"/>
            <a:ext cx="34556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5 lakhs rows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12 column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77C3B9-C1D9-5AC2-A2CA-06A0FB0F5EFE}"/>
              </a:ext>
            </a:extLst>
          </p:cNvPr>
          <p:cNvSpPr txBox="1"/>
          <p:nvPr/>
        </p:nvSpPr>
        <p:spPr>
          <a:xfrm>
            <a:off x="7326277" y="4078871"/>
            <a:ext cx="2980703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EAA90C-000A-03C2-6B78-253881039342}"/>
              </a:ext>
            </a:extLst>
          </p:cNvPr>
          <p:cNvSpPr txBox="1"/>
          <p:nvPr/>
        </p:nvSpPr>
        <p:spPr>
          <a:xfrm>
            <a:off x="7332100" y="4700882"/>
            <a:ext cx="479410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Simple linear regression – 12.63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Decision tree regression – 55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Random forest regression – 63.10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 err="1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XGBoost</a:t>
            </a: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 Regression – 67.16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kern="1200" spc="77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C55F9C-1AAE-8BD9-EE25-0CC6E0490372}"/>
              </a:ext>
            </a:extLst>
          </p:cNvPr>
          <p:cNvSpPr txBox="1"/>
          <p:nvPr/>
        </p:nvSpPr>
        <p:spPr>
          <a:xfrm>
            <a:off x="404872" y="3432540"/>
            <a:ext cx="3381102" cy="606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? : </a:t>
            </a:r>
            <a:r>
              <a:rPr lang="en-US" sz="2400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2452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7F2ED-4F4A-A289-5852-506B84617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411D-1B62-6246-B46A-9723A2DF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– 5 : </a:t>
            </a:r>
            <a:r>
              <a:rPr lang="en-US" sz="4000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Friday Sales Prediction -</a:t>
            </a:r>
            <a:r>
              <a:rPr lang="en-US" sz="4000" b="1" kern="1200" spc="77" dirty="0">
                <a:latin typeface="Acherus Militant Light"/>
              </a:rPr>
              <a:t> </a:t>
            </a:r>
            <a:r>
              <a:rPr lang="en-US" sz="4000" kern="1200" spc="77" dirty="0">
                <a:latin typeface="Acherus Militant Light"/>
              </a:rPr>
              <a:t>Problem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F48CC-14C0-C17B-E427-327BA9C7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E711-A60F-405F-B1AC-47CBF3D68ECE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3194-BB09-F5A4-4821-98A27F4D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24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83F5DB45-F4B3-3596-37D2-F43D2BB5E06C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D10CE-4A05-726D-F1FB-EF10131670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3FA06-72C3-1E68-1CAD-BCA776FD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3917"/>
            <a:ext cx="4284856" cy="3293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C1A567-03DC-5802-0158-35E1DB4DD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856" y="2316116"/>
            <a:ext cx="4648603" cy="32159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C60E4-BBCB-F9CF-F1E3-48F52784E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833" y="2487177"/>
            <a:ext cx="2514818" cy="30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4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643602-C641-0C93-4C43-A878DB42C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441" y="2145206"/>
            <a:ext cx="11264899" cy="1283794"/>
          </a:xfrm>
        </p:spPr>
        <p:txBody>
          <a:bodyPr/>
          <a:lstStyle/>
          <a:p>
            <a:r>
              <a:rPr lang="en-US" sz="5400" b="1" u="sng" kern="1200" spc="77" dirty="0">
                <a:latin typeface="Acherus Militant Light"/>
              </a:rPr>
              <a:t>Music Recommendation System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22EB-9BC1-B3CB-224C-3B4CCBA36D1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09B6D27-A9B7-4132-B777-000F5863B3A3}" type="datetime3">
              <a:rPr lang="en-US" smtClean="0"/>
              <a:t>1 May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ABCD4-64F6-D101-84AB-46FCA11767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EAC8D-C28C-61AF-92AF-F77CD6F7FA2E}"/>
              </a:ext>
            </a:extLst>
          </p:cNvPr>
          <p:cNvSpPr>
            <a:spLocks noGrp="1"/>
          </p:cNvSpPr>
          <p:nvPr>
            <p:ph type="ftr" idx="4294967295"/>
          </p:nvPr>
        </p:nvSpPr>
        <p:spPr>
          <a:xfrm>
            <a:off x="5486400" y="6466782"/>
            <a:ext cx="6705600" cy="365125"/>
          </a:xfrm>
        </p:spPr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</p:spTree>
    <p:extLst>
      <p:ext uri="{BB962C8B-B14F-4D97-AF65-F5344CB8AC3E}">
        <p14:creationId xmlns:p14="http://schemas.microsoft.com/office/powerpoint/2010/main" val="2866297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E7E9E-D2C4-7DC7-B6BB-B0D11DA1A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E61A-21C5-ECD5-F61E-EAC873F1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 Recommendation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1E90-C9F8-CF11-8333-F547E41D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F3A86-588B-322C-D400-B8F74782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26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1054840B-6D9C-535C-8AF7-8454A924792D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F2ABC-3C63-EA3F-47E5-4AE61FC96D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4094609-0DAA-A969-0C7A-1B29D1FAE27C}"/>
              </a:ext>
            </a:extLst>
          </p:cNvPr>
          <p:cNvSpPr txBox="1"/>
          <p:nvPr/>
        </p:nvSpPr>
        <p:spPr>
          <a:xfrm>
            <a:off x="469900" y="1629212"/>
            <a:ext cx="11040228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b="1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: </a:t>
            </a:r>
            <a:r>
              <a:rPr lang="en-US" sz="2000" kern="1200" spc="77" dirty="0">
                <a:latin typeface="Acherus Militant Light"/>
              </a:rPr>
              <a:t>Create a personalized music recommendation system that suggests tracks, albums, and  		  playlists based on </a:t>
            </a:r>
          </a:p>
          <a:p>
            <a:pPr algn="just"/>
            <a:r>
              <a:rPr lang="en-US" sz="2000" kern="1200" spc="77" dirty="0">
                <a:latin typeface="Acherus Militant Light"/>
              </a:rPr>
              <a:t>		user preferences,</a:t>
            </a:r>
          </a:p>
          <a:p>
            <a:pPr algn="just"/>
            <a:r>
              <a:rPr lang="en-US" sz="2000" kern="1200" spc="77" dirty="0">
                <a:latin typeface="Acherus Militant Light"/>
              </a:rPr>
              <a:t>		listening history, </a:t>
            </a:r>
          </a:p>
          <a:p>
            <a:pPr algn="just"/>
            <a:r>
              <a:rPr lang="en-US" sz="2000" kern="1200" spc="77" dirty="0">
                <a:latin typeface="Acherus Militant Light"/>
              </a:rPr>
              <a:t>		and content based and other 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0A1BEF-B393-00EE-C6B0-2C589A7EE973}"/>
              </a:ext>
            </a:extLst>
          </p:cNvPr>
          <p:cNvSpPr txBox="1"/>
          <p:nvPr/>
        </p:nvSpPr>
        <p:spPr>
          <a:xfrm>
            <a:off x="469900" y="3294761"/>
            <a:ext cx="2980703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1C4A50-D8F1-8964-982A-B9EFA5E0C42E}"/>
              </a:ext>
            </a:extLst>
          </p:cNvPr>
          <p:cNvSpPr txBox="1"/>
          <p:nvPr/>
        </p:nvSpPr>
        <p:spPr>
          <a:xfrm>
            <a:off x="469899" y="3993100"/>
            <a:ext cx="61571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- 1  random recommendations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-2_1  content based recommendation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-2_2  content based recommendation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– 3 Mixed model</a:t>
            </a:r>
          </a:p>
        </p:txBody>
      </p:sp>
    </p:spTree>
    <p:extLst>
      <p:ext uri="{BB962C8B-B14F-4D97-AF65-F5344CB8AC3E}">
        <p14:creationId xmlns:p14="http://schemas.microsoft.com/office/powerpoint/2010/main" val="2591987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25D3E-353E-579E-BF22-98AF0563D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402B-9619-F9CF-E8D3-0F5B0BB6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 Recommendation System – Model - 1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E37A-596A-4D14-4D52-23A5F765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FBB27-A1EB-937B-B14E-DA4A9F53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27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201C184C-41F5-38E3-9BB3-C0D33BE8DF2F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CC980-5F92-2734-AA76-F8EF964BC45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F906637-647F-6083-EB3B-144D1EFD81D0}"/>
              </a:ext>
            </a:extLst>
          </p:cNvPr>
          <p:cNvSpPr txBox="1"/>
          <p:nvPr/>
        </p:nvSpPr>
        <p:spPr>
          <a:xfrm>
            <a:off x="469900" y="1761187"/>
            <a:ext cx="1104022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- 1  </a:t>
            </a:r>
            <a:r>
              <a:rPr lang="en-US" sz="2000" b="1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random</a:t>
            </a:r>
            <a:r>
              <a:rPr lang="en-US" sz="1800" b="1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 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2D909-0BE8-425E-A1E0-5F7BE9B36441}"/>
              </a:ext>
            </a:extLst>
          </p:cNvPr>
          <p:cNvSpPr txBox="1"/>
          <p:nvPr/>
        </p:nvSpPr>
        <p:spPr>
          <a:xfrm>
            <a:off x="402083" y="4026572"/>
            <a:ext cx="2980703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07637-49AB-FCEE-4113-DBA2876899C8}"/>
              </a:ext>
            </a:extLst>
          </p:cNvPr>
          <p:cNvSpPr txBox="1"/>
          <p:nvPr/>
        </p:nvSpPr>
        <p:spPr>
          <a:xfrm>
            <a:off x="402083" y="2934765"/>
            <a:ext cx="52445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Make random recommendation model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Algorithm : 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NLP – </a:t>
            </a:r>
            <a:r>
              <a:rPr lang="en-US" sz="2000" kern="1200" spc="77" dirty="0" err="1">
                <a:latin typeface="Acherus Militant Light"/>
                <a:sym typeface="Acherus Militant Light"/>
              </a:rPr>
              <a:t>tf-idf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 </a:t>
            </a:r>
            <a:endParaRPr lang="en-US" sz="2000" kern="1200" spc="77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FAEA0C-192A-9333-2AEA-F651D209ADDD}"/>
              </a:ext>
            </a:extLst>
          </p:cNvPr>
          <p:cNvSpPr txBox="1"/>
          <p:nvPr/>
        </p:nvSpPr>
        <p:spPr>
          <a:xfrm>
            <a:off x="402083" y="2237888"/>
            <a:ext cx="3472333" cy="62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and Model ?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B036F6-A58D-17B9-9D09-9786920BAF9A}"/>
              </a:ext>
            </a:extLst>
          </p:cNvPr>
          <p:cNvSpPr txBox="1"/>
          <p:nvPr/>
        </p:nvSpPr>
        <p:spPr>
          <a:xfrm>
            <a:off x="402083" y="4666299"/>
            <a:ext cx="34556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kern="1200" spc="77" dirty="0" err="1">
                <a:latin typeface="Acherus Militant Light"/>
                <a:sym typeface="Acherus Militant Light"/>
              </a:rPr>
              <a:t>songdata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 (Kaggle.com)</a:t>
            </a:r>
          </a:p>
          <a:p>
            <a:pPr lvl="5" algn="just"/>
            <a:r>
              <a:rPr lang="en-US" sz="2000" kern="1200" spc="77" dirty="0">
                <a:latin typeface="Acherus Militant Light"/>
                <a:sym typeface="Acherus Militant Light"/>
              </a:rPr>
              <a:t>	 rows : 57650</a:t>
            </a:r>
          </a:p>
          <a:p>
            <a:pPr lvl="5" algn="just"/>
            <a:r>
              <a:rPr lang="en-US" sz="2000" kern="1200" spc="77" dirty="0">
                <a:latin typeface="Acherus Militant Light"/>
                <a:sym typeface="Acherus Militant Light"/>
              </a:rPr>
              <a:t>	 column : 4</a:t>
            </a:r>
          </a:p>
          <a:p>
            <a:pPr lvl="4" algn="just"/>
            <a:r>
              <a:rPr lang="en-US" sz="2000" kern="1200" spc="77" dirty="0">
                <a:latin typeface="Acherus Militant Light"/>
                <a:sym typeface="Acherus Militant Ligh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78743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B5BCC-46CF-543A-31E8-E41B22976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8BA9-476B-C697-2DEF-2740C324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 Recommendation System – Model –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BA47-62FC-F6E1-13A2-C7F30DDA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69808-8264-B436-9060-F6071607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28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58115EE7-7D2C-E1C9-EFDD-BF282EDCCCA2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EDDD7-004B-DC7D-FA76-6514027BA5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5521ED2-E42A-31A2-C902-EC1BBC64A0C5}"/>
              </a:ext>
            </a:extLst>
          </p:cNvPr>
          <p:cNvSpPr txBox="1"/>
          <p:nvPr/>
        </p:nvSpPr>
        <p:spPr>
          <a:xfrm>
            <a:off x="469900" y="1761187"/>
            <a:ext cx="1104022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- 1  random recommendations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Photo</a:t>
            </a:r>
            <a:endParaRPr lang="en-US" sz="2000" b="1" kern="1200" spc="77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0FA58-2763-F6D4-D816-49B0011D2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2455227"/>
            <a:ext cx="4741033" cy="2409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ECB082-71DD-45D8-0570-2881DA4E2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56" y="2523749"/>
            <a:ext cx="6039372" cy="2265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2108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B7771-805F-9FD1-A97B-D42712BBB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36BA-E5A3-F2C8-AA45-17542757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 Recommendation System – Model – 2_1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AA6DB-B6BC-CB93-6428-B59FDE9F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45B3E-A1C6-0730-77C4-6B9ADA23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29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DDEEDADE-5DEE-545C-AB43-6369C413DE23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15EB3-2023-E1AC-AC6B-FACCCD52C43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102DA9F-F5D4-16DF-A08D-D11CEC246A70}"/>
              </a:ext>
            </a:extLst>
          </p:cNvPr>
          <p:cNvSpPr txBox="1"/>
          <p:nvPr/>
        </p:nvSpPr>
        <p:spPr>
          <a:xfrm>
            <a:off x="469900" y="1761187"/>
            <a:ext cx="1104022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-2_1  content based recommendation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28BB2-10F8-121C-2674-276A81689212}"/>
              </a:ext>
            </a:extLst>
          </p:cNvPr>
          <p:cNvSpPr txBox="1"/>
          <p:nvPr/>
        </p:nvSpPr>
        <p:spPr>
          <a:xfrm>
            <a:off x="402083" y="4026572"/>
            <a:ext cx="2980703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04B57-0520-8045-D0E8-E2A1800025EB}"/>
              </a:ext>
            </a:extLst>
          </p:cNvPr>
          <p:cNvSpPr txBox="1"/>
          <p:nvPr/>
        </p:nvSpPr>
        <p:spPr>
          <a:xfrm>
            <a:off x="402083" y="2934765"/>
            <a:ext cx="6422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Make random recommendation model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Algorithm : </a:t>
            </a:r>
            <a:r>
              <a:rPr lang="en-US" sz="2000" kern="1200" spc="77" dirty="0" err="1">
                <a:latin typeface="Acherus Militant Light"/>
                <a:sym typeface="Acherus Militant Light"/>
              </a:rPr>
              <a:t>tf-idf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 algorithm and cosine similarities</a:t>
            </a:r>
            <a:endParaRPr lang="en-US" sz="2000" kern="1200" spc="77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41A988-3B31-CD5D-1CD2-ED3621D9DDB7}"/>
              </a:ext>
            </a:extLst>
          </p:cNvPr>
          <p:cNvSpPr txBox="1"/>
          <p:nvPr/>
        </p:nvSpPr>
        <p:spPr>
          <a:xfrm>
            <a:off x="402083" y="2237888"/>
            <a:ext cx="3472333" cy="62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and Model ?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61292-9890-CDB6-B70E-24B35AD556FA}"/>
              </a:ext>
            </a:extLst>
          </p:cNvPr>
          <p:cNvSpPr txBox="1"/>
          <p:nvPr/>
        </p:nvSpPr>
        <p:spPr>
          <a:xfrm>
            <a:off x="402083" y="4666299"/>
            <a:ext cx="34556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kern="1200" spc="77" dirty="0" err="1">
                <a:latin typeface="Acherus Militant Light"/>
                <a:sym typeface="Acherus Militant Light"/>
              </a:rPr>
              <a:t>songdata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 (Kaggle.com)</a:t>
            </a:r>
          </a:p>
          <a:p>
            <a:pPr lvl="5" algn="just"/>
            <a:r>
              <a:rPr lang="en-US" sz="2000" kern="1200" spc="77" dirty="0">
                <a:latin typeface="Acherus Militant Light"/>
                <a:sym typeface="Acherus Militant Light"/>
              </a:rPr>
              <a:t>	 rows : 57650</a:t>
            </a:r>
          </a:p>
          <a:p>
            <a:pPr lvl="5" algn="just"/>
            <a:r>
              <a:rPr lang="en-US" sz="2000" kern="1200" spc="77" dirty="0">
                <a:latin typeface="Acherus Militant Light"/>
                <a:sym typeface="Acherus Militant Light"/>
              </a:rPr>
              <a:t>	 column : 4</a:t>
            </a:r>
          </a:p>
          <a:p>
            <a:pPr lvl="4" algn="just"/>
            <a:r>
              <a:rPr lang="en-US" sz="2000" kern="1200" spc="77" dirty="0">
                <a:latin typeface="Acherus Militant Light"/>
                <a:sym typeface="Acherus Militant Ligh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5020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F3696-EFBF-E9D1-6250-67C6FA1B6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DB78-B6B3-6E3E-D6E1-C1983C62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BC89-44D3-8163-2E67-3F8EDA9D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F0AD-60E2-4924-8AD6-E9A255E363E0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46F04-E1BF-4BC4-1189-40C367EB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7B8D2-006A-04F9-EB47-627C88E6F1D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4AF2E9-7117-8291-B33D-96D491F5255F}"/>
              </a:ext>
            </a:extLst>
          </p:cNvPr>
          <p:cNvCxnSpPr>
            <a:cxnSpLocks/>
            <a:endCxn id="2062" idx="4"/>
          </p:cNvCxnSpPr>
          <p:nvPr/>
        </p:nvCxnSpPr>
        <p:spPr>
          <a:xfrm flipH="1">
            <a:off x="2843563" y="1802876"/>
            <a:ext cx="3331" cy="44118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00C326A-7D07-96D6-3B10-8E7977F260AC}"/>
              </a:ext>
            </a:extLst>
          </p:cNvPr>
          <p:cNvSpPr/>
          <p:nvPr/>
        </p:nvSpPr>
        <p:spPr>
          <a:xfrm>
            <a:off x="2780294" y="1949085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16D7845-DE47-081A-C297-F3F257614F12}"/>
              </a:ext>
            </a:extLst>
          </p:cNvPr>
          <p:cNvSpPr/>
          <p:nvPr/>
        </p:nvSpPr>
        <p:spPr>
          <a:xfrm>
            <a:off x="2780294" y="2371894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E3DD57-9F97-6136-79CF-BC05278EB4BE}"/>
              </a:ext>
            </a:extLst>
          </p:cNvPr>
          <p:cNvSpPr txBox="1"/>
          <p:nvPr/>
        </p:nvSpPr>
        <p:spPr>
          <a:xfrm>
            <a:off x="2913085" y="1802876"/>
            <a:ext cx="2073693" cy="402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5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 Intro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CAC0FB-2D2B-8A88-F99F-B23983F4BE7C}"/>
              </a:ext>
            </a:extLst>
          </p:cNvPr>
          <p:cNvSpPr txBox="1"/>
          <p:nvPr/>
        </p:nvSpPr>
        <p:spPr>
          <a:xfrm>
            <a:off x="2913085" y="2236640"/>
            <a:ext cx="2526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 &amp; Technology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EBCC4C-D47A-224A-2D87-063A0EE451F5}"/>
              </a:ext>
            </a:extLst>
          </p:cNvPr>
          <p:cNvSpPr txBox="1"/>
          <p:nvPr/>
        </p:nvSpPr>
        <p:spPr>
          <a:xfrm>
            <a:off x="2913085" y="2673798"/>
            <a:ext cx="2526181" cy="410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5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- Minor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4F9BF6D-85EB-09C3-EB6B-FA726C9B443B}"/>
              </a:ext>
            </a:extLst>
          </p:cNvPr>
          <p:cNvSpPr/>
          <p:nvPr/>
        </p:nvSpPr>
        <p:spPr>
          <a:xfrm>
            <a:off x="2780294" y="2803286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20660E-D739-F627-DD93-1366880891D3}"/>
              </a:ext>
            </a:extLst>
          </p:cNvPr>
          <p:cNvCxnSpPr>
            <a:cxnSpLocks/>
            <a:endCxn id="57" idx="4"/>
          </p:cNvCxnSpPr>
          <p:nvPr/>
        </p:nvCxnSpPr>
        <p:spPr>
          <a:xfrm>
            <a:off x="3819426" y="3190821"/>
            <a:ext cx="433" cy="15157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7DCC27-F387-7A5D-DD0E-102174A4E8BF}"/>
              </a:ext>
            </a:extLst>
          </p:cNvPr>
          <p:cNvCxnSpPr>
            <a:cxnSpLocks/>
          </p:cNvCxnSpPr>
          <p:nvPr/>
        </p:nvCxnSpPr>
        <p:spPr>
          <a:xfrm>
            <a:off x="2846894" y="4999076"/>
            <a:ext cx="0" cy="4708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160C6F0F-DAD6-C4B2-B271-D16B1056175F}"/>
              </a:ext>
            </a:extLst>
          </p:cNvPr>
          <p:cNvSpPr/>
          <p:nvPr/>
        </p:nvSpPr>
        <p:spPr>
          <a:xfrm>
            <a:off x="3753259" y="3269826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DEB50E-9CEA-3DC7-2217-9B6B19CA8BB8}"/>
              </a:ext>
            </a:extLst>
          </p:cNvPr>
          <p:cNvSpPr txBox="1"/>
          <p:nvPr/>
        </p:nvSpPr>
        <p:spPr>
          <a:xfrm>
            <a:off x="3891130" y="3123617"/>
            <a:ext cx="3254388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5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T-1 : </a:t>
            </a:r>
            <a:r>
              <a:rPr lang="en-US" sz="1600" spc="49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Task Management App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2DB018-DDE9-3382-CD49-F513ADD87551}"/>
              </a:ext>
            </a:extLst>
          </p:cNvPr>
          <p:cNvSpPr txBox="1"/>
          <p:nvPr/>
        </p:nvSpPr>
        <p:spPr>
          <a:xfrm>
            <a:off x="3891129" y="3491569"/>
            <a:ext cx="2526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T-2 : </a:t>
            </a:r>
            <a:r>
              <a:rPr lang="en-US" sz="16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Predict </a:t>
            </a:r>
            <a:r>
              <a:rPr lang="en-US" sz="16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home prices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97D8C4-77CA-1A88-0B8B-4E611EF87953}"/>
              </a:ext>
            </a:extLst>
          </p:cNvPr>
          <p:cNvSpPr txBox="1"/>
          <p:nvPr/>
        </p:nvSpPr>
        <p:spPr>
          <a:xfrm>
            <a:off x="3891129" y="3762889"/>
            <a:ext cx="2526181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5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T-3 : </a:t>
            </a:r>
            <a:r>
              <a:rPr lang="en-US" sz="16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Digit Classification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06130D04-7FF1-D88F-6F53-C377D1E4E0CA}"/>
              </a:ext>
            </a:extLst>
          </p:cNvPr>
          <p:cNvSpPr/>
          <p:nvPr/>
        </p:nvSpPr>
        <p:spPr>
          <a:xfrm>
            <a:off x="3753259" y="3941371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7015062A-84A6-258F-7675-1FA2C3288A78}"/>
              </a:ext>
            </a:extLst>
          </p:cNvPr>
          <p:cNvSpPr/>
          <p:nvPr/>
        </p:nvSpPr>
        <p:spPr>
          <a:xfrm>
            <a:off x="3753259" y="3599733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5A04E3E5-C73A-E865-5B21-5BB8871985C6}"/>
              </a:ext>
            </a:extLst>
          </p:cNvPr>
          <p:cNvSpPr/>
          <p:nvPr/>
        </p:nvSpPr>
        <p:spPr>
          <a:xfrm>
            <a:off x="3753259" y="4249738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77A605-94A6-7B22-D1B1-5E42EF9A10AB}"/>
              </a:ext>
            </a:extLst>
          </p:cNvPr>
          <p:cNvSpPr txBox="1"/>
          <p:nvPr/>
        </p:nvSpPr>
        <p:spPr>
          <a:xfrm>
            <a:off x="3891130" y="4093369"/>
            <a:ext cx="3093566" cy="390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5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T-4 : </a:t>
            </a:r>
            <a:r>
              <a:rPr lang="en-US" sz="1600" spc="44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Blood Donation Forecast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9C3E1A-BC2A-52C6-B7E8-63128B376AC6}"/>
              </a:ext>
            </a:extLst>
          </p:cNvPr>
          <p:cNvSpPr txBox="1"/>
          <p:nvPr/>
        </p:nvSpPr>
        <p:spPr>
          <a:xfrm>
            <a:off x="3891129" y="4466401"/>
            <a:ext cx="33264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T-5 : </a:t>
            </a:r>
            <a:r>
              <a:rPr lang="en-US" sz="1600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Friday Sales Prediction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A15A3F0E-54C9-7304-0B6F-A5BDE4A0EB3D}"/>
              </a:ext>
            </a:extLst>
          </p:cNvPr>
          <p:cNvSpPr/>
          <p:nvPr/>
        </p:nvSpPr>
        <p:spPr>
          <a:xfrm>
            <a:off x="3753259" y="4574565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05D760-769E-EFC0-5DC0-D386F25995A9}"/>
              </a:ext>
            </a:extLst>
          </p:cNvPr>
          <p:cNvSpPr txBox="1"/>
          <p:nvPr/>
        </p:nvSpPr>
        <p:spPr>
          <a:xfrm>
            <a:off x="2909754" y="4999076"/>
            <a:ext cx="2526181" cy="410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5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Information</a:t>
            </a:r>
          </a:p>
        </p:txBody>
      </p:sp>
      <p:sp>
        <p:nvSpPr>
          <p:cNvPr id="2048" name="Flowchart: Connector 2047">
            <a:extLst>
              <a:ext uri="{FF2B5EF4-FFF2-40B4-BE49-F238E27FC236}">
                <a16:creationId xmlns:a16="http://schemas.microsoft.com/office/drawing/2014/main" id="{6F41B71A-626E-0098-B138-7F8069454823}"/>
              </a:ext>
            </a:extLst>
          </p:cNvPr>
          <p:cNvSpPr/>
          <p:nvPr/>
        </p:nvSpPr>
        <p:spPr>
          <a:xfrm>
            <a:off x="2767536" y="5128564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CF0EF104-85F2-131F-A807-68547983D826}"/>
              </a:ext>
            </a:extLst>
          </p:cNvPr>
          <p:cNvSpPr txBox="1"/>
          <p:nvPr/>
        </p:nvSpPr>
        <p:spPr>
          <a:xfrm>
            <a:off x="2919181" y="5922828"/>
            <a:ext cx="2526181" cy="402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5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062" name="Flowchart: Connector 2061">
            <a:extLst>
              <a:ext uri="{FF2B5EF4-FFF2-40B4-BE49-F238E27FC236}">
                <a16:creationId xmlns:a16="http://schemas.microsoft.com/office/drawing/2014/main" id="{513E6768-DD04-E13B-976D-BE71E0CD7B1B}"/>
              </a:ext>
            </a:extLst>
          </p:cNvPr>
          <p:cNvSpPr/>
          <p:nvPr/>
        </p:nvSpPr>
        <p:spPr>
          <a:xfrm>
            <a:off x="2776963" y="6082796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C95932A2-DB16-3908-0F72-BC3BE8C555F0}"/>
              </a:ext>
            </a:extLst>
          </p:cNvPr>
          <p:cNvCxnSpPr>
            <a:cxnSpLocks/>
          </p:cNvCxnSpPr>
          <p:nvPr/>
        </p:nvCxnSpPr>
        <p:spPr>
          <a:xfrm>
            <a:off x="3819426" y="5390880"/>
            <a:ext cx="0" cy="3802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9" name="Flowchart: Connector 2068">
            <a:extLst>
              <a:ext uri="{FF2B5EF4-FFF2-40B4-BE49-F238E27FC236}">
                <a16:creationId xmlns:a16="http://schemas.microsoft.com/office/drawing/2014/main" id="{1FA32F8E-99B3-C7BD-5A50-8E8E4847C658}"/>
              </a:ext>
            </a:extLst>
          </p:cNvPr>
          <p:cNvSpPr/>
          <p:nvPr/>
        </p:nvSpPr>
        <p:spPr>
          <a:xfrm>
            <a:off x="3753259" y="5507593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361CE085-560C-48D1-B4FA-A425AA507EDB}"/>
              </a:ext>
            </a:extLst>
          </p:cNvPr>
          <p:cNvSpPr txBox="1"/>
          <p:nvPr/>
        </p:nvSpPr>
        <p:spPr>
          <a:xfrm>
            <a:off x="3891130" y="5361384"/>
            <a:ext cx="3329802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5"/>
              </a:lnSpc>
            </a:pPr>
            <a:r>
              <a:rPr lang="en-US" sz="1600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Recommendation System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E17D49A0-DF24-A1DF-7DB7-497BAFEA5AFE}"/>
              </a:ext>
            </a:extLst>
          </p:cNvPr>
          <p:cNvCxnSpPr>
            <a:cxnSpLocks/>
          </p:cNvCxnSpPr>
          <p:nvPr/>
        </p:nvCxnSpPr>
        <p:spPr>
          <a:xfrm>
            <a:off x="2846894" y="5922828"/>
            <a:ext cx="0" cy="4024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18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78A6D-7A6A-408F-824F-C90B5919C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61DC-5F93-BC1E-A3D6-AF53F490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 Recommendation System – Model –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808CF-0953-B1EF-BEC2-682695EE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6DF6D-BD4B-8600-D30E-6F82FDE8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30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93E52BD2-AACC-2C86-4E04-B1729E360185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0F708-99DE-703F-56FF-E021A20745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5F4ED7F-304A-624C-59D2-473FFBAB204C}"/>
              </a:ext>
            </a:extLst>
          </p:cNvPr>
          <p:cNvSpPr txBox="1"/>
          <p:nvPr/>
        </p:nvSpPr>
        <p:spPr>
          <a:xfrm>
            <a:off x="469900" y="1761187"/>
            <a:ext cx="1104022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-2_1  content based recommendation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C617D4-75C8-A34F-833F-DA355E54C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2" y="2495416"/>
            <a:ext cx="3185160" cy="229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383E9A-8F72-5261-BF79-137D5A67A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79" y="2495415"/>
            <a:ext cx="8075850" cy="2538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6810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FE4F5-64E7-CD82-CEB0-76F315D5C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64A6-EE4E-A0CC-0BC1-CDFDC992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 Recommendation System – Model – 2_2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1852A-AF00-1240-05C2-DB91A1F8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904BE-9CA2-56D8-9DC5-8E66AE89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31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1CD99FA8-5BC4-C18D-C881-2E36A9DC2250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9588B-1050-8909-F797-1862B61CD23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036852F-C962-ECA0-D0E8-4F89578F9F14}"/>
              </a:ext>
            </a:extLst>
          </p:cNvPr>
          <p:cNvSpPr txBox="1"/>
          <p:nvPr/>
        </p:nvSpPr>
        <p:spPr>
          <a:xfrm>
            <a:off x="469900" y="1761187"/>
            <a:ext cx="1104022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-2_2  content based recommendation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7A6D5-0043-5C00-9826-EA9C8C1F6E41}"/>
              </a:ext>
            </a:extLst>
          </p:cNvPr>
          <p:cNvSpPr txBox="1"/>
          <p:nvPr/>
        </p:nvSpPr>
        <p:spPr>
          <a:xfrm>
            <a:off x="402083" y="4026572"/>
            <a:ext cx="2980703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716AB-3555-FE63-9257-908B101C4D28}"/>
              </a:ext>
            </a:extLst>
          </p:cNvPr>
          <p:cNvSpPr txBox="1"/>
          <p:nvPr/>
        </p:nvSpPr>
        <p:spPr>
          <a:xfrm>
            <a:off x="402083" y="2934765"/>
            <a:ext cx="6422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Make random recommendation model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Algorithm : </a:t>
            </a:r>
            <a:r>
              <a:rPr lang="en-US" sz="2000" kern="1200" spc="77" dirty="0" err="1">
                <a:latin typeface="Acherus Militant Light"/>
                <a:sym typeface="Acherus Militant Light"/>
              </a:rPr>
              <a:t>tf-idf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 algorithm and cosine similarities</a:t>
            </a:r>
            <a:endParaRPr lang="en-US" sz="2000" kern="1200" spc="77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F696FC-922D-459D-A97D-529DD772D568}"/>
              </a:ext>
            </a:extLst>
          </p:cNvPr>
          <p:cNvSpPr txBox="1"/>
          <p:nvPr/>
        </p:nvSpPr>
        <p:spPr>
          <a:xfrm>
            <a:off x="402083" y="2237888"/>
            <a:ext cx="3472333" cy="62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and Model ?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AAD186-9F08-3697-1ECF-EEFC751D9857}"/>
              </a:ext>
            </a:extLst>
          </p:cNvPr>
          <p:cNvSpPr txBox="1"/>
          <p:nvPr/>
        </p:nvSpPr>
        <p:spPr>
          <a:xfrm>
            <a:off x="402083" y="4666299"/>
            <a:ext cx="34556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kern="1200" spc="77" dirty="0" err="1">
                <a:latin typeface="Acherus Militant Light"/>
                <a:sym typeface="Acherus Militant Light"/>
              </a:rPr>
              <a:t>songdata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 (Kaggle.com)</a:t>
            </a:r>
          </a:p>
          <a:p>
            <a:pPr lvl="5" algn="just"/>
            <a:r>
              <a:rPr lang="en-US" sz="2000" kern="1200" spc="77" dirty="0">
                <a:latin typeface="Acherus Militant Light"/>
                <a:sym typeface="Acherus Militant Light"/>
              </a:rPr>
              <a:t>	 rows : 57650</a:t>
            </a:r>
          </a:p>
          <a:p>
            <a:pPr lvl="5" algn="just"/>
            <a:r>
              <a:rPr lang="en-US" sz="2000" kern="1200" spc="77" dirty="0">
                <a:latin typeface="Acherus Militant Light"/>
                <a:sym typeface="Acherus Militant Light"/>
              </a:rPr>
              <a:t>	 column : 4</a:t>
            </a:r>
          </a:p>
          <a:p>
            <a:pPr lvl="4" algn="just"/>
            <a:r>
              <a:rPr lang="en-US" sz="2000" kern="1200" spc="77" dirty="0">
                <a:latin typeface="Acherus Militant Light"/>
                <a:sym typeface="Acherus Militant Ligh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28269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A9925-B9BE-90D3-B6EA-7CF3FBCF1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C8C8-8533-3806-EE19-D6A41CAA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 Recommendation System – Model –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8F02-06D0-F338-411A-AC6BFBD0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C65D4-0676-E987-ABC3-3909B995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32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CFE59F8E-FEFD-3086-6C56-D8BC74A0D6FF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6DA1E-28EA-12C2-DE27-165B36CE2F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95257C8-31F1-BC06-6CEA-07BCA6D67A92}"/>
              </a:ext>
            </a:extLst>
          </p:cNvPr>
          <p:cNvSpPr txBox="1"/>
          <p:nvPr/>
        </p:nvSpPr>
        <p:spPr>
          <a:xfrm>
            <a:off x="469900" y="1761187"/>
            <a:ext cx="1104022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-2_2  content based recommendation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D3CB76-8F83-4857-C717-D4889122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19" y="1761187"/>
            <a:ext cx="5329982" cy="44880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5892D5-F302-3099-4A02-12CC50166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29" y="2774484"/>
            <a:ext cx="4061812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11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28152-E53D-154D-C200-38B8B4CA0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CBA2-EA27-8DA0-907B-E2FDD781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 Recommendation System – Model –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2D15-08C0-B81D-6FF1-4E703436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54D9-402F-83B3-183C-35B51F3A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33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90C0AF6F-7196-4870-AFAA-03729FA80789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D0667-720B-9A09-0AA2-E1D0333D31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5AC667C-859B-AE1A-90CF-C31DD60A68DC}"/>
              </a:ext>
            </a:extLst>
          </p:cNvPr>
          <p:cNvSpPr txBox="1"/>
          <p:nvPr/>
        </p:nvSpPr>
        <p:spPr>
          <a:xfrm>
            <a:off x="469900" y="1761187"/>
            <a:ext cx="1104022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– 3 Mixed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15914-6E1D-DF72-53FE-180BC7298961}"/>
              </a:ext>
            </a:extLst>
          </p:cNvPr>
          <p:cNvSpPr txBox="1"/>
          <p:nvPr/>
        </p:nvSpPr>
        <p:spPr>
          <a:xfrm>
            <a:off x="402083" y="4026572"/>
            <a:ext cx="2980703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E16A4-F2BA-FE38-F692-5C7B1B9A6C3C}"/>
              </a:ext>
            </a:extLst>
          </p:cNvPr>
          <p:cNvSpPr txBox="1"/>
          <p:nvPr/>
        </p:nvSpPr>
        <p:spPr>
          <a:xfrm>
            <a:off x="402083" y="2934765"/>
            <a:ext cx="6422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Make random recommendation model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Algorithm : </a:t>
            </a:r>
            <a:r>
              <a:rPr lang="en-US" sz="2000" kern="1200" spc="77" dirty="0" err="1">
                <a:latin typeface="Acherus Militant Light"/>
                <a:sym typeface="Acherus Militant Light"/>
              </a:rPr>
              <a:t>tf-idf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 algorithm and cosine similarities</a:t>
            </a:r>
            <a:endParaRPr lang="en-US" sz="2000" kern="1200" spc="77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3FD95-6D78-1AD9-27DD-695C8465086E}"/>
              </a:ext>
            </a:extLst>
          </p:cNvPr>
          <p:cNvSpPr txBox="1"/>
          <p:nvPr/>
        </p:nvSpPr>
        <p:spPr>
          <a:xfrm>
            <a:off x="402083" y="2237888"/>
            <a:ext cx="3472333" cy="62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and Model ?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FA59CF-F60C-6FD8-424E-61D336E34430}"/>
              </a:ext>
            </a:extLst>
          </p:cNvPr>
          <p:cNvSpPr txBox="1"/>
          <p:nvPr/>
        </p:nvSpPr>
        <p:spPr>
          <a:xfrm>
            <a:off x="402083" y="4666299"/>
            <a:ext cx="34556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kern="1200" spc="77" dirty="0" err="1">
                <a:latin typeface="Acherus Militant Light"/>
                <a:sym typeface="Acherus Militant Light"/>
              </a:rPr>
              <a:t>songdata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 (Kaggle.com)</a:t>
            </a:r>
          </a:p>
          <a:p>
            <a:pPr lvl="5" algn="just"/>
            <a:r>
              <a:rPr lang="en-US" sz="2000" kern="1200" spc="77" dirty="0">
                <a:latin typeface="Acherus Militant Light"/>
                <a:sym typeface="Acherus Militant Light"/>
              </a:rPr>
              <a:t>	 rows : 57650</a:t>
            </a:r>
          </a:p>
          <a:p>
            <a:pPr lvl="5" algn="just"/>
            <a:r>
              <a:rPr lang="en-US" sz="2000" kern="1200" spc="77" dirty="0">
                <a:latin typeface="Acherus Militant Light"/>
                <a:sym typeface="Acherus Militant Light"/>
              </a:rPr>
              <a:t>	 column : 4</a:t>
            </a:r>
          </a:p>
          <a:p>
            <a:pPr lvl="4" algn="just"/>
            <a:r>
              <a:rPr lang="en-US" sz="2000" kern="1200" spc="77" dirty="0">
                <a:latin typeface="Acherus Militant Light"/>
                <a:sym typeface="Acherus Militant Ligh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37384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B50D1-2B28-184B-F123-77FCF9ED9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5496-BB71-CF3C-C129-0AED1CDC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 Recommendation System – Model –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7A18A-C23E-FF6A-F7BB-1DF725E2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A193-AC78-8733-B654-F45D15CE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34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ACA24112-10E7-F740-E139-990CC739F6B1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398AB-E6EC-6B73-F45F-C9FC7618BF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9D7B414-F4E0-A9EC-892D-B6EDDEA2EA90}"/>
              </a:ext>
            </a:extLst>
          </p:cNvPr>
          <p:cNvSpPr txBox="1"/>
          <p:nvPr/>
        </p:nvSpPr>
        <p:spPr>
          <a:xfrm>
            <a:off x="469900" y="1761187"/>
            <a:ext cx="1104022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– 3 Mixed model</a:t>
            </a:r>
          </a:p>
        </p:txBody>
      </p:sp>
    </p:spTree>
    <p:extLst>
      <p:ext uri="{BB962C8B-B14F-4D97-AF65-F5344CB8AC3E}">
        <p14:creationId xmlns:p14="http://schemas.microsoft.com/office/powerpoint/2010/main" val="4238038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B593A0C-5867-3407-86E3-AC9C3FEA0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7F16-2B25-91AF-CC29-C5D5C316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PROJECT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AF0F6-AFF9-2D56-5073-9A816BF1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8A28-03BE-4148-9F46-3A2F621A624F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7F616-684A-0287-71F5-658AEB85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35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1671E829-5919-CED6-7B5F-B0C86AAD7AF2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B2D96-86B0-42B2-E193-4C6CAC6988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D7263-78CC-EB0E-70DD-AF167A58D629}"/>
              </a:ext>
            </a:extLst>
          </p:cNvPr>
          <p:cNvSpPr txBox="1"/>
          <p:nvPr/>
        </p:nvSpPr>
        <p:spPr>
          <a:xfrm>
            <a:off x="469899" y="1613927"/>
            <a:ext cx="103600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1" u="sng" kern="1200" spc="77" dirty="0">
              <a:latin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1" u="sng" kern="1200" spc="77" dirty="0">
              <a:latin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u="sng" kern="1200" spc="77" dirty="0">
                <a:latin typeface="Acherus Militant Light"/>
              </a:rPr>
              <a:t>Title : Music Recommendation System  </a:t>
            </a:r>
          </a:p>
          <a:p>
            <a:pPr algn="just"/>
            <a:endParaRPr lang="en-US" sz="2400" b="1" u="sng" kern="1200" spc="77" dirty="0">
              <a:latin typeface="Acherus Militant Light"/>
            </a:endParaRPr>
          </a:p>
          <a:p>
            <a:pPr algn="just"/>
            <a:endParaRPr lang="en-US" sz="2400" kern="1200" spc="77" dirty="0">
              <a:latin typeface="Acherus Militant 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kern="1200" spc="77" dirty="0">
                <a:latin typeface="Acherus Militant Light"/>
              </a:rPr>
              <a:t>Create a personalized music recommendation system that suggests tracks, albums, and playlists based on </a:t>
            </a:r>
          </a:p>
          <a:p>
            <a:pPr algn="just"/>
            <a:r>
              <a:rPr lang="en-US" sz="2400" kern="1200" spc="77" dirty="0">
                <a:latin typeface="Acherus Militant Light"/>
              </a:rPr>
              <a:t>	user preferences,</a:t>
            </a:r>
          </a:p>
          <a:p>
            <a:pPr algn="just"/>
            <a:r>
              <a:rPr lang="en-US" sz="2400" kern="1200" spc="77" dirty="0">
                <a:latin typeface="Acherus Militant Light"/>
              </a:rPr>
              <a:t>	listening history, </a:t>
            </a:r>
          </a:p>
          <a:p>
            <a:pPr algn="just"/>
            <a:r>
              <a:rPr lang="en-US" sz="2400" kern="1200" spc="77" dirty="0">
                <a:latin typeface="Acherus Militant Light"/>
              </a:rPr>
              <a:t>	and content based.</a:t>
            </a:r>
          </a:p>
          <a:p>
            <a:pPr algn="just"/>
            <a:endParaRPr lang="en-US" sz="2400" kern="1200" spc="77" dirty="0">
              <a:latin typeface="Acherus Militant Light"/>
              <a:sym typeface="Acherus Militant Light"/>
            </a:endParaRPr>
          </a:p>
        </p:txBody>
      </p:sp>
      <p:pic>
        <p:nvPicPr>
          <p:cNvPr id="5122" name="Picture 2" descr="Number 4 ">
            <a:extLst>
              <a:ext uri="{FF2B5EF4-FFF2-40B4-BE49-F238E27FC236}">
                <a16:creationId xmlns:a16="http://schemas.microsoft.com/office/drawing/2014/main" id="{D0981E5B-0724-9E39-FA7D-2607FA07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763867"/>
            <a:ext cx="775727" cy="77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386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A469666-0189-D1AD-26F9-C4035E74C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25BF-6152-8A63-9696-2F4C90A8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PROJECT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4A161-792B-58AB-F517-F45820FC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8A28-03BE-4148-9F46-3A2F621A624F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6E23-84E0-539C-33D8-F7E3AA14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36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2BBBC8FC-0AE3-E786-1A70-B99803B4E20F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87760-41BE-8E98-CD0E-52BF87D866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7F4B4-97B5-A9BE-A5C5-C3B7DE5BC44C}"/>
              </a:ext>
            </a:extLst>
          </p:cNvPr>
          <p:cNvSpPr txBox="1"/>
          <p:nvPr/>
        </p:nvSpPr>
        <p:spPr>
          <a:xfrm>
            <a:off x="469899" y="1613927"/>
            <a:ext cx="103600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1" u="sng" kern="1200" spc="77" dirty="0">
              <a:latin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1" u="sng" kern="1200" spc="77" dirty="0">
              <a:latin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u="sng" kern="1200" spc="77" dirty="0">
                <a:latin typeface="Acherus Militant Light"/>
              </a:rPr>
              <a:t>Title : Music Recommendation System  - Model - 1 </a:t>
            </a:r>
          </a:p>
          <a:p>
            <a:pPr algn="just"/>
            <a:endParaRPr lang="en-US" sz="2400" b="1" u="sng" kern="1200" spc="77" dirty="0">
              <a:latin typeface="Acherus Militant Light"/>
            </a:endParaRPr>
          </a:p>
          <a:p>
            <a:pPr marL="342900" indent="-342900" algn="just">
              <a:buFontTx/>
              <a:buChar char="-"/>
            </a:pPr>
            <a:r>
              <a:rPr lang="en-US" sz="2400" kern="1200" spc="77" dirty="0">
                <a:latin typeface="Acherus Militant Light"/>
                <a:sym typeface="Acherus Militant Light"/>
              </a:rPr>
              <a:t>Make random recombination model 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- NLP – </a:t>
            </a:r>
            <a:r>
              <a:rPr lang="en-US" sz="2400" kern="1200" spc="77" dirty="0" err="1">
                <a:latin typeface="Acherus Militant Light"/>
                <a:sym typeface="Acherus Militant Light"/>
              </a:rPr>
              <a:t>tf-idf</a:t>
            </a:r>
            <a:r>
              <a:rPr lang="en-US" sz="2400" kern="1200" spc="77" dirty="0">
                <a:latin typeface="Acherus Militant Light"/>
                <a:sym typeface="Acherus Militant Light"/>
              </a:rPr>
              <a:t> algorithm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- dataset  - </a:t>
            </a:r>
            <a:r>
              <a:rPr lang="en-US" sz="2400" kern="1200" spc="77" dirty="0" err="1">
                <a:latin typeface="Acherus Militant Light"/>
                <a:sym typeface="Acherus Militant Light"/>
              </a:rPr>
              <a:t>songdata</a:t>
            </a:r>
            <a:r>
              <a:rPr lang="en-US" sz="2400" kern="1200" spc="77" dirty="0">
                <a:latin typeface="Acherus Militant Light"/>
                <a:sym typeface="Acherus Militant Light"/>
              </a:rPr>
              <a:t> (Kaggle.com)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	-  57650 * 4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		column – artist , song , link , test or lyrics </a:t>
            </a:r>
            <a:endParaRPr lang="en-US" sz="2400" kern="1200" spc="77" dirty="0">
              <a:latin typeface="Acherus Militant Light"/>
            </a:endParaRPr>
          </a:p>
        </p:txBody>
      </p:sp>
      <p:pic>
        <p:nvPicPr>
          <p:cNvPr id="5122" name="Picture 2" descr="Number 4 ">
            <a:extLst>
              <a:ext uri="{FF2B5EF4-FFF2-40B4-BE49-F238E27FC236}">
                <a16:creationId xmlns:a16="http://schemas.microsoft.com/office/drawing/2014/main" id="{63AA93A6-DF4D-0F1D-AA9A-2B25B61B4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763867"/>
            <a:ext cx="775727" cy="77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172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85029F0-6642-8B49-2D2B-57BF29BBE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62E1-F549-5330-03E2-27C7AF31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PROJECT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92C2-8F3D-74AD-4153-5BB9F6A7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8A28-03BE-4148-9F46-3A2F621A624F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93FEA-7CD4-A69D-ACBE-47640C55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37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5EE247D0-477D-5B8D-7F3C-8F6F7AFCFA65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2837F-24B2-2EBC-D317-EE0BD20D51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1B4C8-C350-018C-B653-1293DFD78426}"/>
              </a:ext>
            </a:extLst>
          </p:cNvPr>
          <p:cNvSpPr txBox="1"/>
          <p:nvPr/>
        </p:nvSpPr>
        <p:spPr>
          <a:xfrm>
            <a:off x="469899" y="1613927"/>
            <a:ext cx="103600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1" u="sng" kern="1200" spc="77" dirty="0">
              <a:latin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1" u="sng" kern="1200" spc="77" dirty="0">
              <a:latin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u="sng" kern="1200" spc="77" dirty="0">
                <a:latin typeface="Acherus Militant Light"/>
              </a:rPr>
              <a:t>Title : Music Recommendation System  - Model - 2 </a:t>
            </a:r>
          </a:p>
          <a:p>
            <a:pPr algn="just"/>
            <a:endParaRPr lang="en-US" sz="2400" b="1" u="sng" kern="1200" spc="77" dirty="0">
              <a:latin typeface="Acherus Militant Light"/>
            </a:endParaRPr>
          </a:p>
          <a:p>
            <a:pPr marL="342900" indent="-342900" algn="just">
              <a:buFontTx/>
              <a:buChar char="-"/>
            </a:pPr>
            <a:r>
              <a:rPr lang="en-US" sz="2400" kern="1200" spc="77" dirty="0">
                <a:latin typeface="Acherus Militant Light"/>
                <a:sym typeface="Acherus Militant Light"/>
              </a:rPr>
              <a:t>Make content recombination model 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- NLP – </a:t>
            </a:r>
            <a:r>
              <a:rPr lang="en-US" sz="2400" kern="1200" spc="77" dirty="0" err="1">
                <a:latin typeface="Acherus Militant Light"/>
                <a:sym typeface="Acherus Militant Light"/>
              </a:rPr>
              <a:t>tf-idf</a:t>
            </a:r>
            <a:r>
              <a:rPr lang="en-US" sz="2400" kern="1200" spc="77" dirty="0">
                <a:latin typeface="Acherus Militant Light"/>
                <a:sym typeface="Acherus Militant Light"/>
              </a:rPr>
              <a:t> algorithm and cosine similarities 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- dataset  - </a:t>
            </a:r>
            <a:r>
              <a:rPr lang="en-US" sz="2400" kern="1200" spc="77" dirty="0" err="1">
                <a:latin typeface="Acherus Militant Light"/>
                <a:sym typeface="Acherus Militant Light"/>
              </a:rPr>
              <a:t>songdata</a:t>
            </a:r>
            <a:r>
              <a:rPr lang="en-US" sz="2400" kern="1200" spc="77" dirty="0">
                <a:latin typeface="Acherus Militant Light"/>
                <a:sym typeface="Acherus Militant Light"/>
              </a:rPr>
              <a:t> (Kaggle.com)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	-  57650 * 4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		column – artist , song , link , test or lyrics </a:t>
            </a:r>
            <a:endParaRPr lang="en-US" sz="2400" kern="1200" spc="77" dirty="0">
              <a:latin typeface="Acherus Militant Light"/>
            </a:endParaRPr>
          </a:p>
        </p:txBody>
      </p:sp>
      <p:pic>
        <p:nvPicPr>
          <p:cNvPr id="5122" name="Picture 2" descr="Number 4 ">
            <a:extLst>
              <a:ext uri="{FF2B5EF4-FFF2-40B4-BE49-F238E27FC236}">
                <a16:creationId xmlns:a16="http://schemas.microsoft.com/office/drawing/2014/main" id="{4BE0DDA5-D716-7F4E-D118-325989B66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763867"/>
            <a:ext cx="775727" cy="77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125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0BE3F2-632A-4CA5-E54F-1B5EFAC0F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77FC-93D7-4F45-24F7-1D0E9677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PROJECT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C4C42-AD16-945B-0072-1033736D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8A28-03BE-4148-9F46-3A2F621A624F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84628-8A3B-D0DE-FCEF-E5AAE248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38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6EE17E54-493D-32D4-D220-C4CAA5C160C8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47CB0-3E85-480E-4452-A229741B314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0DB03-A682-07C8-C053-138EDAA5B325}"/>
              </a:ext>
            </a:extLst>
          </p:cNvPr>
          <p:cNvSpPr txBox="1"/>
          <p:nvPr/>
        </p:nvSpPr>
        <p:spPr>
          <a:xfrm>
            <a:off x="469899" y="1613927"/>
            <a:ext cx="116984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1" u="sng" kern="1200" spc="77" dirty="0">
              <a:latin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1" u="sng" kern="1200" spc="77" dirty="0">
              <a:latin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u="sng" kern="1200" spc="77" dirty="0">
                <a:latin typeface="Acherus Militant Light"/>
              </a:rPr>
              <a:t>Title : Music Recommendation System  - Model - 3 </a:t>
            </a:r>
          </a:p>
          <a:p>
            <a:pPr algn="just"/>
            <a:endParaRPr lang="en-US" sz="2400" b="1" u="sng" kern="1200" spc="77" dirty="0">
              <a:latin typeface="Acherus Militant Light"/>
            </a:endParaRPr>
          </a:p>
          <a:p>
            <a:pPr marL="342900" indent="-342900" algn="just">
              <a:buFontTx/>
              <a:buChar char="-"/>
            </a:pPr>
            <a:r>
              <a:rPr lang="en-US" sz="2400" kern="1200" spc="77" dirty="0">
                <a:latin typeface="Acherus Militant Light"/>
                <a:sym typeface="Acherus Militant Light"/>
              </a:rPr>
              <a:t>Make model with different types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- NLP – </a:t>
            </a:r>
            <a:r>
              <a:rPr lang="en-US" sz="2400" kern="1200" spc="77" dirty="0" err="1">
                <a:latin typeface="Acherus Militant Light"/>
                <a:sym typeface="Acherus Militant Light"/>
              </a:rPr>
              <a:t>tf-idf</a:t>
            </a:r>
            <a:r>
              <a:rPr lang="en-US" sz="2400" kern="1200" spc="77" dirty="0">
                <a:latin typeface="Acherus Militant Light"/>
                <a:sym typeface="Acherus Militant Light"/>
              </a:rPr>
              <a:t> algorithm and cosine similarities 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- dataset  - triplet and song data (Kaggle.com)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	-  combine this data 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		column – artist , song , release , song id ,user </a:t>
            </a:r>
            <a:r>
              <a:rPr lang="en-US" sz="2400" kern="1200" spc="77" dirty="0" err="1">
                <a:latin typeface="Acherus Militant Light"/>
                <a:sym typeface="Acherus Militant Light"/>
              </a:rPr>
              <a:t>id,year</a:t>
            </a:r>
            <a:r>
              <a:rPr lang="en-US" sz="2400" kern="1200" spc="77" dirty="0">
                <a:latin typeface="Acherus Militant Light"/>
                <a:sym typeface="Acherus Militant Light"/>
              </a:rPr>
              <a:t> , listen 												count</a:t>
            </a:r>
            <a:endParaRPr lang="en-US" sz="2400" kern="1200" spc="77" dirty="0">
              <a:latin typeface="Acherus Militant Light"/>
            </a:endParaRPr>
          </a:p>
        </p:txBody>
      </p:sp>
      <p:pic>
        <p:nvPicPr>
          <p:cNvPr id="5122" name="Picture 2" descr="Number 4 ">
            <a:extLst>
              <a:ext uri="{FF2B5EF4-FFF2-40B4-BE49-F238E27FC236}">
                <a16:creationId xmlns:a16="http://schemas.microsoft.com/office/drawing/2014/main" id="{B425237E-3B97-497F-0F56-708C3DAB4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763867"/>
            <a:ext cx="775727" cy="77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089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BFF0EA9-9A62-5F73-E7BF-A4D8B3E9C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8523-919C-86DB-D26A-F753711B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PROJECT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FE665-47F9-B602-377F-44FA3A72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8A28-03BE-4148-9F46-3A2F621A624F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AE31-CE6B-FEC0-618F-B697A771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39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AB753BB2-0337-4CFB-88ED-6DD9EA92EB3A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DBE62-0EDC-85B7-D0FF-3B347F873E1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53B23-ADD1-7229-DAE4-29E0CE6085BB}"/>
              </a:ext>
            </a:extLst>
          </p:cNvPr>
          <p:cNvSpPr txBox="1"/>
          <p:nvPr/>
        </p:nvSpPr>
        <p:spPr>
          <a:xfrm>
            <a:off x="469899" y="1613927"/>
            <a:ext cx="10360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1" u="sng" kern="1200" spc="77" dirty="0">
              <a:latin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u="sng" kern="1200" spc="77" dirty="0">
                <a:latin typeface="Acherus Militant Light"/>
              </a:rPr>
              <a:t>Title : Music Recommendation System  </a:t>
            </a:r>
            <a:endParaRPr lang="en-US" sz="2400" kern="1200" spc="77" dirty="0">
              <a:latin typeface="Acherus Militant Light"/>
            </a:endParaRPr>
          </a:p>
          <a:p>
            <a:pPr algn="just"/>
            <a:endParaRPr lang="en-US" sz="2400" kern="1200" spc="77" dirty="0">
              <a:latin typeface="Acherus Militant Light"/>
              <a:sym typeface="Acherus Militant Light"/>
            </a:endParaRPr>
          </a:p>
        </p:txBody>
      </p:sp>
      <p:pic>
        <p:nvPicPr>
          <p:cNvPr id="5122" name="Picture 2" descr="Number 4 ">
            <a:extLst>
              <a:ext uri="{FF2B5EF4-FFF2-40B4-BE49-F238E27FC236}">
                <a16:creationId xmlns:a16="http://schemas.microsoft.com/office/drawing/2014/main" id="{C5C9C532-ADB2-8590-6BE7-E191132CC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763867"/>
            <a:ext cx="775727" cy="77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B18D1-A725-C241-D112-DE4A72CA1488}"/>
              </a:ext>
            </a:extLst>
          </p:cNvPr>
          <p:cNvSpPr txBox="1"/>
          <p:nvPr/>
        </p:nvSpPr>
        <p:spPr>
          <a:xfrm>
            <a:off x="469899" y="2397923"/>
            <a:ext cx="10360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1" u="sng" kern="1200" spc="77" dirty="0">
              <a:latin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u="sng" kern="1200" spc="77" dirty="0">
                <a:latin typeface="Acherus Militant Light"/>
              </a:rPr>
              <a:t>Dataset :   </a:t>
            </a:r>
            <a:endParaRPr lang="en-US" sz="2400" kern="1200" spc="77" dirty="0">
              <a:latin typeface="Acherus Militant Light"/>
            </a:endParaRPr>
          </a:p>
          <a:p>
            <a:pPr algn="just"/>
            <a:endParaRPr lang="en-US" sz="2400" kern="1200" spc="77" dirty="0">
              <a:latin typeface="Acherus Militant Light"/>
              <a:sym typeface="Acherus Militant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55595D-7B31-069D-20AF-0C068405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1" y="3386619"/>
            <a:ext cx="4778154" cy="1348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A90C26-BE84-C6E5-9117-A46CED62D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683" y="3403572"/>
            <a:ext cx="6073666" cy="13412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31227F-7BCA-7444-BF89-A93C57523F94}"/>
              </a:ext>
            </a:extLst>
          </p:cNvPr>
          <p:cNvSpPr txBox="1"/>
          <p:nvPr/>
        </p:nvSpPr>
        <p:spPr>
          <a:xfrm>
            <a:off x="8020380" y="4825627"/>
            <a:ext cx="1096271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song_data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CAEE83-2436-CCEC-EAFF-EBD7CD7FF690}"/>
              </a:ext>
            </a:extLst>
          </p:cNvPr>
          <p:cNvSpPr txBox="1"/>
          <p:nvPr/>
        </p:nvSpPr>
        <p:spPr>
          <a:xfrm>
            <a:off x="2195065" y="4847141"/>
            <a:ext cx="1481389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Triplet data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13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COMPANY 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F0AD-60E2-4924-8AD6-E9A255E363E0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4</a:t>
            </a:fld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5"/>
          <p:cNvGrpSpPr/>
          <p:nvPr/>
        </p:nvGrpSpPr>
        <p:grpSpPr>
          <a:xfrm>
            <a:off x="3602330" y="1979960"/>
            <a:ext cx="794340" cy="721360"/>
            <a:chOff x="0" y="0"/>
            <a:chExt cx="812800" cy="812800"/>
          </a:xfrm>
        </p:grpSpPr>
        <p:sp>
          <p:nvSpPr>
            <p:cNvPr id="35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id="36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Freeform 11"/>
          <p:cNvSpPr/>
          <p:nvPr/>
        </p:nvSpPr>
        <p:spPr>
          <a:xfrm>
            <a:off x="3769198" y="2103125"/>
            <a:ext cx="509801" cy="451179"/>
          </a:xfrm>
          <a:custGeom>
            <a:avLst/>
            <a:gdLst/>
            <a:ahLst/>
            <a:cxnLst/>
            <a:rect l="l" t="t" r="r" b="b"/>
            <a:pathLst>
              <a:path w="733166" h="714504">
                <a:moveTo>
                  <a:pt x="0" y="0"/>
                </a:moveTo>
                <a:lnTo>
                  <a:pt x="733166" y="0"/>
                </a:lnTo>
                <a:lnTo>
                  <a:pt x="733166" y="714504"/>
                </a:lnTo>
                <a:lnTo>
                  <a:pt x="0" y="714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8" name="Group 12"/>
          <p:cNvGrpSpPr/>
          <p:nvPr/>
        </p:nvGrpSpPr>
        <p:grpSpPr>
          <a:xfrm>
            <a:off x="3602329" y="3305786"/>
            <a:ext cx="794340" cy="721360"/>
            <a:chOff x="0" y="0"/>
            <a:chExt cx="812800" cy="812800"/>
          </a:xfrm>
        </p:grpSpPr>
        <p:sp>
          <p:nvSpPr>
            <p:cNvPr id="39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id="40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Freeform 17"/>
          <p:cNvSpPr/>
          <p:nvPr/>
        </p:nvSpPr>
        <p:spPr>
          <a:xfrm>
            <a:off x="3839309" y="3494882"/>
            <a:ext cx="407197" cy="422832"/>
          </a:xfrm>
          <a:custGeom>
            <a:avLst/>
            <a:gdLst/>
            <a:ahLst/>
            <a:cxnLst/>
            <a:rect l="l" t="t" r="r" b="b"/>
            <a:pathLst>
              <a:path w="585607" h="669613">
                <a:moveTo>
                  <a:pt x="0" y="0"/>
                </a:moveTo>
                <a:lnTo>
                  <a:pt x="585608" y="0"/>
                </a:lnTo>
                <a:lnTo>
                  <a:pt x="585608" y="669613"/>
                </a:lnTo>
                <a:lnTo>
                  <a:pt x="0" y="669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2" name="Group 18"/>
          <p:cNvGrpSpPr/>
          <p:nvPr/>
        </p:nvGrpSpPr>
        <p:grpSpPr>
          <a:xfrm>
            <a:off x="3602329" y="4658837"/>
            <a:ext cx="794340" cy="721360"/>
            <a:chOff x="0" y="0"/>
            <a:chExt cx="812800" cy="812800"/>
          </a:xfrm>
        </p:grpSpPr>
        <p:sp>
          <p:nvSpPr>
            <p:cNvPr id="43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id="44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Freeform 23"/>
          <p:cNvSpPr/>
          <p:nvPr/>
        </p:nvSpPr>
        <p:spPr>
          <a:xfrm>
            <a:off x="3808611" y="4802821"/>
            <a:ext cx="393741" cy="455234"/>
          </a:xfrm>
          <a:custGeom>
            <a:avLst/>
            <a:gdLst/>
            <a:ahLst/>
            <a:cxnLst/>
            <a:rect l="l" t="t" r="r" b="b"/>
            <a:pathLst>
              <a:path w="566255" h="720926">
                <a:moveTo>
                  <a:pt x="0" y="0"/>
                </a:moveTo>
                <a:lnTo>
                  <a:pt x="566255" y="0"/>
                </a:lnTo>
                <a:lnTo>
                  <a:pt x="566255" y="720926"/>
                </a:lnTo>
                <a:lnTo>
                  <a:pt x="0" y="7209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6" name="TextBox 9"/>
          <p:cNvSpPr txBox="1"/>
          <p:nvPr/>
        </p:nvSpPr>
        <p:spPr>
          <a:xfrm>
            <a:off x="4620683" y="1758670"/>
            <a:ext cx="1120140" cy="5275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519"/>
              </a:lnSpc>
              <a:spcBef>
                <a:spcPct val="0"/>
              </a:spcBef>
            </a:pPr>
            <a:r>
              <a:rPr lang="en-US" sz="2800" dirty="0">
                <a:solidFill>
                  <a:srgbClr val="4BD1F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endParaRPr lang="en-US" sz="3600" dirty="0">
              <a:solidFill>
                <a:srgbClr val="4BD1FB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TextBox 10"/>
          <p:cNvSpPr txBox="1"/>
          <p:nvPr/>
        </p:nvSpPr>
        <p:spPr>
          <a:xfrm>
            <a:off x="4620683" y="2223866"/>
            <a:ext cx="5706919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4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Acherus Militant"/>
                <a:cs typeface="Times New Roman" panose="02020603050405020304" pitchFamily="18" charset="0"/>
                <a:sym typeface="Acherus Militant"/>
              </a:rPr>
              <a:t>Slash Mark IT Solutions (OPC) Pvt Ltd</a:t>
            </a:r>
          </a:p>
        </p:txBody>
      </p:sp>
      <p:sp>
        <p:nvSpPr>
          <p:cNvPr id="48" name="TextBox 15"/>
          <p:cNvSpPr txBox="1"/>
          <p:nvPr/>
        </p:nvSpPr>
        <p:spPr>
          <a:xfrm>
            <a:off x="4620681" y="3173278"/>
            <a:ext cx="4402447" cy="527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519"/>
              </a:lnSpc>
              <a:spcBef>
                <a:spcPct val="0"/>
              </a:spcBef>
            </a:pPr>
            <a:r>
              <a:rPr lang="en-US" sz="2800" dirty="0">
                <a:solidFill>
                  <a:srgbClr val="4BD1F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Address</a:t>
            </a:r>
            <a:endParaRPr lang="en-US" sz="3600" dirty="0">
              <a:solidFill>
                <a:srgbClr val="4BD1FB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Box 16"/>
          <p:cNvSpPr txBox="1"/>
          <p:nvPr/>
        </p:nvSpPr>
        <p:spPr>
          <a:xfrm>
            <a:off x="4620682" y="3454550"/>
            <a:ext cx="7012518" cy="5225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759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Acherus Militant"/>
                <a:cs typeface="Times New Roman" panose="02020603050405020304" pitchFamily="18" charset="0"/>
                <a:sym typeface="Acherus Militant"/>
              </a:rPr>
              <a:t>Rampur, Karimnagar, Telangana 505001</a:t>
            </a:r>
          </a:p>
        </p:txBody>
      </p:sp>
      <p:sp>
        <p:nvSpPr>
          <p:cNvPr id="51" name="TextBox 21"/>
          <p:cNvSpPr txBox="1"/>
          <p:nvPr/>
        </p:nvSpPr>
        <p:spPr>
          <a:xfrm>
            <a:off x="4620682" y="4586926"/>
            <a:ext cx="4402447" cy="527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519"/>
              </a:lnSpc>
              <a:spcBef>
                <a:spcPct val="0"/>
              </a:spcBef>
            </a:pPr>
            <a:r>
              <a:rPr lang="en-US" sz="2800" dirty="0">
                <a:solidFill>
                  <a:srgbClr val="4BD1F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</a:p>
        </p:txBody>
      </p:sp>
      <p:sp>
        <p:nvSpPr>
          <p:cNvPr id="52" name="TextBox 22"/>
          <p:cNvSpPr txBox="1"/>
          <p:nvPr/>
        </p:nvSpPr>
        <p:spPr>
          <a:xfrm>
            <a:off x="4620682" y="4954415"/>
            <a:ext cx="6015843" cy="522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1800" u="sng" dirty="0">
                <a:solidFill>
                  <a:srgbClr val="000000"/>
                </a:solidFill>
                <a:latin typeface="Times New Roman" panose="02020603050405020304" pitchFamily="18" charset="0"/>
                <a:ea typeface="Acherus Militant"/>
                <a:cs typeface="Times New Roman" panose="02020603050405020304" pitchFamily="18" charset="0"/>
                <a:sym typeface="Acherus Militant"/>
                <a:hlinkClick r:id="rId8" tooltip="https://slashmark.cloud"/>
              </a:rPr>
              <a:t>https://slashmark.cloud/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D354D-8118-3E66-C6DD-15C78A734E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pic>
        <p:nvPicPr>
          <p:cNvPr id="2052" name="Picture 4" descr="Number 1 ">
            <a:extLst>
              <a:ext uri="{FF2B5EF4-FFF2-40B4-BE49-F238E27FC236}">
                <a16:creationId xmlns:a16="http://schemas.microsoft.com/office/drawing/2014/main" id="{FED305B1-9929-6124-D1F4-3192B9A0C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756444"/>
            <a:ext cx="790574" cy="79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18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5F9B-E93F-4E03-B785-087DDBE66FC1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40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/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3129" y="2483543"/>
            <a:ext cx="7863840" cy="1811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4518"/>
              </a:lnSpc>
            </a:pPr>
            <a:r>
              <a:rPr lang="en-US" sz="9600" spc="63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53BFB-97D4-3DED-DA64-3519342A72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</p:spTree>
    <p:extLst>
      <p:ext uri="{BB962C8B-B14F-4D97-AF65-F5344CB8AC3E}">
        <p14:creationId xmlns:p14="http://schemas.microsoft.com/office/powerpoint/2010/main" val="105419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TOOLS &amp;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1593-8D5B-4C8A-BD12-4E160B69ABD4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/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44D94-744B-256A-3E92-53C69B9B5E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pic>
        <p:nvPicPr>
          <p:cNvPr id="1026" name="Picture 2" descr="Python Logo Photos, Images &amp; Pictures | Shutterstock">
            <a:extLst>
              <a:ext uri="{FF2B5EF4-FFF2-40B4-BE49-F238E27FC236}">
                <a16:creationId xmlns:a16="http://schemas.microsoft.com/office/drawing/2014/main" id="{0794F674-54CC-154E-4E44-389C809E6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562" y="2745217"/>
            <a:ext cx="1666875" cy="156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ep learning ">
            <a:extLst>
              <a:ext uri="{FF2B5EF4-FFF2-40B4-BE49-F238E27FC236}">
                <a16:creationId xmlns:a16="http://schemas.microsoft.com/office/drawing/2014/main" id="{5B010ED7-876B-1D56-9CFF-ED68432B1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711" y="2877725"/>
            <a:ext cx="1033917" cy="10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9A7A2B-4703-3A4D-64D2-FEC1E67C0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342" y="2877725"/>
            <a:ext cx="1171575" cy="110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sual Studio Code brand resources: accessing high-guality ...">
            <a:extLst>
              <a:ext uri="{FF2B5EF4-FFF2-40B4-BE49-F238E27FC236}">
                <a16:creationId xmlns:a16="http://schemas.microsoft.com/office/drawing/2014/main" id="{20E0A3A0-4CD0-72F5-C7EE-CE397E2F7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2745217"/>
            <a:ext cx="1543050" cy="145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7F7851-411D-06CB-FC12-C540C3061EF6}"/>
              </a:ext>
            </a:extLst>
          </p:cNvPr>
          <p:cNvSpPr txBox="1"/>
          <p:nvPr/>
        </p:nvSpPr>
        <p:spPr>
          <a:xfrm>
            <a:off x="1839042" y="421652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B9057-1667-3D2B-7AB3-86288B95407C}"/>
              </a:ext>
            </a:extLst>
          </p:cNvPr>
          <p:cNvSpPr txBox="1"/>
          <p:nvPr/>
        </p:nvSpPr>
        <p:spPr>
          <a:xfrm>
            <a:off x="3881827" y="4249245"/>
            <a:ext cx="185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A51EF-B237-7C0B-59A4-65DB94EE7962}"/>
              </a:ext>
            </a:extLst>
          </p:cNvPr>
          <p:cNvSpPr txBox="1"/>
          <p:nvPr/>
        </p:nvSpPr>
        <p:spPr>
          <a:xfrm>
            <a:off x="6802797" y="4249245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B6FEF-5EBF-6D84-33F9-AD7C1AAD14EA}"/>
              </a:ext>
            </a:extLst>
          </p:cNvPr>
          <p:cNvSpPr txBox="1"/>
          <p:nvPr/>
        </p:nvSpPr>
        <p:spPr>
          <a:xfrm>
            <a:off x="9411675" y="431404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Number 2 ">
            <a:extLst>
              <a:ext uri="{FF2B5EF4-FFF2-40B4-BE49-F238E27FC236}">
                <a16:creationId xmlns:a16="http://schemas.microsoft.com/office/drawing/2014/main" id="{E9075232-429F-6615-E06D-9CBFBA039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758031"/>
            <a:ext cx="787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59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PROJECT MINOR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F954-08E8-432C-A538-CC24CBB92B56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/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grpSp>
        <p:nvGrpSpPr>
          <p:cNvPr id="30" name="Group 2"/>
          <p:cNvGrpSpPr/>
          <p:nvPr/>
        </p:nvGrpSpPr>
        <p:grpSpPr>
          <a:xfrm>
            <a:off x="5033788" y="2107175"/>
            <a:ext cx="2774501" cy="789819"/>
            <a:chOff x="0" y="0"/>
            <a:chExt cx="2565722" cy="730386"/>
          </a:xfrm>
        </p:grpSpPr>
        <p:sp>
          <p:nvSpPr>
            <p:cNvPr id="31" name="Freeform 3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32" name="TextBox 4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37"/>
                </a:lnSpc>
              </a:pPr>
              <a:endParaRPr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5"/>
          <p:cNvGrpSpPr/>
          <p:nvPr/>
        </p:nvGrpSpPr>
        <p:grpSpPr>
          <a:xfrm rot="-10800000">
            <a:off x="4389514" y="2906518"/>
            <a:ext cx="2774501" cy="789819"/>
            <a:chOff x="0" y="0"/>
            <a:chExt cx="2565722" cy="730386"/>
          </a:xfrm>
        </p:grpSpPr>
        <p:sp>
          <p:nvSpPr>
            <p:cNvPr id="34" name="Freeform 6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id="35" name="TextBox 7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37"/>
                </a:lnSpc>
              </a:pPr>
              <a:endParaRPr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8"/>
          <p:cNvGrpSpPr/>
          <p:nvPr/>
        </p:nvGrpSpPr>
        <p:grpSpPr>
          <a:xfrm>
            <a:off x="5051964" y="3705863"/>
            <a:ext cx="2774501" cy="789819"/>
            <a:chOff x="0" y="0"/>
            <a:chExt cx="2565722" cy="730386"/>
          </a:xfrm>
        </p:grpSpPr>
        <p:sp>
          <p:nvSpPr>
            <p:cNvPr id="37" name="Freeform 9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id="38" name="TextBox 10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37"/>
                </a:lnSpc>
              </a:pPr>
              <a:endParaRPr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11"/>
          <p:cNvGrpSpPr/>
          <p:nvPr/>
        </p:nvGrpSpPr>
        <p:grpSpPr>
          <a:xfrm rot="-10800000">
            <a:off x="4389512" y="4503061"/>
            <a:ext cx="2774501" cy="789819"/>
            <a:chOff x="0" y="0"/>
            <a:chExt cx="2565722" cy="730386"/>
          </a:xfrm>
        </p:grpSpPr>
        <p:sp>
          <p:nvSpPr>
            <p:cNvPr id="40" name="Freeform 12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D1FB"/>
            </a:solidFill>
          </p:spPr>
        </p:sp>
        <p:sp>
          <p:nvSpPr>
            <p:cNvPr id="41" name="TextBox 13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37"/>
                </a:lnSpc>
              </a:pPr>
              <a:endParaRPr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Box 14"/>
          <p:cNvSpPr txBox="1"/>
          <p:nvPr/>
        </p:nvSpPr>
        <p:spPr>
          <a:xfrm>
            <a:off x="4865259" y="3100629"/>
            <a:ext cx="1830188" cy="43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7"/>
              </a:lnSpc>
              <a:spcBef>
                <a:spcPct val="0"/>
              </a:spcBef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2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5505944" y="2253584"/>
            <a:ext cx="1830188" cy="43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7"/>
              </a:lnSpc>
              <a:spcBef>
                <a:spcPct val="0"/>
              </a:spcBef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1</a:t>
            </a:r>
          </a:p>
        </p:txBody>
      </p:sp>
      <p:sp>
        <p:nvSpPr>
          <p:cNvPr id="44" name="TextBox 16"/>
          <p:cNvSpPr txBox="1"/>
          <p:nvPr/>
        </p:nvSpPr>
        <p:spPr>
          <a:xfrm>
            <a:off x="7974449" y="2377076"/>
            <a:ext cx="3767501" cy="4969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8"/>
              </a:lnSpc>
            </a:pPr>
            <a:r>
              <a:rPr lang="en-US" sz="1600" b="1" spc="49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Develop a </a:t>
            </a:r>
            <a:r>
              <a:rPr lang="en-US" sz="1600" b="1" spc="49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Python Task Management App</a:t>
            </a: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17"/>
          <p:cNvSpPr txBox="1"/>
          <p:nvPr/>
        </p:nvSpPr>
        <p:spPr>
          <a:xfrm>
            <a:off x="5524120" y="3870171"/>
            <a:ext cx="1830188" cy="43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7"/>
              </a:lnSpc>
              <a:spcBef>
                <a:spcPct val="0"/>
              </a:spcBef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3</a:t>
            </a:r>
          </a:p>
        </p:txBody>
      </p:sp>
      <p:sp>
        <p:nvSpPr>
          <p:cNvPr id="46" name="TextBox 18"/>
          <p:cNvSpPr txBox="1"/>
          <p:nvPr/>
        </p:nvSpPr>
        <p:spPr>
          <a:xfrm>
            <a:off x="4893834" y="4643822"/>
            <a:ext cx="1830188" cy="43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7"/>
              </a:lnSpc>
              <a:spcBef>
                <a:spcPct val="0"/>
              </a:spcBef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4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425341" y="2973798"/>
            <a:ext cx="3767501" cy="313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00"/>
              </a:lnSpc>
            </a:pPr>
            <a:r>
              <a:rPr lang="en-US" sz="1600" b="1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Predict </a:t>
            </a:r>
            <a:r>
              <a:rPr lang="en-US" sz="1600" b="1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home prices</a:t>
            </a:r>
            <a:r>
              <a:rPr lang="en-US" sz="1600" b="1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 using </a:t>
            </a:r>
            <a:r>
              <a:rPr lang="en-US" sz="1600" b="1" spc="44" dirty="0" err="1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XGBoost</a:t>
            </a:r>
            <a:r>
              <a:rPr lang="en-US" sz="1600" b="1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.</a:t>
            </a:r>
          </a:p>
        </p:txBody>
      </p:sp>
      <p:sp>
        <p:nvSpPr>
          <p:cNvPr id="48" name="TextBox 20"/>
          <p:cNvSpPr txBox="1"/>
          <p:nvPr/>
        </p:nvSpPr>
        <p:spPr>
          <a:xfrm>
            <a:off x="8018733" y="3971210"/>
            <a:ext cx="31416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600" b="1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MNIST Digit Classification</a:t>
            </a:r>
          </a:p>
        </p:txBody>
      </p:sp>
      <p:sp>
        <p:nvSpPr>
          <p:cNvPr id="49" name="TextBox 21"/>
          <p:cNvSpPr txBox="1"/>
          <p:nvPr/>
        </p:nvSpPr>
        <p:spPr>
          <a:xfrm>
            <a:off x="180575" y="4767256"/>
            <a:ext cx="4099069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1600" b="1" spc="44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Blood Donation Forecast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AF4DE-2332-C8BE-34C2-D2B8BAAB6E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3C17E77F-54C7-C0BE-DA6D-CF1AF4781169}"/>
              </a:ext>
            </a:extLst>
          </p:cNvPr>
          <p:cNvGrpSpPr/>
          <p:nvPr/>
        </p:nvGrpSpPr>
        <p:grpSpPr>
          <a:xfrm>
            <a:off x="5065787" y="5303161"/>
            <a:ext cx="2774501" cy="789819"/>
            <a:chOff x="0" y="0"/>
            <a:chExt cx="2565722" cy="730386"/>
          </a:xfrm>
        </p:grpSpPr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03B7B932-96A0-3102-F217-C203E395C9B2}"/>
                </a:ext>
              </a:extLst>
            </p:cNvPr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E7FD"/>
            </a:solidFill>
          </p:spPr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9E530923-DE0B-5B9B-5BE7-4A26490BDB63}"/>
                </a:ext>
              </a:extLst>
            </p:cNvPr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37"/>
                </a:lnSpc>
              </a:pPr>
              <a:endParaRPr sz="140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D98137-A071-93F8-D981-5A465D8FBB03}"/>
              </a:ext>
            </a:extLst>
          </p:cNvPr>
          <p:cNvSpPr txBox="1"/>
          <p:nvPr/>
        </p:nvSpPr>
        <p:spPr>
          <a:xfrm>
            <a:off x="5823758" y="5424417"/>
            <a:ext cx="14446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1E35C544-4C79-90D6-39AA-19EB36DE64FB}"/>
              </a:ext>
            </a:extLst>
          </p:cNvPr>
          <p:cNvSpPr txBox="1"/>
          <p:nvPr/>
        </p:nvSpPr>
        <p:spPr>
          <a:xfrm>
            <a:off x="8018733" y="5547528"/>
            <a:ext cx="3767501" cy="24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1600" b="1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Friday Sales Prediction</a:t>
            </a:r>
            <a:endParaRPr lang="en-US" sz="1600" b="1" spc="44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</p:txBody>
      </p:sp>
      <p:pic>
        <p:nvPicPr>
          <p:cNvPr id="4100" name="Picture 4" descr="Number 3 ">
            <a:extLst>
              <a:ext uri="{FF2B5EF4-FFF2-40B4-BE49-F238E27FC236}">
                <a16:creationId xmlns:a16="http://schemas.microsoft.com/office/drawing/2014/main" id="{0F52D293-F01E-0CCA-F30E-5AD13E0AC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746305"/>
            <a:ext cx="80645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F6919-0A39-016D-A488-60C258BF9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1329-C9A0-3EA0-9352-8756E9A9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– 1 : </a:t>
            </a:r>
            <a:r>
              <a:rPr lang="en-US" sz="4000" spc="49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Task Management App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AAFE3-7995-8189-9463-95E13AE8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58B4B-0E89-9A6A-5CCB-D124288C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5440C868-1E9A-04B2-D613-AA54FAE83F7A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ABCF1-5B69-3A25-8C58-30480D51E30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EA712C1-97B2-CFF2-EA92-86EFE3829EB9}"/>
              </a:ext>
            </a:extLst>
          </p:cNvPr>
          <p:cNvSpPr txBox="1"/>
          <p:nvPr/>
        </p:nvSpPr>
        <p:spPr>
          <a:xfrm>
            <a:off x="469900" y="1600994"/>
            <a:ext cx="11290300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Aim : </a:t>
            </a:r>
            <a:r>
              <a:rPr lang="en-US" sz="2000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Develop a Python task management app for </a:t>
            </a:r>
            <a:r>
              <a:rPr lang="en-US" sz="2000" b="1" i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adding, removing, listing, prioritizing, and</a:t>
            </a:r>
          </a:p>
          <a:p>
            <a:pPr algn="just">
              <a:lnSpc>
                <a:spcPct val="150000"/>
              </a:lnSpc>
            </a:pPr>
            <a:r>
              <a:rPr lang="en-US" sz="2000" b="1" i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        receiving task recommendations based on task priority</a:t>
            </a:r>
            <a:r>
              <a:rPr lang="en-US" sz="2000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.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C73FABB-97FD-E353-C97D-58BF03FF9D4A}"/>
              </a:ext>
            </a:extLst>
          </p:cNvPr>
          <p:cNvSpPr txBox="1"/>
          <p:nvPr/>
        </p:nvSpPr>
        <p:spPr>
          <a:xfrm>
            <a:off x="469900" y="2944500"/>
            <a:ext cx="1346868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Task ?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3FE294EB-04D7-456F-6E29-A2BE000F31A4}"/>
              </a:ext>
            </a:extLst>
          </p:cNvPr>
          <p:cNvSpPr txBox="1"/>
          <p:nvPr/>
        </p:nvSpPr>
        <p:spPr>
          <a:xfrm>
            <a:off x="469900" y="3441239"/>
            <a:ext cx="2453774" cy="1798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1. ADDING</a:t>
            </a:r>
          </a:p>
          <a:p>
            <a:pPr>
              <a:lnSpc>
                <a:spcPct val="150000"/>
              </a:lnSpc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2. REMOVING </a:t>
            </a:r>
          </a:p>
          <a:p>
            <a:pPr>
              <a:lnSpc>
                <a:spcPct val="150000"/>
              </a:lnSpc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3. LISTING</a:t>
            </a:r>
          </a:p>
          <a:p>
            <a:pPr>
              <a:lnSpc>
                <a:spcPct val="150000"/>
              </a:lnSpc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4. PRIORITIZING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FA81F146-FEED-FD09-3EE8-E0A3476B8CD1}"/>
              </a:ext>
            </a:extLst>
          </p:cNvPr>
          <p:cNvSpPr txBox="1"/>
          <p:nvPr/>
        </p:nvSpPr>
        <p:spPr>
          <a:xfrm>
            <a:off x="4790194" y="2944500"/>
            <a:ext cx="1706121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Process ?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FD14B893-BDC8-1968-7E87-CAD5C58A53A0}"/>
              </a:ext>
            </a:extLst>
          </p:cNvPr>
          <p:cNvSpPr txBox="1"/>
          <p:nvPr/>
        </p:nvSpPr>
        <p:spPr>
          <a:xfrm>
            <a:off x="4790195" y="3441239"/>
            <a:ext cx="2453774" cy="1798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Load existing list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Make new list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Make function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Save 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5B52257-9D29-E7D2-6992-B96BEBD92503}"/>
              </a:ext>
            </a:extLst>
          </p:cNvPr>
          <p:cNvSpPr txBox="1"/>
          <p:nvPr/>
        </p:nvSpPr>
        <p:spPr>
          <a:xfrm>
            <a:off x="9306425" y="2944500"/>
            <a:ext cx="1706121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Work ?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CFFAA2C-EF90-97A5-30D0-CB8C570DC5B4}"/>
              </a:ext>
            </a:extLst>
          </p:cNvPr>
          <p:cNvSpPr txBox="1"/>
          <p:nvPr/>
        </p:nvSpPr>
        <p:spPr>
          <a:xfrm>
            <a:off x="9306426" y="3441239"/>
            <a:ext cx="2453774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Deployed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Csv download</a:t>
            </a:r>
          </a:p>
        </p:txBody>
      </p:sp>
    </p:spTree>
    <p:extLst>
      <p:ext uri="{BB962C8B-B14F-4D97-AF65-F5344CB8AC3E}">
        <p14:creationId xmlns:p14="http://schemas.microsoft.com/office/powerpoint/2010/main" val="355509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F7F15-374D-7376-A725-8D9398FC0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2B1A-3660-FCF7-7B6B-80A66E67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– 1 : </a:t>
            </a:r>
            <a:r>
              <a:rPr lang="en-US" sz="4000" spc="49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Task Management App –work flow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5D8C8-3341-E178-4CDE-1042C3BA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BFC11-4018-37AA-DFCB-33F69178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E34A0226-CE3A-5E7D-9C1F-4F113D189B01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87933-82A0-6009-93D2-C64E50A17DB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41AC52-708B-E550-2720-0CD52013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2045222"/>
            <a:ext cx="6407914" cy="41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55568-44D5-5C42-ED3C-E15D28005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EBF1-E572-8714-C7F6-BF8ADB8C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– 1 : </a:t>
            </a:r>
            <a:r>
              <a:rPr lang="en-US" sz="4000" spc="49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Task Management App – Demo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359A-9631-5F62-19B9-510C4A8B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0133-EA24-34B3-8981-30749AD5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587D45AE-3C58-7DF5-275C-5A25024CACF6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CBD1-A130-A329-0BCB-75ACA0AB7B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AB516-651F-0EFB-FF38-80062D56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782538"/>
            <a:ext cx="5662151" cy="2255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3F1AD1-1E2A-49A2-42BF-070DDF55A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114" y="2081133"/>
            <a:ext cx="5349704" cy="38331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4587DB-000B-78AC-1FF3-6FDA2FADD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4685848"/>
            <a:ext cx="2743200" cy="1115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1ABFE7-AB31-41CF-8D5B-DB18EA3F7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233" y="4301637"/>
            <a:ext cx="2368332" cy="17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2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2079</Words>
  <Application>Microsoft Office PowerPoint</Application>
  <PresentationFormat>Widescreen</PresentationFormat>
  <Paragraphs>439</Paragraphs>
  <Slides>40</Slides>
  <Notes>21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Acherus Militant Light</vt:lpstr>
      <vt:lpstr>Arial</vt:lpstr>
      <vt:lpstr>Calibri</vt:lpstr>
      <vt:lpstr>Consolas</vt:lpstr>
      <vt:lpstr>Google Sans</vt:lpstr>
      <vt:lpstr>Times New Roman</vt:lpstr>
      <vt:lpstr>Office Theme</vt:lpstr>
      <vt:lpstr>Music Recommendation System (PRJ2025CE108)</vt:lpstr>
      <vt:lpstr>OVERVIEW</vt:lpstr>
      <vt:lpstr>OVERVIEW</vt:lpstr>
      <vt:lpstr> COMPANY INTRODUCTION</vt:lpstr>
      <vt:lpstr>        TOOLS &amp; TECHNOLOGY</vt:lpstr>
      <vt:lpstr> PROJECT MINOR</vt:lpstr>
      <vt:lpstr>T – 1 : Task Management App </vt:lpstr>
      <vt:lpstr>T – 1 : Task Management App –work flow </vt:lpstr>
      <vt:lpstr>T – 1 : Task Management App – Demo  </vt:lpstr>
      <vt:lpstr>T – 2 : Digit Classification</vt:lpstr>
      <vt:lpstr>T – 2 : Predict home prices – work flow </vt:lpstr>
      <vt:lpstr>T – 2 : Predict home prices – Model</vt:lpstr>
      <vt:lpstr>T – 2 : Predict home prices – Photo</vt:lpstr>
      <vt:lpstr>T – 3 : Predict home prices</vt:lpstr>
      <vt:lpstr>T – 3 : Predict home prices – Dataset </vt:lpstr>
      <vt:lpstr>T – 3 : Predict home prices – Dataset </vt:lpstr>
      <vt:lpstr>T – 3 : Predict home prices – Workflow </vt:lpstr>
      <vt:lpstr>T – 3 : Predict home prices – Network </vt:lpstr>
      <vt:lpstr>T – 4 : Blood Donation Forecast</vt:lpstr>
      <vt:lpstr>T – 4 : Blood Donation Forecast – Workflow </vt:lpstr>
      <vt:lpstr>T – 4 : Blood Donation Forecast – Result </vt:lpstr>
      <vt:lpstr>T – 3 : Blood Donation Forecast – Photo </vt:lpstr>
      <vt:lpstr>T – 5 : Black Friday Sales Prediction</vt:lpstr>
      <vt:lpstr>T – 5 : Black Friday Sales Prediction - Problem</vt:lpstr>
      <vt:lpstr>Music Recommendation System</vt:lpstr>
      <vt:lpstr>Music Recommendation System</vt:lpstr>
      <vt:lpstr>Music Recommendation System – Model - 1</vt:lpstr>
      <vt:lpstr>Music Recommendation System – Model – 1</vt:lpstr>
      <vt:lpstr>Music Recommendation System – Model – 2_1</vt:lpstr>
      <vt:lpstr>Music Recommendation System – Model – 1</vt:lpstr>
      <vt:lpstr>Music Recommendation System – Model – 2_2</vt:lpstr>
      <vt:lpstr>Music Recommendation System – Model – 1</vt:lpstr>
      <vt:lpstr>Music Recommendation System – Model – 3</vt:lpstr>
      <vt:lpstr>Music Recommendation System – Model – 1</vt:lpstr>
      <vt:lpstr> PROJECT INFORMATION</vt:lpstr>
      <vt:lpstr> PROJECT INFORMATION</vt:lpstr>
      <vt:lpstr> PROJECT INFORMATION</vt:lpstr>
      <vt:lpstr> PROJECT INFORMATION</vt:lpstr>
      <vt:lpstr> PROJECT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 (PRJ2025CE108)</dc:title>
  <dc:creator>Ronak</dc:creator>
  <cp:lastModifiedBy>Krunal Kevadiya</cp:lastModifiedBy>
  <cp:revision>34</cp:revision>
  <dcterms:created xsi:type="dcterms:W3CDTF">2016-02-13T05:22:47Z</dcterms:created>
  <dcterms:modified xsi:type="dcterms:W3CDTF">2025-05-01T15:54:52Z</dcterms:modified>
</cp:coreProperties>
</file>