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78" r:id="rId5"/>
    <p:sldId id="279" r:id="rId6"/>
    <p:sldId id="280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48B4C7-BA32-4E68-A42A-B868B257098A}" v="2" dt="2022-07-27T16:42:21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el,Krunal" userId="61c5a63e-c220-40fd-984c-134b182c2b0c" providerId="ADAL" clId="{BB48B4C7-BA32-4E68-A42A-B868B257098A}"/>
    <pc:docChg chg="custSel delSld modSld">
      <pc:chgData name="Patel,Krunal" userId="61c5a63e-c220-40fd-984c-134b182c2b0c" providerId="ADAL" clId="{BB48B4C7-BA32-4E68-A42A-B868B257098A}" dt="2023-01-03T15:24:11.752" v="6" actId="2696"/>
      <pc:docMkLst>
        <pc:docMk/>
      </pc:docMkLst>
      <pc:sldChg chg="addSp delSp modSp mod">
        <pc:chgData name="Patel,Krunal" userId="61c5a63e-c220-40fd-984c-134b182c2b0c" providerId="ADAL" clId="{BB48B4C7-BA32-4E68-A42A-B868B257098A}" dt="2023-01-03T15:22:58.692" v="5" actId="21"/>
        <pc:sldMkLst>
          <pc:docMk/>
          <pc:sldMk cId="4167884232" sldId="278"/>
        </pc:sldMkLst>
        <pc:spChg chg="mod">
          <ac:chgData name="Patel,Krunal" userId="61c5a63e-c220-40fd-984c-134b182c2b0c" providerId="ADAL" clId="{BB48B4C7-BA32-4E68-A42A-B868B257098A}" dt="2023-01-03T15:22:53.879" v="4" actId="14100"/>
          <ac:spMkLst>
            <pc:docMk/>
            <pc:sldMk cId="4167884232" sldId="278"/>
            <ac:spMk id="2" creationId="{0D1F047C-C727-42A7-85C5-68C5AA1B1A93}"/>
          </ac:spMkLst>
        </pc:spChg>
        <pc:spChg chg="del">
          <ac:chgData name="Patel,Krunal" userId="61c5a63e-c220-40fd-984c-134b182c2b0c" providerId="ADAL" clId="{BB48B4C7-BA32-4E68-A42A-B868B257098A}" dt="2023-01-03T15:22:49.675" v="3" actId="21"/>
          <ac:spMkLst>
            <pc:docMk/>
            <pc:sldMk cId="4167884232" sldId="278"/>
            <ac:spMk id="3" creationId="{DB93FB3F-A8D4-46D3-A1C6-C79C64563729}"/>
          </ac:spMkLst>
        </pc:spChg>
        <pc:spChg chg="add del mod">
          <ac:chgData name="Patel,Krunal" userId="61c5a63e-c220-40fd-984c-134b182c2b0c" providerId="ADAL" clId="{BB48B4C7-BA32-4E68-A42A-B868B257098A}" dt="2023-01-03T15:22:58.692" v="5" actId="21"/>
          <ac:spMkLst>
            <pc:docMk/>
            <pc:sldMk cId="4167884232" sldId="278"/>
            <ac:spMk id="6" creationId="{322360E7-B0A8-126F-2AFE-3694AC8ED008}"/>
          </ac:spMkLst>
        </pc:spChg>
      </pc:sldChg>
      <pc:sldChg chg="addSp delSp modSp mod">
        <pc:chgData name="Patel,Krunal" userId="61c5a63e-c220-40fd-984c-134b182c2b0c" providerId="ADAL" clId="{BB48B4C7-BA32-4E68-A42A-B868B257098A}" dt="2022-07-27T16:42:26.632" v="2" actId="26606"/>
        <pc:sldMkLst>
          <pc:docMk/>
          <pc:sldMk cId="1656266849" sldId="280"/>
        </pc:sldMkLst>
        <pc:spChg chg="add del mod">
          <ac:chgData name="Patel,Krunal" userId="61c5a63e-c220-40fd-984c-134b182c2b0c" providerId="ADAL" clId="{BB48B4C7-BA32-4E68-A42A-B868B257098A}" dt="2022-07-27T16:42:21.424" v="1"/>
          <ac:spMkLst>
            <pc:docMk/>
            <pc:sldMk cId="1656266849" sldId="280"/>
            <ac:spMk id="2" creationId="{638F1A73-4C28-1CB5-BAFB-972F977526AD}"/>
          </ac:spMkLst>
        </pc:spChg>
        <pc:spChg chg="del">
          <ac:chgData name="Patel,Krunal" userId="61c5a63e-c220-40fd-984c-134b182c2b0c" providerId="ADAL" clId="{BB48B4C7-BA32-4E68-A42A-B868B257098A}" dt="2022-07-27T16:42:26.632" v="2" actId="26606"/>
          <ac:spMkLst>
            <pc:docMk/>
            <pc:sldMk cId="1656266849" sldId="280"/>
            <ac:spMk id="1031" creationId="{E24F7045-1B8B-4422-9330-0BC8BF6065E3}"/>
          </ac:spMkLst>
        </pc:spChg>
        <pc:spChg chg="del">
          <ac:chgData name="Patel,Krunal" userId="61c5a63e-c220-40fd-984c-134b182c2b0c" providerId="ADAL" clId="{BB48B4C7-BA32-4E68-A42A-B868B257098A}" dt="2022-07-27T16:42:26.632" v="2" actId="26606"/>
          <ac:spMkLst>
            <pc:docMk/>
            <pc:sldMk cId="1656266849" sldId="280"/>
            <ac:spMk id="1033" creationId="{7ED0B3BD-E968-4364-878A-47D3A6AEF099}"/>
          </ac:spMkLst>
        </pc:spChg>
        <pc:spChg chg="del">
          <ac:chgData name="Patel,Krunal" userId="61c5a63e-c220-40fd-984c-134b182c2b0c" providerId="ADAL" clId="{BB48B4C7-BA32-4E68-A42A-B868B257098A}" dt="2022-07-27T16:42:26.632" v="2" actId="26606"/>
          <ac:spMkLst>
            <pc:docMk/>
            <pc:sldMk cId="1656266849" sldId="280"/>
            <ac:spMk id="1035" creationId="{C8E5BCBF-E5D0-444B-A584-4A5FF79F9D7E}"/>
          </ac:spMkLst>
        </pc:spChg>
        <pc:spChg chg="add">
          <ac:chgData name="Patel,Krunal" userId="61c5a63e-c220-40fd-984c-134b182c2b0c" providerId="ADAL" clId="{BB48B4C7-BA32-4E68-A42A-B868B257098A}" dt="2022-07-27T16:42:26.632" v="2" actId="26606"/>
          <ac:spMkLst>
            <pc:docMk/>
            <pc:sldMk cId="1656266849" sldId="280"/>
            <ac:spMk id="1040" creationId="{5C56FD3A-4F39-4752-AC00-DB25CCA4ED73}"/>
          </ac:spMkLst>
        </pc:spChg>
        <pc:spChg chg="add">
          <ac:chgData name="Patel,Krunal" userId="61c5a63e-c220-40fd-984c-134b182c2b0c" providerId="ADAL" clId="{BB48B4C7-BA32-4E68-A42A-B868B257098A}" dt="2022-07-27T16:42:26.632" v="2" actId="26606"/>
          <ac:spMkLst>
            <pc:docMk/>
            <pc:sldMk cId="1656266849" sldId="280"/>
            <ac:spMk id="1042" creationId="{772527DF-A25C-46B4-A5D9-BBE2E310ACAF}"/>
          </ac:spMkLst>
        </pc:spChg>
        <pc:picChg chg="add mod">
          <ac:chgData name="Patel,Krunal" userId="61c5a63e-c220-40fd-984c-134b182c2b0c" providerId="ADAL" clId="{BB48B4C7-BA32-4E68-A42A-B868B257098A}" dt="2022-07-27T16:42:26.632" v="2" actId="26606"/>
          <ac:picMkLst>
            <pc:docMk/>
            <pc:sldMk cId="1656266849" sldId="280"/>
            <ac:picMk id="3" creationId="{41692522-70E0-3367-B808-0F53AB10252F}"/>
          </ac:picMkLst>
        </pc:picChg>
        <pc:picChg chg="del">
          <ac:chgData name="Patel,Krunal" userId="61c5a63e-c220-40fd-984c-134b182c2b0c" providerId="ADAL" clId="{BB48B4C7-BA32-4E68-A42A-B868B257098A}" dt="2022-07-27T16:42:14.693" v="0" actId="478"/>
          <ac:picMkLst>
            <pc:docMk/>
            <pc:sldMk cId="1656266849" sldId="280"/>
            <ac:picMk id="1026" creationId="{6F558CCA-1B96-3EEB-27AE-5CF935B17A4C}"/>
          </ac:picMkLst>
        </pc:picChg>
      </pc:sldChg>
      <pc:sldChg chg="del">
        <pc:chgData name="Patel,Krunal" userId="61c5a63e-c220-40fd-984c-134b182c2b0c" providerId="ADAL" clId="{BB48B4C7-BA32-4E68-A42A-B868B257098A}" dt="2023-01-03T15:24:11.752" v="6" actId="2696"/>
        <pc:sldMkLst>
          <pc:docMk/>
          <pc:sldMk cId="1556920470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642473" cy="340537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Microsoft Security Stack :</a:t>
            </a:r>
            <a:br>
              <a:rPr lang="en-US" sz="4000" dirty="0"/>
            </a:br>
            <a:r>
              <a:rPr lang="en-US" sz="40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676E-3B82-44CF-0DB0-D4A3B7CF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AAD Identity Protection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8FFFE-C912-9BB9-6410-4A9F94099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Works at the back-end of Azure Active Directory [Now part of Microsoft Entra]</a:t>
            </a:r>
          </a:p>
          <a:p>
            <a:r>
              <a:rPr lang="en-CA" dirty="0"/>
              <a:t>Focus on Automated risk detection and response. </a:t>
            </a:r>
          </a:p>
          <a:p>
            <a:r>
              <a:rPr lang="en-CA" dirty="0"/>
              <a:t>Each sign in is validated to determine user and sign in risk. </a:t>
            </a:r>
          </a:p>
          <a:p>
            <a:r>
              <a:rPr lang="en-CA" dirty="0"/>
              <a:t>Its Plug and Play service.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954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938D3-75D7-D4E7-3890-A77585E1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Defender for Cloud</a:t>
            </a:r>
            <a:br>
              <a:rPr lang="en-CA" dirty="0"/>
            </a:br>
            <a:r>
              <a:rPr lang="en-CA" sz="1600" dirty="0"/>
              <a:t>[ Formerly known as Azure Security Center 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A1898-FB2D-F8A5-3202-7EB96A83FC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Security for cloud workloads in Multi-cloud environments. </a:t>
            </a:r>
          </a:p>
          <a:p>
            <a:r>
              <a:rPr lang="en-CA" dirty="0"/>
              <a:t>Helps meet compliance and regulation requirements. </a:t>
            </a:r>
          </a:p>
          <a:p>
            <a:r>
              <a:rPr lang="en-CA" dirty="0"/>
              <a:t>Useful recommendations on Security Posture Improvements.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8E7E4D3-E69A-F0AA-F0E4-F16B327633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7818" y="1995056"/>
            <a:ext cx="4544291" cy="4350326"/>
          </a:xfrm>
        </p:spPr>
      </p:pic>
    </p:spTree>
    <p:extLst>
      <p:ext uri="{BB962C8B-B14F-4D97-AF65-F5344CB8AC3E}">
        <p14:creationId xmlns:p14="http://schemas.microsoft.com/office/powerpoint/2010/main" val="310413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3A33-698F-F83E-6C83-12A5EA5B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Zero Trust Principles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DB205-5895-A5BF-AB4E-A52BCD469B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Verify Explicitly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1A58C-0092-FD1F-BD6A-BA023BDC9737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algn="l"/>
            <a:r>
              <a:rPr lang="en-US" sz="2000" dirty="0"/>
              <a:t>Always authenticate and authorize based on all available data points, including user identity, location, device health, service or workload, data classification, and anomalies.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2B337-5D77-974B-5D1F-F60C7238C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Use Least Privileged Access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6717D1-7803-3B81-6D82-07C5E39AE63A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algn="l"/>
            <a:r>
              <a:rPr lang="en-US" sz="2000" dirty="0"/>
              <a:t>Limit user access with just-in-time and just-enough-access (JIT/JEA), risk-based adaptive polices, and data protection to help secure both data and productivity.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2D3D1B-7746-E1C4-05C3-1C691D14B9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Assume Breach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01DA92-C441-685F-5638-287A6F7211D2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/>
              <a:t>Minimize blast radius and segment access. Verify end-to-end encryption and use analytics to get visibility, drive threat detection, and improve defenses.</a:t>
            </a:r>
          </a:p>
        </p:txBody>
      </p:sp>
    </p:spTree>
    <p:extLst>
      <p:ext uri="{BB962C8B-B14F-4D97-AF65-F5344CB8AC3E}">
        <p14:creationId xmlns:p14="http://schemas.microsoft.com/office/powerpoint/2010/main" val="62283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39">
            <a:extLst>
              <a:ext uri="{FF2B5EF4-FFF2-40B4-BE49-F238E27FC236}">
                <a16:creationId xmlns:a16="http://schemas.microsoft.com/office/drawing/2014/main" id="{5C56FD3A-4F39-4752-AC00-DB25CCA4E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772527DF-A25C-46B4-A5D9-BBE2E310A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 descr="Zero Trust Architecture: An Introduction | HackerNoon">
            <a:extLst>
              <a:ext uri="{FF2B5EF4-FFF2-40B4-BE49-F238E27FC236}">
                <a16:creationId xmlns:a16="http://schemas.microsoft.com/office/drawing/2014/main" id="{41692522-70E0-3367-B808-0F53AB1025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0" r="1882"/>
          <a:stretch/>
        </p:blipFill>
        <p:spPr bwMode="auto">
          <a:xfrm>
            <a:off x="643467" y="643467"/>
            <a:ext cx="10905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266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F768-0F87-738C-D156-A35C4DE8C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en-CA" sz="5000" dirty="0"/>
              <a:t>Microsoft Sentinel</a:t>
            </a:r>
            <a:endParaRPr lang="en-US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90433-8795-36E3-2A6D-41F6FA15E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1118809"/>
            <a:ext cx="5049763" cy="4747681"/>
          </a:xfrm>
          <a:effectLst/>
        </p:spPr>
        <p:txBody>
          <a:bodyPr anchor="ctr"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The Core of Microsoft Security Stack</a:t>
            </a:r>
          </a:p>
          <a:p>
            <a:r>
              <a:rPr lang="en-CA" dirty="0">
                <a:solidFill>
                  <a:schemeClr val="tx1"/>
                </a:solidFill>
              </a:rPr>
              <a:t>It’s SIEM and a bit More</a:t>
            </a:r>
          </a:p>
          <a:p>
            <a:r>
              <a:rPr lang="en-CA" dirty="0">
                <a:solidFill>
                  <a:schemeClr val="tx1"/>
                </a:solidFill>
              </a:rPr>
              <a:t>It does Log Ingestion &amp; Log Analytics</a:t>
            </a:r>
          </a:p>
          <a:p>
            <a:r>
              <a:rPr lang="en-CA" dirty="0">
                <a:solidFill>
                  <a:schemeClr val="tx1"/>
                </a:solidFill>
              </a:rPr>
              <a:t>It does Automation &amp; Response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Talk About : Connectors, FW Logs/Collector, Log Analytics Workspace, Analytics Rules / KQL</a:t>
            </a:r>
          </a:p>
        </p:txBody>
      </p:sp>
    </p:spTree>
    <p:extLst>
      <p:ext uri="{BB962C8B-B14F-4D97-AF65-F5344CB8AC3E}">
        <p14:creationId xmlns:p14="http://schemas.microsoft.com/office/powerpoint/2010/main" val="176661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0381-CD1C-46DD-9957-FEACD4A5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Microsoft Defender for Endpoint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99172-0D9E-7FD2-AFAF-2BFDE1F55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Microsoft’s XDR (Extended Detection and Response) solution</a:t>
            </a:r>
          </a:p>
          <a:p>
            <a:r>
              <a:rPr lang="en-CA" dirty="0"/>
              <a:t>Advanced Hunting using KQL</a:t>
            </a:r>
          </a:p>
          <a:p>
            <a:r>
              <a:rPr lang="en-CA" dirty="0"/>
              <a:t>Automated Investigation and Response (AIR)</a:t>
            </a:r>
          </a:p>
          <a:p>
            <a:r>
              <a:rPr lang="en-CA" dirty="0"/>
              <a:t>Threat and Vulnerability Management (TVM)</a:t>
            </a:r>
          </a:p>
          <a:p>
            <a:endParaRPr lang="en-CA" dirty="0"/>
          </a:p>
          <a:p>
            <a:r>
              <a:rPr lang="en-CA" dirty="0"/>
              <a:t>Talk About : MDE Sensors, Scan/Blocks/Isolation, Android/IOS/MAC/Linux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051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2ED9-8B70-4571-1271-29E74740B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Microsoft Endpoint Manager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014B9-20AA-9552-F44C-A70625319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Devices can be onboarded here. Connected to AAD and MDE.</a:t>
            </a:r>
          </a:p>
          <a:p>
            <a:r>
              <a:rPr lang="en-CA" dirty="0"/>
              <a:t>Deploy Endpoint Security policies (Device Security) from here.</a:t>
            </a:r>
          </a:p>
          <a:p>
            <a:r>
              <a:rPr lang="en-CA" dirty="0"/>
              <a:t>Attack Surface Reduction</a:t>
            </a:r>
          </a:p>
          <a:p>
            <a:r>
              <a:rPr lang="en-US" dirty="0"/>
              <a:t>Deploy and Measure Device compliance policies. </a:t>
            </a:r>
          </a:p>
          <a:p>
            <a:endParaRPr lang="en-US" dirty="0"/>
          </a:p>
          <a:p>
            <a:r>
              <a:rPr lang="en-US" dirty="0"/>
              <a:t>Talk About: Intune, Configuration Manager.</a:t>
            </a:r>
          </a:p>
        </p:txBody>
      </p:sp>
    </p:spTree>
    <p:extLst>
      <p:ext uri="{BB962C8B-B14F-4D97-AF65-F5344CB8AC3E}">
        <p14:creationId xmlns:p14="http://schemas.microsoft.com/office/powerpoint/2010/main" val="2124202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D40C-520C-1A4E-3241-5AC3A6FF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Microsoft Defender for Office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74DEC-2CA1-6947-7946-DC28C2995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XDR Solution, particularly for Office 365 applications</a:t>
            </a:r>
          </a:p>
          <a:p>
            <a:r>
              <a:rPr lang="en-CA" dirty="0"/>
              <a:t>View the email flow and anomalous activities (phishing campaign). </a:t>
            </a:r>
          </a:p>
          <a:p>
            <a:r>
              <a:rPr lang="en-CA" dirty="0"/>
              <a:t>Security Awareness “like” function (Attack simulation training).</a:t>
            </a:r>
          </a:p>
          <a:p>
            <a:r>
              <a:rPr lang="en-CA" dirty="0"/>
              <a:t>Deploy policy and rules. </a:t>
            </a:r>
          </a:p>
          <a:p>
            <a:endParaRPr lang="en-CA" dirty="0"/>
          </a:p>
          <a:p>
            <a:r>
              <a:rPr lang="en-CA" dirty="0"/>
              <a:t>Talk About : Microsoft Purview [ DLP, Information Protection ETC]</a:t>
            </a:r>
          </a:p>
          <a:p>
            <a:pPr marL="36900" indent="0">
              <a:buNone/>
            </a:pPr>
            <a:endParaRPr lang="en-CA" dirty="0"/>
          </a:p>
          <a:p>
            <a:pPr marL="36900" indent="0">
              <a:buNone/>
            </a:pP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65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E118-F3C7-9BFF-66CC-62188EA9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Microsoft Defender for CloudApps</a:t>
            </a:r>
            <a:br>
              <a:rPr lang="en-CA" dirty="0"/>
            </a:br>
            <a:r>
              <a:rPr lang="en-CA" sz="1600" dirty="0"/>
              <a:t>[Formerly knows as Microsoft CloudApp Security, AKA MCAS]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EA3D2-D8FF-B5B9-EF80-72D4F82AB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Microsoft’s Cloud Access Security Broker (CASB)</a:t>
            </a:r>
          </a:p>
          <a:p>
            <a:r>
              <a:rPr lang="en-US" dirty="0"/>
              <a:t>Visibility into and control over user activities and sensitive data in Microsoft Cloud and many others. </a:t>
            </a:r>
          </a:p>
          <a:p>
            <a:r>
              <a:rPr lang="en-US" dirty="0"/>
              <a:t>Understand your overall cloud posture across SaaS apps and cloud services.</a:t>
            </a:r>
          </a:p>
          <a:p>
            <a:r>
              <a:rPr lang="en-US" dirty="0"/>
              <a:t>Shadow IT discovery and app governance are key use cases.</a:t>
            </a:r>
          </a:p>
        </p:txBody>
      </p:sp>
    </p:spTree>
    <p:extLst>
      <p:ext uri="{BB962C8B-B14F-4D97-AF65-F5344CB8AC3E}">
        <p14:creationId xmlns:p14="http://schemas.microsoft.com/office/powerpoint/2010/main" val="972638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7EA6F-6F75-3435-D22F-D33C22FA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Defender for Identity</a:t>
            </a:r>
            <a:br>
              <a:rPr lang="en-CA" dirty="0"/>
            </a:br>
            <a:r>
              <a:rPr lang="en-US" sz="1800" dirty="0"/>
              <a:t>[Formerly Azure Advanced Threat Protection, also known as Azure ATP]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EBDB-2454-03CE-0AA9-DC582C051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Leverages your on-premises Active Directory signals to identify, detect, and investigate advanced threats, compromised identities, and malicious insider actions directed at your organization.</a:t>
            </a:r>
          </a:p>
          <a:p>
            <a:r>
              <a:rPr lang="en-US" dirty="0"/>
              <a:t>Needs sensors installed on Domain Controllers.</a:t>
            </a:r>
          </a:p>
        </p:txBody>
      </p:sp>
    </p:spTree>
    <p:extLst>
      <p:ext uri="{BB962C8B-B14F-4D97-AF65-F5344CB8AC3E}">
        <p14:creationId xmlns:p14="http://schemas.microsoft.com/office/powerpoint/2010/main" val="281463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>
  <clbl:label id="{e5d4c97f-e4c9-489f-ab8b-a361d0fa3800}" enabled="1" method="Standard" siteId="{9a63d138-53ea-411b-be84-58b7e25707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{AFFBF5E9-05C5-48B7-A8CE-BC683E6F866A}tf55705232_win32</Template>
  <TotalTime>309</TotalTime>
  <Words>484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Goudy Old Style</vt:lpstr>
      <vt:lpstr>Wingdings 2</vt:lpstr>
      <vt:lpstr>SlateVTI</vt:lpstr>
      <vt:lpstr>Microsoft Security Stack : Overview</vt:lpstr>
      <vt:lpstr>Zero Trust Principles</vt:lpstr>
      <vt:lpstr>PowerPoint Presentation</vt:lpstr>
      <vt:lpstr>Microsoft Sentinel</vt:lpstr>
      <vt:lpstr>Microsoft Defender for Endpoint</vt:lpstr>
      <vt:lpstr>Microsoft Endpoint Manager</vt:lpstr>
      <vt:lpstr>Microsoft Defender for Office</vt:lpstr>
      <vt:lpstr>Microsoft Defender for CloudApps [Formerly knows as Microsoft CloudApp Security, AKA MCAS]</vt:lpstr>
      <vt:lpstr>Defender for Identity [Formerly Azure Advanced Threat Protection, also known as Azure ATP]</vt:lpstr>
      <vt:lpstr>AAD Identity Protection</vt:lpstr>
      <vt:lpstr>Defender for Cloud [ Formerly known as Azure Security Center 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Security Stack : Overview</dc:title>
  <dc:creator>Patel,Krunal</dc:creator>
  <cp:lastModifiedBy>Patel,Krunal</cp:lastModifiedBy>
  <cp:revision>3</cp:revision>
  <dcterms:created xsi:type="dcterms:W3CDTF">2022-07-22T12:30:18Z</dcterms:created>
  <dcterms:modified xsi:type="dcterms:W3CDTF">2023-01-03T15:24:15Z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