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1" r:id="rId5"/>
    <p:sldId id="262" r:id="rId6"/>
    <p:sldId id="263" r:id="rId7"/>
    <p:sldId id="268" r:id="rId8"/>
    <p:sldId id="272" r:id="rId9"/>
    <p:sldId id="264" r:id="rId10"/>
    <p:sldId id="265" r:id="rId11"/>
    <p:sldId id="271" r:id="rId12"/>
    <p:sldId id="266" r:id="rId13"/>
    <p:sldId id="269" r:id="rId14"/>
    <p:sldId id="274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87" d="100"/>
          <a:sy n="87" d="100"/>
        </p:scale>
        <p:origin x="48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YSTEM-KP\DESKTOP\biomarke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YSTEM-KP\DESKTOP\biomarker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YSTEM-KP\DESKTOP\biomarker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CANCER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353149606299212"/>
          <c:y val="0.16245370370370371"/>
          <c:w val="0.82591294838145235"/>
          <c:h val="0.41007072032662584"/>
        </c:manualLayout>
      </c:layout>
      <c:lineChart>
        <c:grouping val="standard"/>
        <c:varyColors val="0"/>
        <c:ser>
          <c:idx val="0"/>
          <c:order val="0"/>
          <c:tx>
            <c:v>NO.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Sheet1!$C$5:$C$17</c:f>
              <c:strCache>
                <c:ptCount val="13"/>
                <c:pt idx="0">
                  <c:v>Long Intergenic Non-Protein Coding RNA 1849</c:v>
                </c:pt>
                <c:pt idx="1">
                  <c:v>X Active Specific Transcript</c:v>
                </c:pt>
                <c:pt idx="2">
                  <c:v>Long Intergenic Non-Protein Coding RNA 299</c:v>
                </c:pt>
                <c:pt idx="3">
                  <c:v>Plexin D1</c:v>
                </c:pt>
                <c:pt idx="4">
                  <c:v>Spectrin Repeat Containing Nuclear Envelope Protein 1</c:v>
                </c:pt>
                <c:pt idx="5">
                  <c:v>LDL Receptor Related Protein 1</c:v>
                </c:pt>
                <c:pt idx="6">
                  <c:v>X Active Specific Transcript</c:v>
                </c:pt>
                <c:pt idx="7">
                  <c:v>Microtubule Actin Crosslinking Factor 1</c:v>
                </c:pt>
                <c:pt idx="8">
                  <c:v>Titin</c:v>
                </c:pt>
                <c:pt idx="9">
                  <c:v>MCF.2 Cell Line Derived Transforming Sequence Like</c:v>
                </c:pt>
                <c:pt idx="10">
                  <c:v>X Active Specific Transcript</c:v>
                </c:pt>
                <c:pt idx="11">
                  <c:v>Long Intergenic Non-Protein Coding RNA 1849</c:v>
                </c:pt>
                <c:pt idx="12">
                  <c:v>Activator Of Transcription And Developmental Regulator AUTS2</c:v>
                </c:pt>
              </c:strCache>
            </c:strRef>
          </c:cat>
          <c:val>
            <c:numRef>
              <c:f>Sheet1!$B$5:$B$17</c:f>
              <c:numCache>
                <c:formatCode>General</c:formatCode>
                <c:ptCount val="13"/>
                <c:pt idx="0">
                  <c:v>6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5</c:v>
                </c:pt>
                <c:pt idx="8">
                  <c:v>5</c:v>
                </c:pt>
                <c:pt idx="9">
                  <c:v>5</c:v>
                </c:pt>
                <c:pt idx="10">
                  <c:v>9</c:v>
                </c:pt>
                <c:pt idx="11">
                  <c:v>5</c:v>
                </c:pt>
                <c:pt idx="12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68-4485-8E38-F211085BB43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02009432"/>
        <c:axId val="402009760"/>
      </c:lineChart>
      <c:catAx>
        <c:axId val="402009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09760"/>
        <c:crosses val="autoZero"/>
        <c:auto val="1"/>
        <c:lblAlgn val="ctr"/>
        <c:lblOffset val="100"/>
        <c:noMultiLvlLbl val="0"/>
      </c:catAx>
      <c:valAx>
        <c:axId val="40200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2009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CONTROL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Sheet2!$D$4:$D$15</c:f>
              <c:strCache>
                <c:ptCount val="12"/>
                <c:pt idx="0">
                  <c:v>Dystonin</c:v>
                </c:pt>
                <c:pt idx="1">
                  <c:v>Plectin</c:v>
                </c:pt>
                <c:pt idx="2">
                  <c:v>HELLP Associated Long Non-Coding RNA</c:v>
                </c:pt>
                <c:pt idx="3">
                  <c:v>KCNQ1 Opposite Strand/Antisense Transcript 1</c:v>
                </c:pt>
                <c:pt idx="4">
                  <c:v>ATPase Phospholipid Transporting 11A</c:v>
                </c:pt>
                <c:pt idx="5">
                  <c:v>Dynein Cytoplasmic 1 Heavy Chain 1</c:v>
                </c:pt>
                <c:pt idx="6">
                  <c:v>Ryanodine Receptor 1</c:v>
                </c:pt>
                <c:pt idx="7">
                  <c:v>X Active Specific Transcript</c:v>
                </c:pt>
                <c:pt idx="8">
                  <c:v>Obscurin, Cytoskeletal Calmodulin And Titin-Interacting RhoGEF</c:v>
                </c:pt>
                <c:pt idx="9">
                  <c:v>Phospholipase C Delta 1</c:v>
                </c:pt>
                <c:pt idx="10">
                  <c:v>Long Intergenic Non-Protein Coding RNA 299</c:v>
                </c:pt>
                <c:pt idx="11">
                  <c:v>X Active Specific Transcript</c:v>
                </c:pt>
              </c:strCache>
            </c:strRef>
          </c:cat>
          <c:val>
            <c:numRef>
              <c:f>Sheet2!$C$4:$C$15</c:f>
              <c:numCache>
                <c:formatCode>General</c:formatCode>
                <c:ptCount val="12"/>
                <c:pt idx="0">
                  <c:v>5</c:v>
                </c:pt>
                <c:pt idx="1">
                  <c:v>5</c:v>
                </c:pt>
                <c:pt idx="2">
                  <c:v>6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5</c:v>
                </c:pt>
                <c:pt idx="7">
                  <c:v>7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E1-4061-B9D3-24F98C4A17E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59361272"/>
        <c:axId val="459353400"/>
      </c:lineChart>
      <c:catAx>
        <c:axId val="459361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353400"/>
        <c:crosses val="autoZero"/>
        <c:auto val="1"/>
        <c:lblAlgn val="ctr"/>
        <c:lblOffset val="100"/>
        <c:noMultiLvlLbl val="0"/>
      </c:catAx>
      <c:valAx>
        <c:axId val="459353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361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CHRONIC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CONTROL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Sheet3!$D$3:$D$18</c:f>
              <c:strCache>
                <c:ptCount val="16"/>
                <c:pt idx="0">
                  <c:v>X Active Specific Transcript</c:v>
                </c:pt>
                <c:pt idx="1">
                  <c:v>Titin</c:v>
                </c:pt>
                <c:pt idx="2">
                  <c:v>TUB Bipartite Transcription Factor</c:v>
                </c:pt>
                <c:pt idx="3">
                  <c:v>RIMS Binding Protein 2</c:v>
                </c:pt>
                <c:pt idx="4">
                  <c:v>Usherin</c:v>
                </c:pt>
                <c:pt idx="5">
                  <c:v>Filamin B</c:v>
                </c:pt>
                <c:pt idx="6">
                  <c:v>Myosin XVA</c:v>
                </c:pt>
                <c:pt idx="7">
                  <c:v>Polyhomeotic Homolog 2</c:v>
                </c:pt>
                <c:pt idx="8">
                  <c:v>Obscurin, Cytoskeletal Calmodulin And Titin-Interacting RhoGEF</c:v>
                </c:pt>
                <c:pt idx="9">
                  <c:v>Lysine Methyltransferase 2D</c:v>
                </c:pt>
                <c:pt idx="10">
                  <c:v>MCF.2 Cell Line Derived Transforming Sequence Like</c:v>
                </c:pt>
                <c:pt idx="11">
                  <c:v>Helicase With Zinc Finger 2</c:v>
                </c:pt>
                <c:pt idx="12">
                  <c:v>X Active Specific Transcript</c:v>
                </c:pt>
                <c:pt idx="13">
                  <c:v>Long Intergenic Non-Protein Coding RNA 1849</c:v>
                </c:pt>
                <c:pt idx="14">
                  <c:v>Terminal Nucleotidyltransferase 4A</c:v>
                </c:pt>
                <c:pt idx="15">
                  <c:v>X Active Specific Transcript</c:v>
                </c:pt>
              </c:strCache>
            </c:strRef>
          </c:cat>
          <c:val>
            <c:numRef>
              <c:f>Sheet3!$C$3:$C$18</c:f>
              <c:numCache>
                <c:formatCode>General</c:formatCode>
                <c:ptCount val="16"/>
                <c:pt idx="0">
                  <c:v>5</c:v>
                </c:pt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6</c:v>
                </c:pt>
                <c:pt idx="14">
                  <c:v>6</c:v>
                </c:pt>
                <c:pt idx="1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C4-4EC9-84D5-0C1591BD1BD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99859672"/>
        <c:axId val="399862296"/>
      </c:lineChart>
      <c:catAx>
        <c:axId val="399859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862296"/>
        <c:crosses val="autoZero"/>
        <c:auto val="1"/>
        <c:lblAlgn val="ctr"/>
        <c:lblOffset val="100"/>
        <c:noMultiLvlLbl val="0"/>
      </c:catAx>
      <c:valAx>
        <c:axId val="399862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9859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1EE8-738B-4125-A56F-92ABEE4667D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8DB-C4AF-45FD-ACF9-B654EF76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1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1EE8-738B-4125-A56F-92ABEE4667D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8DB-C4AF-45FD-ACF9-B654EF76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754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1EE8-738B-4125-A56F-92ABEE4667D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8DB-C4AF-45FD-ACF9-B654EF76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28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1EE8-738B-4125-A56F-92ABEE4667D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8DB-C4AF-45FD-ACF9-B654EF76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01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1EE8-738B-4125-A56F-92ABEE4667D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8DB-C4AF-45FD-ACF9-B654EF76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92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1EE8-738B-4125-A56F-92ABEE4667D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8DB-C4AF-45FD-ACF9-B654EF76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0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1EE8-738B-4125-A56F-92ABEE4667D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8DB-C4AF-45FD-ACF9-B654EF76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24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1EE8-738B-4125-A56F-92ABEE4667D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8DB-C4AF-45FD-ACF9-B654EF76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57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1EE8-738B-4125-A56F-92ABEE4667D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8DB-C4AF-45FD-ACF9-B654EF76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49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1EE8-738B-4125-A56F-92ABEE4667D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8DB-C4AF-45FD-ACF9-B654EF76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06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71EE8-738B-4125-A56F-92ABEE4667D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CD8DB-C4AF-45FD-ACF9-B654EF76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03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71EE8-738B-4125-A56F-92ABEE4667DB}" type="datetimeFigureOut">
              <a:rPr lang="en-IN" smtClean="0"/>
              <a:t>21-06-2025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CD8DB-C4AF-45FD-ACF9-B654EF76E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0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2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Traces/study/?acc=SRP493350&amp;o=acc_s: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4674716" y="1784895"/>
            <a:ext cx="7031293" cy="3395719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/>
        </p:nvSpPr>
        <p:spPr>
          <a:xfrm rot="19399587">
            <a:off x="804199" y="483206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/>
        </p:nvGrpSpPr>
        <p:grpSpPr>
          <a:xfrm>
            <a:off x="409379" y="392559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/>
          <p:cNvSpPr/>
          <p:nvPr/>
        </p:nvSpPr>
        <p:spPr>
          <a:xfrm>
            <a:off x="5124208" y="2222609"/>
            <a:ext cx="61875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dirty="0">
                <a:latin typeface="Arial Black" panose="020B0A04020102020204" pitchFamily="34" charset="0"/>
              </a:rPr>
              <a:t>A BIOINFORMATICS APPROACH FOR </a:t>
            </a:r>
            <a:r>
              <a:rPr lang="en-GB" sz="2800" dirty="0" smtClean="0">
                <a:latin typeface="Arial Black" panose="020B0A04020102020204" pitchFamily="34" charset="0"/>
              </a:rPr>
              <a:t>IDENTICAL SALIVARY </a:t>
            </a:r>
            <a:r>
              <a:rPr lang="en-GB" sz="2800" dirty="0">
                <a:latin typeface="Arial Black" panose="020B0A04020102020204" pitchFamily="34" charset="0"/>
              </a:rPr>
              <a:t>BIOMARKER DISCOVERY</a:t>
            </a:r>
          </a:p>
        </p:txBody>
      </p:sp>
      <p:sp>
        <p:nvSpPr>
          <p:cNvPr id="2" name="AutoShape 2" descr="Navigation Style 3 - Ramdeobaba College ..."/>
          <p:cNvSpPr>
            <a:spLocks noChangeAspect="1" noChangeArrowheads="1"/>
          </p:cNvSpPr>
          <p:nvPr/>
        </p:nvSpPr>
        <p:spPr bwMode="auto">
          <a:xfrm>
            <a:off x="155574" y="-144463"/>
            <a:ext cx="3906471" cy="390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Annual Report 2019-2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75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45244" y="648501"/>
            <a:ext cx="4916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i="1" dirty="0" smtClean="0"/>
              <a:t>CANCER PATIENT AFTER</a:t>
            </a:r>
          </a:p>
          <a:p>
            <a:pPr algn="ctr"/>
            <a:r>
              <a:rPr lang="en-GB" b="1" i="1" dirty="0" smtClean="0"/>
              <a:t> </a:t>
            </a:r>
            <a:r>
              <a:rPr lang="en-IN" b="1" i="1" dirty="0" smtClean="0"/>
              <a:t>FEATURE COUNT</a:t>
            </a:r>
            <a:r>
              <a:rPr lang="en-GB" b="1" i="1" dirty="0" smtClean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3499880" y="648502"/>
            <a:ext cx="4916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i="1" dirty="0" smtClean="0"/>
              <a:t>CONTROL PATIENT AFTER</a:t>
            </a:r>
          </a:p>
          <a:p>
            <a:pPr algn="ctr"/>
            <a:r>
              <a:rPr lang="en-GB" b="1" i="1" dirty="0" smtClean="0"/>
              <a:t> </a:t>
            </a:r>
            <a:r>
              <a:rPr lang="en-IN" b="1" i="1" dirty="0" smtClean="0"/>
              <a:t>FEATURE COUNT</a:t>
            </a:r>
            <a:r>
              <a:rPr lang="en-GB" b="1" i="1" dirty="0" smtClean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7415387" y="648501"/>
            <a:ext cx="4916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i="1" dirty="0" smtClean="0"/>
              <a:t>CHRONIC PATIENT AFTER </a:t>
            </a:r>
          </a:p>
          <a:p>
            <a:pPr algn="ctr"/>
            <a:r>
              <a:rPr lang="en-IN" b="1" i="1" dirty="0" smtClean="0"/>
              <a:t>FEATURE COUNT</a:t>
            </a:r>
            <a:r>
              <a:rPr lang="en-GB" b="1" i="1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52" y="2083008"/>
            <a:ext cx="3422328" cy="268502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067" y="1989209"/>
            <a:ext cx="3515934" cy="28726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988" y="1989209"/>
            <a:ext cx="3758307" cy="301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168195"/>
              </p:ext>
            </p:extLst>
          </p:nvPr>
        </p:nvGraphicFramePr>
        <p:xfrm>
          <a:off x="302706" y="1253772"/>
          <a:ext cx="3755572" cy="2382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1578805" y="525979"/>
            <a:ext cx="2364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BIOMARKERS’ </a:t>
            </a:r>
            <a:endParaRPr lang="en-GB" sz="2800" b="1" dirty="0"/>
          </a:p>
        </p:txBody>
      </p:sp>
      <p:grpSp>
        <p:nvGrpSpPr>
          <p:cNvPr id="4" name="Group 3"/>
          <p:cNvGrpSpPr/>
          <p:nvPr/>
        </p:nvGrpSpPr>
        <p:grpSpPr>
          <a:xfrm>
            <a:off x="-629906" y="525979"/>
            <a:ext cx="2305426" cy="649176"/>
            <a:chOff x="0" y="507107"/>
            <a:chExt cx="2305426" cy="6491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A82C110-2304-4BD0-A1A8-E8B8141F60CD}"/>
                </a:ext>
              </a:extLst>
            </p:cNvPr>
            <p:cNvGrpSpPr/>
            <p:nvPr/>
          </p:nvGrpSpPr>
          <p:grpSpPr>
            <a:xfrm rot="5400000" flipH="1">
              <a:off x="959275" y="-234862"/>
              <a:ext cx="217981" cy="2136531"/>
              <a:chOff x="3228371" y="1912891"/>
              <a:chExt cx="981075" cy="4248150"/>
            </a:xfrm>
            <a:solidFill>
              <a:schemeClr val="accent2">
                <a:alpha val="74000"/>
              </a:schemeClr>
            </a:solidFill>
          </p:grpSpPr>
          <p:sp>
            <p:nvSpPr>
              <p:cNvPr id="7" name="Freeform: Shape 37">
                <a:extLst>
                  <a:ext uri="{FF2B5EF4-FFF2-40B4-BE49-F238E27FC236}">
                    <a16:creationId xmlns:a16="http://schemas.microsoft.com/office/drawing/2014/main" id="{ACD23151-8D4C-4421-B6CD-020C2DF8592A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38">
                <a:extLst>
                  <a:ext uri="{FF2B5EF4-FFF2-40B4-BE49-F238E27FC236}">
                    <a16:creationId xmlns:a16="http://schemas.microsoft.com/office/drawing/2014/main" id="{A2200F9E-63E5-4F6F-9509-13E64C4000FF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39">
                <a:extLst>
                  <a:ext uri="{FF2B5EF4-FFF2-40B4-BE49-F238E27FC236}">
                    <a16:creationId xmlns:a16="http://schemas.microsoft.com/office/drawing/2014/main" id="{1BE91227-4EAE-4734-A3BB-8AF88198C399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6" name="Minus 5"/>
            <p:cNvSpPr/>
            <p:nvPr/>
          </p:nvSpPr>
          <p:spPr>
            <a:xfrm rot="5400000">
              <a:off x="1848835" y="699692"/>
              <a:ext cx="649176" cy="264006"/>
            </a:xfrm>
            <a:prstGeom prst="mathMinu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023083"/>
              </p:ext>
            </p:extLst>
          </p:nvPr>
        </p:nvGraphicFramePr>
        <p:xfrm>
          <a:off x="4322884" y="1253772"/>
          <a:ext cx="3698631" cy="2268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184960"/>
              </p:ext>
            </p:extLst>
          </p:nvPr>
        </p:nvGraphicFramePr>
        <p:xfrm>
          <a:off x="7974256" y="1265106"/>
          <a:ext cx="3815873" cy="2283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65" y="3516631"/>
            <a:ext cx="2975612" cy="31808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102" y="3576563"/>
            <a:ext cx="2961365" cy="30609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5292" y="3516631"/>
            <a:ext cx="2941604" cy="31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0882" y="376510"/>
            <a:ext cx="2098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DISCUSSION </a:t>
            </a:r>
            <a:endParaRPr lang="en-GB" sz="28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-814544" y="313532"/>
            <a:ext cx="2305426" cy="649176"/>
            <a:chOff x="0" y="507107"/>
            <a:chExt cx="2305426" cy="64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A82C110-2304-4BD0-A1A8-E8B8141F60CD}"/>
                </a:ext>
              </a:extLst>
            </p:cNvPr>
            <p:cNvGrpSpPr/>
            <p:nvPr/>
          </p:nvGrpSpPr>
          <p:grpSpPr>
            <a:xfrm rot="5400000" flipH="1">
              <a:off x="959275" y="-234862"/>
              <a:ext cx="217981" cy="2136531"/>
              <a:chOff x="3228371" y="1912891"/>
              <a:chExt cx="981075" cy="4248150"/>
            </a:xfrm>
            <a:solidFill>
              <a:schemeClr val="accent2">
                <a:alpha val="74000"/>
              </a:schemeClr>
            </a:solidFill>
          </p:grpSpPr>
          <p:sp>
            <p:nvSpPr>
              <p:cNvPr id="6" name="Freeform: Shape 37">
                <a:extLst>
                  <a:ext uri="{FF2B5EF4-FFF2-40B4-BE49-F238E27FC236}">
                    <a16:creationId xmlns:a16="http://schemas.microsoft.com/office/drawing/2014/main" id="{ACD23151-8D4C-4421-B6CD-020C2DF8592A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38">
                <a:extLst>
                  <a:ext uri="{FF2B5EF4-FFF2-40B4-BE49-F238E27FC236}">
                    <a16:creationId xmlns:a16="http://schemas.microsoft.com/office/drawing/2014/main" id="{A2200F9E-63E5-4F6F-9509-13E64C4000FF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39">
                <a:extLst>
                  <a:ext uri="{FF2B5EF4-FFF2-40B4-BE49-F238E27FC236}">
                    <a16:creationId xmlns:a16="http://schemas.microsoft.com/office/drawing/2014/main" id="{1BE91227-4EAE-4734-A3BB-8AF88198C399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5" name="Minus 4"/>
            <p:cNvSpPr/>
            <p:nvPr/>
          </p:nvSpPr>
          <p:spPr>
            <a:xfrm rot="5400000">
              <a:off x="1848835" y="699692"/>
              <a:ext cx="649176" cy="264006"/>
            </a:xfrm>
            <a:prstGeom prst="mathMinu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2450983" y="1466594"/>
            <a:ext cx="7582311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Effectiveness </a:t>
            </a:r>
            <a:r>
              <a:rPr lang="en-IN" dirty="0"/>
              <a:t>of bioinformatics in salivary biomarker discovery.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Advantages </a:t>
            </a:r>
            <a:r>
              <a:rPr lang="en-IN" dirty="0"/>
              <a:t>and limitations of using saliva over other </a:t>
            </a:r>
            <a:r>
              <a:rPr lang="en-IN" dirty="0" err="1"/>
              <a:t>B</a:t>
            </a:r>
            <a:r>
              <a:rPr lang="en-IN" dirty="0" err="1" smtClean="0"/>
              <a:t>iofluids</a:t>
            </a:r>
            <a:r>
              <a:rPr lang="en-IN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Challenges </a:t>
            </a:r>
            <a:r>
              <a:rPr lang="en-IN" dirty="0"/>
              <a:t>in data processing and standardization in Galaxy.</a:t>
            </a:r>
          </a:p>
        </p:txBody>
      </p:sp>
    </p:spTree>
    <p:extLst>
      <p:ext uri="{BB962C8B-B14F-4D97-AF65-F5344CB8AC3E}">
        <p14:creationId xmlns:p14="http://schemas.microsoft.com/office/powerpoint/2010/main" val="383716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955221" y="313532"/>
            <a:ext cx="2305426" cy="649176"/>
            <a:chOff x="0" y="507107"/>
            <a:chExt cx="2305426" cy="6491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A82C110-2304-4BD0-A1A8-E8B8141F60CD}"/>
                </a:ext>
              </a:extLst>
            </p:cNvPr>
            <p:cNvGrpSpPr/>
            <p:nvPr/>
          </p:nvGrpSpPr>
          <p:grpSpPr>
            <a:xfrm rot="5400000" flipH="1">
              <a:off x="959275" y="-234862"/>
              <a:ext cx="217981" cy="2136531"/>
              <a:chOff x="3228371" y="1912891"/>
              <a:chExt cx="981075" cy="4248150"/>
            </a:xfrm>
            <a:solidFill>
              <a:schemeClr val="accent2">
                <a:alpha val="74000"/>
              </a:schemeClr>
            </a:solidFill>
          </p:grpSpPr>
          <p:sp>
            <p:nvSpPr>
              <p:cNvPr id="5" name="Freeform: Shape 37">
                <a:extLst>
                  <a:ext uri="{FF2B5EF4-FFF2-40B4-BE49-F238E27FC236}">
                    <a16:creationId xmlns:a16="http://schemas.microsoft.com/office/drawing/2014/main" id="{ACD23151-8D4C-4421-B6CD-020C2DF8592A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38">
                <a:extLst>
                  <a:ext uri="{FF2B5EF4-FFF2-40B4-BE49-F238E27FC236}">
                    <a16:creationId xmlns:a16="http://schemas.microsoft.com/office/drawing/2014/main" id="{A2200F9E-63E5-4F6F-9509-13E64C4000FF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39">
                <a:extLst>
                  <a:ext uri="{FF2B5EF4-FFF2-40B4-BE49-F238E27FC236}">
                    <a16:creationId xmlns:a16="http://schemas.microsoft.com/office/drawing/2014/main" id="{1BE91227-4EAE-4734-A3BB-8AF88198C399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4" name="Minus 3"/>
            <p:cNvSpPr/>
            <p:nvPr/>
          </p:nvSpPr>
          <p:spPr>
            <a:xfrm rot="5400000">
              <a:off x="1848835" y="699692"/>
              <a:ext cx="649176" cy="264006"/>
            </a:xfrm>
            <a:prstGeom prst="mathMinu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490882" y="377167"/>
            <a:ext cx="2600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FUTURE SCOPE </a:t>
            </a:r>
            <a:endParaRPr lang="en-GB" sz="2800" b="1" dirty="0"/>
          </a:p>
        </p:txBody>
      </p:sp>
      <p:sp>
        <p:nvSpPr>
          <p:cNvPr id="10" name="Rectangle 9"/>
          <p:cNvSpPr/>
          <p:nvPr/>
        </p:nvSpPr>
        <p:spPr>
          <a:xfrm>
            <a:off x="2229852" y="1311064"/>
            <a:ext cx="9192128" cy="1959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ea typeface="Times New Roman" panose="02020603050405020304" pitchFamily="18" charset="0"/>
                <a:cs typeface="Mangal" panose="02040503050203030202" pitchFamily="18" charset="0"/>
              </a:rPr>
              <a:t>Expanding biomarker discovery to other diseases (cancer, neurological disorders, etc.).</a:t>
            </a:r>
            <a:endParaRPr lang="en-IN" dirty="0"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5143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ea typeface="Times New Roman" panose="02020603050405020304" pitchFamily="18" charset="0"/>
                <a:cs typeface="Mangal" panose="02040503050203030202" pitchFamily="18" charset="0"/>
              </a:rPr>
              <a:t>Validation of identified biomarkers in large-scale clinical studies</a:t>
            </a:r>
            <a:r>
              <a:rPr lang="en-IN" dirty="0" smtClean="0">
                <a:ea typeface="Times New Roman" panose="02020603050405020304" pitchFamily="18" charset="0"/>
                <a:cs typeface="Mangal" panose="02040503050203030202" pitchFamily="18" charset="0"/>
              </a:rPr>
              <a:t>.</a:t>
            </a:r>
          </a:p>
          <a:p>
            <a:pPr marL="514350" indent="-28575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Making of drug for the diseases </a:t>
            </a:r>
            <a:endParaRPr lang="en-IN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40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14544" y="314189"/>
            <a:ext cx="2305426" cy="649176"/>
            <a:chOff x="0" y="507107"/>
            <a:chExt cx="2305426" cy="6491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82C110-2304-4BD0-A1A8-E8B8141F60CD}"/>
                </a:ext>
              </a:extLst>
            </p:cNvPr>
            <p:cNvGrpSpPr/>
            <p:nvPr/>
          </p:nvGrpSpPr>
          <p:grpSpPr>
            <a:xfrm rot="5400000" flipH="1">
              <a:off x="959275" y="-234862"/>
              <a:ext cx="217981" cy="2136531"/>
              <a:chOff x="3228371" y="1912891"/>
              <a:chExt cx="981075" cy="4248150"/>
            </a:xfrm>
            <a:solidFill>
              <a:schemeClr val="accent2">
                <a:alpha val="74000"/>
              </a:schemeClr>
            </a:solidFill>
          </p:grpSpPr>
          <p:sp>
            <p:nvSpPr>
              <p:cNvPr id="10" name="Freeform: Shape 37">
                <a:extLst>
                  <a:ext uri="{FF2B5EF4-FFF2-40B4-BE49-F238E27FC236}">
                    <a16:creationId xmlns:a16="http://schemas.microsoft.com/office/drawing/2014/main" id="{ACD23151-8D4C-4421-B6CD-020C2DF8592A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38">
                <a:extLst>
                  <a:ext uri="{FF2B5EF4-FFF2-40B4-BE49-F238E27FC236}">
                    <a16:creationId xmlns:a16="http://schemas.microsoft.com/office/drawing/2014/main" id="{A2200F9E-63E5-4F6F-9509-13E64C4000FF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39">
                <a:extLst>
                  <a:ext uri="{FF2B5EF4-FFF2-40B4-BE49-F238E27FC236}">
                    <a16:creationId xmlns:a16="http://schemas.microsoft.com/office/drawing/2014/main" id="{1BE91227-4EAE-4734-A3BB-8AF88198C399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" name="Minus 8"/>
            <p:cNvSpPr/>
            <p:nvPr/>
          </p:nvSpPr>
          <p:spPr>
            <a:xfrm rot="5400000">
              <a:off x="1848835" y="699692"/>
              <a:ext cx="649176" cy="264006"/>
            </a:xfrm>
            <a:prstGeom prst="mathMinu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490882" y="377167"/>
            <a:ext cx="21939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PUBLICATION</a:t>
            </a:r>
            <a:endParaRPr lang="en-GB" sz="2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901" y="2196640"/>
            <a:ext cx="5072728" cy="3853621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16625" y="2212788"/>
            <a:ext cx="4197978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 (Body)"/>
              </a:rPr>
              <a:t>Paper Id : 1687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Calibri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Calibri (Body)"/>
              </a:rPr>
              <a:t>Submission Title - A Computational approach for identification Salivary Biomarkers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16625" y="1180671"/>
            <a:ext cx="10058398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2025, 4th International Conference on Smart Generation Communication, Computing and Networking (SMARTGEN), Bali, Indonesia Co-Sponsor-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Udayana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cs typeface="Courier New" panose="02070309020205020404" pitchFamily="49" charset="0"/>
              </a:rPr>
              <a:t> University, Bali, Indonesia HYBRID CONFERENCE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60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1760247" y="2506638"/>
            <a:ext cx="6157366" cy="118425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8C66F-565A-4DE8-BE26-BA5BC930DEEB}"/>
              </a:ext>
            </a:extLst>
          </p:cNvPr>
          <p:cNvGrpSpPr/>
          <p:nvPr/>
        </p:nvGrpSpPr>
        <p:grpSpPr>
          <a:xfrm rot="11806790">
            <a:off x="8184977" y="555701"/>
            <a:ext cx="3398860" cy="6236782"/>
            <a:chOff x="11170" y="472600"/>
            <a:chExt cx="3398860" cy="6236782"/>
          </a:xfrm>
          <a:gradFill>
            <a:gsLst>
              <a:gs pos="93000">
                <a:schemeClr val="accent1">
                  <a:lumMod val="81000"/>
                </a:schemeClr>
              </a:gs>
              <a:gs pos="33000">
                <a:schemeClr val="accent1">
                  <a:lumMod val="90000"/>
                </a:schemeClr>
              </a:gs>
            </a:gsLst>
            <a:lin ang="10800000" scaled="1"/>
          </a:gra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882349-D833-4C0B-BD24-63BB8656D5D7}"/>
                </a:ext>
              </a:extLst>
            </p:cNvPr>
            <p:cNvGrpSpPr/>
            <p:nvPr userDrawn="1"/>
          </p:nvGrpSpPr>
          <p:grpSpPr>
            <a:xfrm rot="2885641">
              <a:off x="-30246" y="565979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750D35F-5468-49EC-89C0-3A18A0B963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4B75543-7638-48B6-842F-8DF0E43A1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695C379-7F4B-414F-83C3-0C5682AD47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85D1C1F-2002-4098-8B66-D7D0836D11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7D05259-DE62-457C-B709-858E9E353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C99ED62-AF3C-4567-9F06-750F7EBBF3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7633CBC9-77E8-4927-A270-46954C9DF437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D12ED10-6A25-4FDE-BF79-8716090CF7C7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39F2FA9-DEC0-47FE-A2D7-9E9553DF9448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4244470-0351-4D74-B98C-E2AA2D3759B0}"/>
                </a:ext>
              </a:extLst>
            </p:cNvPr>
            <p:cNvGrpSpPr/>
            <p:nvPr userDrawn="1"/>
          </p:nvGrpSpPr>
          <p:grpSpPr>
            <a:xfrm rot="2885641">
              <a:off x="149974" y="4914556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2AA1FF5-FCB4-481E-98AC-5FF273AEFE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CB433A7-E912-4B57-8FBA-D6121A1EA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DC1AD19-9595-4F06-A1F2-F46477971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BCC94C4-14F9-4A56-BF56-F4F20D9ED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D0001A4-1BD3-475C-B157-0F5490864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505CDD1-E67C-47A4-A5AA-58748285D1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CD0D724-4D6F-4C75-A1C1-856BB1890ACD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C99316B-C82C-42F0-AAC9-8F3B0DCEAE1F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EE43BA7-16D6-4A7C-9390-AADDDF6AD3AA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C6C8749-A045-4199-9990-E33448D3F751}"/>
                </a:ext>
              </a:extLst>
            </p:cNvPr>
            <p:cNvGrpSpPr/>
            <p:nvPr userDrawn="1"/>
          </p:nvGrpSpPr>
          <p:grpSpPr>
            <a:xfrm rot="21145992">
              <a:off x="11170" y="2947542"/>
              <a:ext cx="1888205" cy="1701448"/>
              <a:chOff x="5884197" y="3445640"/>
              <a:chExt cx="1888205" cy="1701448"/>
            </a:xfrm>
            <a:grpFill/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26B43C4-AA5C-466B-A4D7-E4947D23C6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45862" y="3579224"/>
                <a:ext cx="253165" cy="80343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F8481FF-8960-4663-B19F-D9CDB52C40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7804" y="4382663"/>
                <a:ext cx="754727" cy="113626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EA5EAAD-7E92-4F27-A934-CA20462C08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53754" y="3560075"/>
                <a:ext cx="590803" cy="9362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1A68994-E636-4369-8632-C61BB42B88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62531" y="4496289"/>
                <a:ext cx="286624" cy="65079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4348280-285C-4042-944D-B7F1315FD5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4197" y="4382663"/>
                <a:ext cx="414830" cy="315629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A7143A5-3F3D-42D3-990A-60C4FB011A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62531" y="4210875"/>
                <a:ext cx="709871" cy="285414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C667DF0-7462-4C4E-A1EB-6723D8DEA4DC}"/>
                  </a:ext>
                </a:extLst>
              </p:cNvPr>
              <p:cNvSpPr/>
              <p:nvPr/>
            </p:nvSpPr>
            <p:spPr>
              <a:xfrm>
                <a:off x="6925909" y="4353582"/>
                <a:ext cx="286624" cy="286624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55BF341-694B-46AC-8138-ED60700A89AC}"/>
                  </a:ext>
                </a:extLst>
              </p:cNvPr>
              <p:cNvSpPr/>
              <p:nvPr/>
            </p:nvSpPr>
            <p:spPr>
              <a:xfrm>
                <a:off x="7530122" y="3445640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A062096-1FD1-449B-AC1F-449D34E3BFEF}"/>
                  </a:ext>
                </a:extLst>
              </p:cNvPr>
              <p:cNvSpPr/>
              <p:nvPr/>
            </p:nvSpPr>
            <p:spPr>
              <a:xfrm>
                <a:off x="6184592" y="4268228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924915-B223-4B30-8B2E-9BC80787DCDB}"/>
                </a:ext>
              </a:extLst>
            </p:cNvPr>
            <p:cNvGrpSpPr/>
            <p:nvPr userDrawn="1"/>
          </p:nvGrpSpPr>
          <p:grpSpPr>
            <a:xfrm>
              <a:off x="1353578" y="2112857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A887C32-719E-4702-9A77-90D16F5F2CEA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D762E0-AA9D-4F79-B80D-16CBD7606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185762C-E4CF-45F2-84AF-C0829960E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3A98454-8982-498C-9F59-0412661C0D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E1A37F-B18B-4A1C-A237-8DCAAAD6E531}"/>
                </a:ext>
              </a:extLst>
            </p:cNvPr>
            <p:cNvGrpSpPr/>
            <p:nvPr userDrawn="1"/>
          </p:nvGrpSpPr>
          <p:grpSpPr>
            <a:xfrm rot="15049643">
              <a:off x="2364573" y="5496095"/>
              <a:ext cx="1202555" cy="888358"/>
              <a:chOff x="3442589" y="5410039"/>
              <a:chExt cx="1202555" cy="888358"/>
            </a:xfrm>
            <a:grpFill/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FDFEFCE-8802-46F8-B845-D8EDBCD53A5C}"/>
                  </a:ext>
                </a:extLst>
              </p:cNvPr>
              <p:cNvSpPr/>
              <p:nvPr/>
            </p:nvSpPr>
            <p:spPr>
              <a:xfrm>
                <a:off x="4194644" y="5845659"/>
                <a:ext cx="228869" cy="228869"/>
              </a:xfrm>
              <a:prstGeom prst="ellipse">
                <a:avLst/>
              </a:prstGeom>
              <a:grpFill/>
              <a:ln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185E355-1F2D-44BE-B900-5F9F037EB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2589" y="5639826"/>
                <a:ext cx="867151" cy="320268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D98C8B1-41B9-4874-942A-C66E906E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9740" y="5960094"/>
                <a:ext cx="167702" cy="338303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9EABE8B-C98C-49E2-9DD2-FBC3FAAFB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740" y="5410039"/>
                <a:ext cx="335404" cy="550055"/>
              </a:xfrm>
              <a:prstGeom prst="line">
                <a:avLst/>
              </a:prstGeom>
              <a:grpFill/>
              <a:ln w="3175">
                <a:gradFill>
                  <a:gsLst>
                    <a:gs pos="0">
                      <a:schemeClr val="accent1">
                        <a:lumMod val="90000"/>
                      </a:schemeClr>
                    </a:gs>
                    <a:gs pos="100000">
                      <a:schemeClr val="accent1">
                        <a:lumMod val="90000"/>
                      </a:schemeClr>
                    </a:gs>
                  </a:gsLst>
                  <a:lin ang="5400000" scaled="1"/>
                </a:gra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TextBox 43"/>
          <p:cNvSpPr txBox="1"/>
          <p:nvPr/>
        </p:nvSpPr>
        <p:spPr>
          <a:xfrm>
            <a:off x="2260751" y="2618881"/>
            <a:ext cx="7395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latin typeface="Arial Black" panose="020B0A04020102020204" pitchFamily="34" charset="0"/>
              </a:rPr>
              <a:t>THANK YOU</a:t>
            </a:r>
            <a:endParaRPr lang="en-IN" sz="6000" dirty="0">
              <a:latin typeface="Arial Black" panose="020B0A04020102020204" pitchFamily="34" charset="0"/>
            </a:endParaRPr>
          </a:p>
        </p:txBody>
      </p:sp>
      <p:sp>
        <p:nvSpPr>
          <p:cNvPr id="46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/>
        </p:nvSpPr>
        <p:spPr>
          <a:xfrm rot="1800000">
            <a:off x="9486691" y="-83258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8" name="Freeform: Shape 572">
            <a:extLst>
              <a:ext uri="{FF2B5EF4-FFF2-40B4-BE49-F238E27FC236}">
                <a16:creationId xmlns:a16="http://schemas.microsoft.com/office/drawing/2014/main" id="{C1980C87-9FE6-4920-A98A-6BE370D8939F}"/>
              </a:ext>
            </a:extLst>
          </p:cNvPr>
          <p:cNvSpPr/>
          <p:nvPr/>
        </p:nvSpPr>
        <p:spPr>
          <a:xfrm rot="16200000">
            <a:off x="-452872" y="1316757"/>
            <a:ext cx="840223" cy="3564014"/>
          </a:xfrm>
          <a:custGeom>
            <a:avLst/>
            <a:gdLst>
              <a:gd name="connsiteX0" fmla="*/ 415585 w 840223"/>
              <a:gd name="connsiteY0" fmla="*/ 273907 h 3564014"/>
              <a:gd name="connsiteX1" fmla="*/ 348926 w 840223"/>
              <a:gd name="connsiteY1" fmla="*/ 350440 h 3564014"/>
              <a:gd name="connsiteX2" fmla="*/ 335759 w 840223"/>
              <a:gd name="connsiteY2" fmla="*/ 366076 h 3564014"/>
              <a:gd name="connsiteX3" fmla="*/ 136608 w 840223"/>
              <a:gd name="connsiteY3" fmla="*/ 147174 h 3564014"/>
              <a:gd name="connsiteX4" fmla="*/ 87746 w 840223"/>
              <a:gd name="connsiteY4" fmla="*/ 20442 h 3564014"/>
              <a:gd name="connsiteX5" fmla="*/ 84187 w 840223"/>
              <a:gd name="connsiteY5" fmla="*/ 0 h 3564014"/>
              <a:gd name="connsiteX6" fmla="*/ 262577 w 840223"/>
              <a:gd name="connsiteY6" fmla="*/ 115102 h 3564014"/>
              <a:gd name="connsiteX7" fmla="*/ 275093 w 840223"/>
              <a:gd name="connsiteY7" fmla="*/ 135730 h 3564014"/>
              <a:gd name="connsiteX8" fmla="*/ 415585 w 840223"/>
              <a:gd name="connsiteY8" fmla="*/ 273907 h 3564014"/>
              <a:gd name="connsiteX9" fmla="*/ 695383 w 840223"/>
              <a:gd name="connsiteY9" fmla="*/ 842556 h 3564014"/>
              <a:gd name="connsiteX10" fmla="*/ 693737 w 840223"/>
              <a:gd name="connsiteY10" fmla="*/ 826097 h 3564014"/>
              <a:gd name="connsiteX11" fmla="*/ 668227 w 840223"/>
              <a:gd name="connsiteY11" fmla="*/ 743804 h 3564014"/>
              <a:gd name="connsiteX12" fmla="*/ 650122 w 840223"/>
              <a:gd name="connsiteY12" fmla="*/ 708418 h 3564014"/>
              <a:gd name="connsiteX13" fmla="*/ 259226 w 840223"/>
              <a:gd name="connsiteY13" fmla="*/ 708418 h 3564014"/>
              <a:gd name="connsiteX14" fmla="*/ 240298 w 840223"/>
              <a:gd name="connsiteY14" fmla="*/ 743804 h 3564014"/>
              <a:gd name="connsiteX15" fmla="*/ 212319 w 840223"/>
              <a:gd name="connsiteY15" fmla="*/ 826098 h 3564014"/>
              <a:gd name="connsiteX16" fmla="*/ 209849 w 840223"/>
              <a:gd name="connsiteY16" fmla="*/ 842556 h 3564014"/>
              <a:gd name="connsiteX17" fmla="*/ 645184 w 840223"/>
              <a:gd name="connsiteY17" fmla="*/ 1034301 h 3564014"/>
              <a:gd name="connsiteX18" fmla="*/ 646007 w 840223"/>
              <a:gd name="connsiteY18" fmla="*/ 1032655 h 3564014"/>
              <a:gd name="connsiteX19" fmla="*/ 673987 w 840223"/>
              <a:gd name="connsiteY19" fmla="*/ 975050 h 3564014"/>
              <a:gd name="connsiteX20" fmla="*/ 692915 w 840223"/>
              <a:gd name="connsiteY20" fmla="*/ 900985 h 3564014"/>
              <a:gd name="connsiteX21" fmla="*/ 212319 w 840223"/>
              <a:gd name="connsiteY21" fmla="*/ 900985 h 3564014"/>
              <a:gd name="connsiteX22" fmla="*/ 230423 w 840223"/>
              <a:gd name="connsiteY22" fmla="*/ 975050 h 3564014"/>
              <a:gd name="connsiteX23" fmla="*/ 258403 w 840223"/>
              <a:gd name="connsiteY23" fmla="*/ 1032655 h 3564014"/>
              <a:gd name="connsiteX24" fmla="*/ 260049 w 840223"/>
              <a:gd name="connsiteY24" fmla="*/ 1034301 h 3564014"/>
              <a:gd name="connsiteX25" fmla="*/ 683862 w 840223"/>
              <a:gd name="connsiteY25" fmla="*/ 1723100 h 3564014"/>
              <a:gd name="connsiteX26" fmla="*/ 682216 w 840223"/>
              <a:gd name="connsiteY26" fmla="*/ 1704996 h 3564014"/>
              <a:gd name="connsiteX27" fmla="*/ 659997 w 840223"/>
              <a:gd name="connsiteY27" fmla="*/ 1622702 h 3564014"/>
              <a:gd name="connsiteX28" fmla="*/ 658351 w 840223"/>
              <a:gd name="connsiteY28" fmla="*/ 1618588 h 3564014"/>
              <a:gd name="connsiteX29" fmla="*/ 643539 w 840223"/>
              <a:gd name="connsiteY29" fmla="*/ 1588962 h 3564014"/>
              <a:gd name="connsiteX30" fmla="*/ 235361 w 840223"/>
              <a:gd name="connsiteY30" fmla="*/ 1588962 h 3564014"/>
              <a:gd name="connsiteX31" fmla="*/ 214787 w 840223"/>
              <a:gd name="connsiteY31" fmla="*/ 1622702 h 3564014"/>
              <a:gd name="connsiteX32" fmla="*/ 193391 w 840223"/>
              <a:gd name="connsiteY32" fmla="*/ 1704996 h 3564014"/>
              <a:gd name="connsiteX33" fmla="*/ 194214 w 840223"/>
              <a:gd name="connsiteY33" fmla="*/ 1723100 h 3564014"/>
              <a:gd name="connsiteX34" fmla="*/ 469898 w 840223"/>
              <a:gd name="connsiteY34" fmla="*/ 1723100 h 3564014"/>
              <a:gd name="connsiteX35" fmla="*/ 470721 w 840223"/>
              <a:gd name="connsiteY35" fmla="*/ 1723100 h 3564014"/>
              <a:gd name="connsiteX36" fmla="*/ 626256 w 840223"/>
              <a:gd name="connsiteY36" fmla="*/ 1915668 h 3564014"/>
              <a:gd name="connsiteX37" fmla="*/ 633663 w 840223"/>
              <a:gd name="connsiteY37" fmla="*/ 1904147 h 3564014"/>
              <a:gd name="connsiteX38" fmla="*/ 646007 w 840223"/>
              <a:gd name="connsiteY38" fmla="*/ 1882750 h 3564014"/>
              <a:gd name="connsiteX39" fmla="*/ 645184 w 840223"/>
              <a:gd name="connsiteY39" fmla="*/ 1882750 h 3564014"/>
              <a:gd name="connsiteX40" fmla="*/ 662466 w 840223"/>
              <a:gd name="connsiteY40" fmla="*/ 1845719 h 3564014"/>
              <a:gd name="connsiteX41" fmla="*/ 680570 w 840223"/>
              <a:gd name="connsiteY41" fmla="*/ 1781529 h 3564014"/>
              <a:gd name="connsiteX42" fmla="*/ 470721 w 840223"/>
              <a:gd name="connsiteY42" fmla="*/ 1781529 h 3564014"/>
              <a:gd name="connsiteX43" fmla="*/ 469898 w 840223"/>
              <a:gd name="connsiteY43" fmla="*/ 1781529 h 3564014"/>
              <a:gd name="connsiteX44" fmla="*/ 201620 w 840223"/>
              <a:gd name="connsiteY44" fmla="*/ 1781529 h 3564014"/>
              <a:gd name="connsiteX45" fmla="*/ 222194 w 840223"/>
              <a:gd name="connsiteY45" fmla="*/ 1845718 h 3564014"/>
              <a:gd name="connsiteX46" fmla="*/ 250174 w 840223"/>
              <a:gd name="connsiteY46" fmla="*/ 1903324 h 3564014"/>
              <a:gd name="connsiteX47" fmla="*/ 257580 w 840223"/>
              <a:gd name="connsiteY47" fmla="*/ 1914845 h 3564014"/>
              <a:gd name="connsiteX48" fmla="*/ 257580 w 840223"/>
              <a:gd name="connsiteY48" fmla="*/ 1915668 h 3564014"/>
              <a:gd name="connsiteX49" fmla="*/ 683040 w 840223"/>
              <a:gd name="connsiteY49" fmla="*/ 2634916 h 3564014"/>
              <a:gd name="connsiteX50" fmla="*/ 681394 w 840223"/>
              <a:gd name="connsiteY50" fmla="*/ 2625041 h 3564014"/>
              <a:gd name="connsiteX51" fmla="*/ 650122 w 840223"/>
              <a:gd name="connsiteY51" fmla="*/ 2542747 h 3564014"/>
              <a:gd name="connsiteX52" fmla="*/ 618850 w 840223"/>
              <a:gd name="connsiteY52" fmla="*/ 2494194 h 3564014"/>
              <a:gd name="connsiteX53" fmla="*/ 190099 w 840223"/>
              <a:gd name="connsiteY53" fmla="*/ 2494194 h 3564014"/>
              <a:gd name="connsiteX54" fmla="*/ 158827 w 840223"/>
              <a:gd name="connsiteY54" fmla="*/ 2542747 h 3564014"/>
              <a:gd name="connsiteX55" fmla="*/ 130847 w 840223"/>
              <a:gd name="connsiteY55" fmla="*/ 2625041 h 3564014"/>
              <a:gd name="connsiteX56" fmla="*/ 130025 w 840223"/>
              <a:gd name="connsiteY56" fmla="*/ 2634916 h 3564014"/>
              <a:gd name="connsiteX57" fmla="*/ 624610 w 840223"/>
              <a:gd name="connsiteY57" fmla="*/ 2822546 h 3564014"/>
              <a:gd name="connsiteX58" fmla="*/ 659174 w 840223"/>
              <a:gd name="connsiteY58" fmla="*/ 2764940 h 3564014"/>
              <a:gd name="connsiteX59" fmla="*/ 682216 w 840223"/>
              <a:gd name="connsiteY59" fmla="*/ 2695813 h 3564014"/>
              <a:gd name="connsiteX60" fmla="*/ 134962 w 840223"/>
              <a:gd name="connsiteY60" fmla="*/ 2695813 h 3564014"/>
              <a:gd name="connsiteX61" fmla="*/ 161296 w 840223"/>
              <a:gd name="connsiteY61" fmla="*/ 2764940 h 3564014"/>
              <a:gd name="connsiteX62" fmla="*/ 198328 w 840223"/>
              <a:gd name="connsiteY62" fmla="*/ 2822546 h 3564014"/>
              <a:gd name="connsiteX63" fmla="*/ 210673 w 840223"/>
              <a:gd name="connsiteY63" fmla="*/ 2837359 h 3564014"/>
              <a:gd name="connsiteX64" fmla="*/ 613913 w 840223"/>
              <a:gd name="connsiteY64" fmla="*/ 2837359 h 3564014"/>
              <a:gd name="connsiteX65" fmla="*/ 624610 w 840223"/>
              <a:gd name="connsiteY65" fmla="*/ 2822546 h 3564014"/>
              <a:gd name="connsiteX66" fmla="*/ 396657 w 840223"/>
              <a:gd name="connsiteY66" fmla="*/ 3210973 h 3564014"/>
              <a:gd name="connsiteX67" fmla="*/ 129201 w 840223"/>
              <a:gd name="connsiteY67" fmla="*/ 3564014 h 3564014"/>
              <a:gd name="connsiteX68" fmla="*/ 0 w 840223"/>
              <a:gd name="connsiteY68" fmla="*/ 3564014 h 3564014"/>
              <a:gd name="connsiteX69" fmla="*/ 302018 w 840223"/>
              <a:gd name="connsiteY69" fmla="*/ 3132794 h 3564014"/>
              <a:gd name="connsiteX70" fmla="*/ 371145 w 840223"/>
              <a:gd name="connsiteY70" fmla="*/ 3189577 h 3564014"/>
              <a:gd name="connsiteX71" fmla="*/ 396657 w 840223"/>
              <a:gd name="connsiteY71" fmla="*/ 3210973 h 3564014"/>
              <a:gd name="connsiteX72" fmla="*/ 840220 w 840223"/>
              <a:gd name="connsiteY72" fmla="*/ 3562368 h 3564014"/>
              <a:gd name="connsiteX73" fmla="*/ 711020 w 840223"/>
              <a:gd name="connsiteY73" fmla="*/ 3562368 h 3564014"/>
              <a:gd name="connsiteX74" fmla="*/ 435335 w 840223"/>
              <a:gd name="connsiteY74" fmla="*/ 3209327 h 3564014"/>
              <a:gd name="connsiteX75" fmla="*/ 425459 w 840223"/>
              <a:gd name="connsiteY75" fmla="*/ 3201098 h 3564014"/>
              <a:gd name="connsiteX76" fmla="*/ 415584 w 840223"/>
              <a:gd name="connsiteY76" fmla="*/ 3192868 h 3564014"/>
              <a:gd name="connsiteX77" fmla="*/ 388427 w 840223"/>
              <a:gd name="connsiteY77" fmla="*/ 3170649 h 3564014"/>
              <a:gd name="connsiteX78" fmla="*/ 320946 w 840223"/>
              <a:gd name="connsiteY78" fmla="*/ 3114689 h 3564014"/>
              <a:gd name="connsiteX79" fmla="*/ 311071 w 840223"/>
              <a:gd name="connsiteY79" fmla="*/ 3106460 h 3564014"/>
              <a:gd name="connsiteX80" fmla="*/ 301196 w 840223"/>
              <a:gd name="connsiteY80" fmla="*/ 3098231 h 3564014"/>
              <a:gd name="connsiteX81" fmla="*/ 0 w 840223"/>
              <a:gd name="connsiteY81" fmla="*/ 2650552 h 3564014"/>
              <a:gd name="connsiteX82" fmla="*/ 311071 w 840223"/>
              <a:gd name="connsiteY82" fmla="*/ 2209457 h 3564014"/>
              <a:gd name="connsiteX83" fmla="*/ 320947 w 840223"/>
              <a:gd name="connsiteY83" fmla="*/ 2201228 h 3564014"/>
              <a:gd name="connsiteX84" fmla="*/ 330822 w 840223"/>
              <a:gd name="connsiteY84" fmla="*/ 2192998 h 3564014"/>
              <a:gd name="connsiteX85" fmla="*/ 348103 w 840223"/>
              <a:gd name="connsiteY85" fmla="*/ 2179008 h 3564014"/>
              <a:gd name="connsiteX86" fmla="*/ 427105 w 840223"/>
              <a:gd name="connsiteY86" fmla="*/ 2115642 h 3564014"/>
              <a:gd name="connsiteX87" fmla="*/ 436980 w 840223"/>
              <a:gd name="connsiteY87" fmla="*/ 2107413 h 3564014"/>
              <a:gd name="connsiteX88" fmla="*/ 446856 w 840223"/>
              <a:gd name="connsiteY88" fmla="*/ 2099184 h 3564014"/>
              <a:gd name="connsiteX89" fmla="*/ 581818 w 840223"/>
              <a:gd name="connsiteY89" fmla="*/ 1969982 h 3564014"/>
              <a:gd name="connsiteX90" fmla="*/ 297081 w 840223"/>
              <a:gd name="connsiteY90" fmla="*/ 1969982 h 3564014"/>
              <a:gd name="connsiteX91" fmla="*/ 408178 w 840223"/>
              <a:gd name="connsiteY91" fmla="*/ 2097538 h 3564014"/>
              <a:gd name="connsiteX92" fmla="*/ 329176 w 840223"/>
              <a:gd name="connsiteY92" fmla="*/ 2160903 h 3564014"/>
              <a:gd name="connsiteX93" fmla="*/ 311894 w 840223"/>
              <a:gd name="connsiteY93" fmla="*/ 2174894 h 3564014"/>
              <a:gd name="connsiteX94" fmla="*/ 64190 w 840223"/>
              <a:gd name="connsiteY94" fmla="*/ 1702527 h 3564014"/>
              <a:gd name="connsiteX95" fmla="*/ 336582 w 840223"/>
              <a:gd name="connsiteY95" fmla="*/ 1327267 h 3564014"/>
              <a:gd name="connsiteX96" fmla="*/ 393365 w 840223"/>
              <a:gd name="connsiteY96" fmla="*/ 1373352 h 3564014"/>
              <a:gd name="connsiteX97" fmla="*/ 433689 w 840223"/>
              <a:gd name="connsiteY97" fmla="*/ 1405446 h 3564014"/>
              <a:gd name="connsiteX98" fmla="*/ 286383 w 840223"/>
              <a:gd name="connsiteY98" fmla="*/ 1528887 h 3564014"/>
              <a:gd name="connsiteX99" fmla="*/ 604860 w 840223"/>
              <a:gd name="connsiteY99" fmla="*/ 1528887 h 3564014"/>
              <a:gd name="connsiteX100" fmla="*/ 476482 w 840223"/>
              <a:gd name="connsiteY100" fmla="*/ 1406269 h 3564014"/>
              <a:gd name="connsiteX101" fmla="*/ 466606 w 840223"/>
              <a:gd name="connsiteY101" fmla="*/ 1398040 h 3564014"/>
              <a:gd name="connsiteX102" fmla="*/ 455908 w 840223"/>
              <a:gd name="connsiteY102" fmla="*/ 1389811 h 3564014"/>
              <a:gd name="connsiteX103" fmla="*/ 413116 w 840223"/>
              <a:gd name="connsiteY103" fmla="*/ 1355247 h 3564014"/>
              <a:gd name="connsiteX104" fmla="*/ 358802 w 840223"/>
              <a:gd name="connsiteY104" fmla="*/ 1311631 h 3564014"/>
              <a:gd name="connsiteX105" fmla="*/ 348926 w 840223"/>
              <a:gd name="connsiteY105" fmla="*/ 1303402 h 3564014"/>
              <a:gd name="connsiteX106" fmla="*/ 339051 w 840223"/>
              <a:gd name="connsiteY106" fmla="*/ 1295172 h 3564014"/>
              <a:gd name="connsiteX107" fmla="*/ 82294 w 840223"/>
              <a:gd name="connsiteY107" fmla="*/ 856547 h 3564014"/>
              <a:gd name="connsiteX108" fmla="*/ 339051 w 840223"/>
              <a:gd name="connsiteY108" fmla="*/ 403107 h 3564014"/>
              <a:gd name="connsiteX109" fmla="*/ 347281 w 840223"/>
              <a:gd name="connsiteY109" fmla="*/ 393232 h 3564014"/>
              <a:gd name="connsiteX110" fmla="*/ 355510 w 840223"/>
              <a:gd name="connsiteY110" fmla="*/ 383357 h 3564014"/>
              <a:gd name="connsiteX111" fmla="*/ 371969 w 840223"/>
              <a:gd name="connsiteY111" fmla="*/ 365252 h 3564014"/>
              <a:gd name="connsiteX112" fmla="*/ 436158 w 840223"/>
              <a:gd name="connsiteY112" fmla="*/ 292011 h 3564014"/>
              <a:gd name="connsiteX113" fmla="*/ 444387 w 840223"/>
              <a:gd name="connsiteY113" fmla="*/ 282136 h 3564014"/>
              <a:gd name="connsiteX114" fmla="*/ 452617 w 840223"/>
              <a:gd name="connsiteY114" fmla="*/ 272260 h 3564014"/>
              <a:gd name="connsiteX115" fmla="*/ 471157 w 840223"/>
              <a:gd name="connsiteY115" fmla="*/ 249683 h 3564014"/>
              <a:gd name="connsiteX116" fmla="*/ 576947 w 840223"/>
              <a:gd name="connsiteY116" fmla="*/ 317942 h 3564014"/>
              <a:gd name="connsiteX117" fmla="*/ 539848 w 840223"/>
              <a:gd name="connsiteY117" fmla="*/ 361138 h 3564014"/>
              <a:gd name="connsiteX118" fmla="*/ 531619 w 840223"/>
              <a:gd name="connsiteY118" fmla="*/ 371013 h 3564014"/>
              <a:gd name="connsiteX119" fmla="*/ 523390 w 840223"/>
              <a:gd name="connsiteY119" fmla="*/ 380888 h 3564014"/>
              <a:gd name="connsiteX120" fmla="*/ 471544 w 840223"/>
              <a:gd name="connsiteY120" fmla="*/ 440140 h 3564014"/>
              <a:gd name="connsiteX121" fmla="*/ 442741 w 840223"/>
              <a:gd name="connsiteY121" fmla="*/ 472234 h 3564014"/>
              <a:gd name="connsiteX122" fmla="*/ 434512 w 840223"/>
              <a:gd name="connsiteY122" fmla="*/ 482109 h 3564014"/>
              <a:gd name="connsiteX123" fmla="*/ 426283 w 840223"/>
              <a:gd name="connsiteY123" fmla="*/ 491984 h 3564014"/>
              <a:gd name="connsiteX124" fmla="*/ 296258 w 840223"/>
              <a:gd name="connsiteY124" fmla="*/ 653280 h 3564014"/>
              <a:gd name="connsiteX125" fmla="*/ 612267 w 840223"/>
              <a:gd name="connsiteY125" fmla="*/ 653280 h 3564014"/>
              <a:gd name="connsiteX126" fmla="*/ 463314 w 840223"/>
              <a:gd name="connsiteY126" fmla="*/ 490339 h 3564014"/>
              <a:gd name="connsiteX127" fmla="*/ 494586 w 840223"/>
              <a:gd name="connsiteY127" fmla="*/ 454953 h 3564014"/>
              <a:gd name="connsiteX128" fmla="*/ 543962 w 840223"/>
              <a:gd name="connsiteY128" fmla="*/ 398169 h 3564014"/>
              <a:gd name="connsiteX129" fmla="*/ 825408 w 840223"/>
              <a:gd name="connsiteY129" fmla="*/ 859838 h 3564014"/>
              <a:gd name="connsiteX130" fmla="*/ 572766 w 840223"/>
              <a:gd name="connsiteY130" fmla="*/ 1299287 h 3564014"/>
              <a:gd name="connsiteX131" fmla="*/ 516806 w 840223"/>
              <a:gd name="connsiteY131" fmla="*/ 1254025 h 3564014"/>
              <a:gd name="connsiteX132" fmla="*/ 476482 w 840223"/>
              <a:gd name="connsiteY132" fmla="*/ 1221931 h 3564014"/>
              <a:gd name="connsiteX133" fmla="*/ 605683 w 840223"/>
              <a:gd name="connsiteY133" fmla="*/ 1093553 h 3564014"/>
              <a:gd name="connsiteX134" fmla="*/ 302018 w 840223"/>
              <a:gd name="connsiteY134" fmla="*/ 1093553 h 3564014"/>
              <a:gd name="connsiteX135" fmla="*/ 436158 w 840223"/>
              <a:gd name="connsiteY135" fmla="*/ 1221931 h 3564014"/>
              <a:gd name="connsiteX136" fmla="*/ 446033 w 840223"/>
              <a:gd name="connsiteY136" fmla="*/ 1230161 h 3564014"/>
              <a:gd name="connsiteX137" fmla="*/ 455908 w 840223"/>
              <a:gd name="connsiteY137" fmla="*/ 1238390 h 3564014"/>
              <a:gd name="connsiteX138" fmla="*/ 497878 w 840223"/>
              <a:gd name="connsiteY138" fmla="*/ 1272130 h 3564014"/>
              <a:gd name="connsiteX139" fmla="*/ 552192 w 840223"/>
              <a:gd name="connsiteY139" fmla="*/ 1315746 h 3564014"/>
              <a:gd name="connsiteX140" fmla="*/ 562067 w 840223"/>
              <a:gd name="connsiteY140" fmla="*/ 1323976 h 3564014"/>
              <a:gd name="connsiteX141" fmla="*/ 571942 w 840223"/>
              <a:gd name="connsiteY141" fmla="*/ 1332205 h 3564014"/>
              <a:gd name="connsiteX142" fmla="*/ 794959 w 840223"/>
              <a:gd name="connsiteY142" fmla="*/ 1619410 h 3564014"/>
              <a:gd name="connsiteX143" fmla="*/ 794136 w 840223"/>
              <a:gd name="connsiteY143" fmla="*/ 1619410 h 3564014"/>
              <a:gd name="connsiteX144" fmla="*/ 812241 w 840223"/>
              <a:gd name="connsiteY144" fmla="*/ 1738737 h 3564014"/>
              <a:gd name="connsiteX145" fmla="*/ 783438 w 840223"/>
              <a:gd name="connsiteY145" fmla="*/ 1882750 h 3564014"/>
              <a:gd name="connsiteX146" fmla="*/ 784261 w 840223"/>
              <a:gd name="connsiteY146" fmla="*/ 1882750 h 3564014"/>
              <a:gd name="connsiteX147" fmla="*/ 533265 w 840223"/>
              <a:gd name="connsiteY147" fmla="*/ 2187237 h 3564014"/>
              <a:gd name="connsiteX148" fmla="*/ 523389 w 840223"/>
              <a:gd name="connsiteY148" fmla="*/ 2195467 h 3564014"/>
              <a:gd name="connsiteX149" fmla="*/ 513514 w 840223"/>
              <a:gd name="connsiteY149" fmla="*/ 2203696 h 3564014"/>
              <a:gd name="connsiteX150" fmla="*/ 432866 w 840223"/>
              <a:gd name="connsiteY150" fmla="*/ 2268709 h 3564014"/>
              <a:gd name="connsiteX151" fmla="*/ 417230 w 840223"/>
              <a:gd name="connsiteY151" fmla="*/ 2281052 h 3564014"/>
              <a:gd name="connsiteX152" fmla="*/ 406532 w 840223"/>
              <a:gd name="connsiteY152" fmla="*/ 2289282 h 3564014"/>
              <a:gd name="connsiteX153" fmla="*/ 396657 w 840223"/>
              <a:gd name="connsiteY153" fmla="*/ 2297511 h 3564014"/>
              <a:gd name="connsiteX154" fmla="*/ 242767 w 840223"/>
              <a:gd name="connsiteY154" fmla="*/ 2433296 h 3564014"/>
              <a:gd name="connsiteX155" fmla="*/ 571120 w 840223"/>
              <a:gd name="connsiteY155" fmla="*/ 2433296 h 3564014"/>
              <a:gd name="connsiteX156" fmla="*/ 438626 w 840223"/>
              <a:gd name="connsiteY156" fmla="*/ 2299157 h 3564014"/>
              <a:gd name="connsiteX157" fmla="*/ 453439 w 840223"/>
              <a:gd name="connsiteY157" fmla="*/ 2287636 h 3564014"/>
              <a:gd name="connsiteX158" fmla="*/ 534087 w 840223"/>
              <a:gd name="connsiteY158" fmla="*/ 2221801 h 3564014"/>
              <a:gd name="connsiteX159" fmla="*/ 814710 w 840223"/>
              <a:gd name="connsiteY159" fmla="*/ 2659604 h 3564014"/>
              <a:gd name="connsiteX160" fmla="*/ 531619 w 840223"/>
              <a:gd name="connsiteY160" fmla="*/ 3097407 h 3564014"/>
              <a:gd name="connsiteX161" fmla="*/ 497055 w 840223"/>
              <a:gd name="connsiteY161" fmla="*/ 3068605 h 3564014"/>
              <a:gd name="connsiteX162" fmla="*/ 436981 w 840223"/>
              <a:gd name="connsiteY162" fmla="*/ 3019229 h 3564014"/>
              <a:gd name="connsiteX163" fmla="*/ 562891 w 840223"/>
              <a:gd name="connsiteY163" fmla="*/ 2899080 h 3564014"/>
              <a:gd name="connsiteX164" fmla="*/ 264987 w 840223"/>
              <a:gd name="connsiteY164" fmla="*/ 2899080 h 3564014"/>
              <a:gd name="connsiteX165" fmla="*/ 396657 w 840223"/>
              <a:gd name="connsiteY165" fmla="*/ 3019229 h 3564014"/>
              <a:gd name="connsiteX166" fmla="*/ 406532 w 840223"/>
              <a:gd name="connsiteY166" fmla="*/ 3027458 h 3564014"/>
              <a:gd name="connsiteX167" fmla="*/ 416407 w 840223"/>
              <a:gd name="connsiteY167" fmla="*/ 3035687 h 3564014"/>
              <a:gd name="connsiteX168" fmla="*/ 477305 w 840223"/>
              <a:gd name="connsiteY168" fmla="*/ 3086710 h 3564014"/>
              <a:gd name="connsiteX169" fmla="*/ 511045 w 840223"/>
              <a:gd name="connsiteY169" fmla="*/ 3114689 h 3564014"/>
              <a:gd name="connsiteX170" fmla="*/ 520920 w 840223"/>
              <a:gd name="connsiteY170" fmla="*/ 3122919 h 3564014"/>
              <a:gd name="connsiteX171" fmla="*/ 530795 w 840223"/>
              <a:gd name="connsiteY171" fmla="*/ 3131148 h 3564014"/>
              <a:gd name="connsiteX172" fmla="*/ 840220 w 840223"/>
              <a:gd name="connsiteY172" fmla="*/ 3562368 h 3564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</a:cxnLst>
            <a:rect l="l" t="t" r="r" b="b"/>
            <a:pathLst>
              <a:path w="840223" h="3564014">
                <a:moveTo>
                  <a:pt x="415585" y="273907"/>
                </a:moveTo>
                <a:cubicBezTo>
                  <a:pt x="393365" y="299417"/>
                  <a:pt x="371146" y="324929"/>
                  <a:pt x="348926" y="350440"/>
                </a:cubicBezTo>
                <a:cubicBezTo>
                  <a:pt x="344812" y="355377"/>
                  <a:pt x="339874" y="361138"/>
                  <a:pt x="335759" y="366076"/>
                </a:cubicBezTo>
                <a:cubicBezTo>
                  <a:pt x="264164" y="296949"/>
                  <a:pt x="181870" y="231114"/>
                  <a:pt x="136608" y="147174"/>
                </a:cubicBezTo>
                <a:cubicBezTo>
                  <a:pt x="113565" y="104382"/>
                  <a:pt x="97724" y="62000"/>
                  <a:pt x="87746" y="20442"/>
                </a:cubicBezTo>
                <a:lnTo>
                  <a:pt x="84187" y="0"/>
                </a:lnTo>
                <a:lnTo>
                  <a:pt x="262577" y="115102"/>
                </a:lnTo>
                <a:lnTo>
                  <a:pt x="275093" y="135730"/>
                </a:lnTo>
                <a:cubicBezTo>
                  <a:pt x="313128" y="185030"/>
                  <a:pt x="368060" y="227616"/>
                  <a:pt x="415585" y="273907"/>
                </a:cubicBezTo>
                <a:close/>
                <a:moveTo>
                  <a:pt x="695383" y="842556"/>
                </a:moveTo>
                <a:cubicBezTo>
                  <a:pt x="695383" y="836796"/>
                  <a:pt x="694561" y="831858"/>
                  <a:pt x="693737" y="826097"/>
                </a:cubicBezTo>
                <a:cubicBezTo>
                  <a:pt x="689623" y="798941"/>
                  <a:pt x="680570" y="770961"/>
                  <a:pt x="668227" y="743804"/>
                </a:cubicBezTo>
                <a:cubicBezTo>
                  <a:pt x="663289" y="731460"/>
                  <a:pt x="656705" y="719939"/>
                  <a:pt x="650122" y="708418"/>
                </a:cubicBezTo>
                <a:lnTo>
                  <a:pt x="259226" y="708418"/>
                </a:lnTo>
                <a:cubicBezTo>
                  <a:pt x="252642" y="720761"/>
                  <a:pt x="246059" y="732283"/>
                  <a:pt x="240298" y="743804"/>
                </a:cubicBezTo>
                <a:cubicBezTo>
                  <a:pt x="226308" y="771784"/>
                  <a:pt x="216433" y="799763"/>
                  <a:pt x="212319" y="826098"/>
                </a:cubicBezTo>
                <a:cubicBezTo>
                  <a:pt x="211495" y="831859"/>
                  <a:pt x="210673" y="837619"/>
                  <a:pt x="209849" y="842556"/>
                </a:cubicBezTo>
                <a:close/>
                <a:moveTo>
                  <a:pt x="645184" y="1034301"/>
                </a:moveTo>
                <a:cubicBezTo>
                  <a:pt x="645184" y="1033478"/>
                  <a:pt x="646007" y="1033478"/>
                  <a:pt x="646007" y="1032655"/>
                </a:cubicBezTo>
                <a:cubicBezTo>
                  <a:pt x="656706" y="1014551"/>
                  <a:pt x="666581" y="994800"/>
                  <a:pt x="673987" y="975050"/>
                </a:cubicBezTo>
                <a:cubicBezTo>
                  <a:pt x="683040" y="952007"/>
                  <a:pt x="689623" y="926496"/>
                  <a:pt x="692915" y="900985"/>
                </a:cubicBezTo>
                <a:lnTo>
                  <a:pt x="212319" y="900985"/>
                </a:lnTo>
                <a:cubicBezTo>
                  <a:pt x="215610" y="926496"/>
                  <a:pt x="221370" y="951184"/>
                  <a:pt x="230423" y="975050"/>
                </a:cubicBezTo>
                <a:cubicBezTo>
                  <a:pt x="237829" y="994800"/>
                  <a:pt x="247704" y="1014551"/>
                  <a:pt x="258403" y="1032655"/>
                </a:cubicBezTo>
                <a:cubicBezTo>
                  <a:pt x="259226" y="1033478"/>
                  <a:pt x="259226" y="1033478"/>
                  <a:pt x="260049" y="1034301"/>
                </a:cubicBezTo>
                <a:close/>
                <a:moveTo>
                  <a:pt x="683862" y="1723100"/>
                </a:moveTo>
                <a:cubicBezTo>
                  <a:pt x="683040" y="1716517"/>
                  <a:pt x="683040" y="1710757"/>
                  <a:pt x="682216" y="1704996"/>
                </a:cubicBezTo>
                <a:cubicBezTo>
                  <a:pt x="678924" y="1676193"/>
                  <a:pt x="671518" y="1648213"/>
                  <a:pt x="659997" y="1622702"/>
                </a:cubicBezTo>
                <a:cubicBezTo>
                  <a:pt x="659997" y="1621056"/>
                  <a:pt x="659174" y="1620233"/>
                  <a:pt x="658351" y="1618588"/>
                </a:cubicBezTo>
                <a:cubicBezTo>
                  <a:pt x="654236" y="1608712"/>
                  <a:pt x="649299" y="1598837"/>
                  <a:pt x="643539" y="1588962"/>
                </a:cubicBezTo>
                <a:lnTo>
                  <a:pt x="235361" y="1588962"/>
                </a:lnTo>
                <a:cubicBezTo>
                  <a:pt x="227954" y="1600483"/>
                  <a:pt x="220548" y="1611181"/>
                  <a:pt x="214787" y="1622702"/>
                </a:cubicBezTo>
                <a:cubicBezTo>
                  <a:pt x="201620" y="1649036"/>
                  <a:pt x="193391" y="1676193"/>
                  <a:pt x="193391" y="1704996"/>
                </a:cubicBezTo>
                <a:cubicBezTo>
                  <a:pt x="193391" y="1710757"/>
                  <a:pt x="193391" y="1717340"/>
                  <a:pt x="194214" y="1723100"/>
                </a:cubicBezTo>
                <a:lnTo>
                  <a:pt x="469898" y="1723100"/>
                </a:lnTo>
                <a:lnTo>
                  <a:pt x="470721" y="1723100"/>
                </a:lnTo>
                <a:close/>
                <a:moveTo>
                  <a:pt x="626256" y="1915668"/>
                </a:moveTo>
                <a:cubicBezTo>
                  <a:pt x="628726" y="1912376"/>
                  <a:pt x="631194" y="1908262"/>
                  <a:pt x="633663" y="1904147"/>
                </a:cubicBezTo>
                <a:cubicBezTo>
                  <a:pt x="637778" y="1896741"/>
                  <a:pt x="641893" y="1890157"/>
                  <a:pt x="646007" y="1882750"/>
                </a:cubicBezTo>
                <a:lnTo>
                  <a:pt x="645184" y="1882750"/>
                </a:lnTo>
                <a:cubicBezTo>
                  <a:pt x="651768" y="1870407"/>
                  <a:pt x="657528" y="1858062"/>
                  <a:pt x="662466" y="1845719"/>
                </a:cubicBezTo>
                <a:cubicBezTo>
                  <a:pt x="670695" y="1825145"/>
                  <a:pt x="677279" y="1803748"/>
                  <a:pt x="680570" y="1781529"/>
                </a:cubicBezTo>
                <a:lnTo>
                  <a:pt x="470721" y="1781529"/>
                </a:lnTo>
                <a:lnTo>
                  <a:pt x="469898" y="1781529"/>
                </a:lnTo>
                <a:lnTo>
                  <a:pt x="201620" y="1781529"/>
                </a:lnTo>
                <a:cubicBezTo>
                  <a:pt x="206558" y="1802926"/>
                  <a:pt x="213965" y="1824322"/>
                  <a:pt x="222194" y="1845718"/>
                </a:cubicBezTo>
                <a:cubicBezTo>
                  <a:pt x="229600" y="1865469"/>
                  <a:pt x="239475" y="1884396"/>
                  <a:pt x="250174" y="1903324"/>
                </a:cubicBezTo>
                <a:cubicBezTo>
                  <a:pt x="252642" y="1906616"/>
                  <a:pt x="255111" y="1910730"/>
                  <a:pt x="257580" y="1914845"/>
                </a:cubicBezTo>
                <a:lnTo>
                  <a:pt x="257580" y="1915668"/>
                </a:lnTo>
                <a:close/>
                <a:moveTo>
                  <a:pt x="683040" y="2634916"/>
                </a:moveTo>
                <a:cubicBezTo>
                  <a:pt x="682216" y="2631624"/>
                  <a:pt x="682216" y="2628332"/>
                  <a:pt x="681394" y="2625041"/>
                </a:cubicBezTo>
                <a:cubicBezTo>
                  <a:pt x="675633" y="2597884"/>
                  <a:pt x="664935" y="2569904"/>
                  <a:pt x="650122" y="2542747"/>
                </a:cubicBezTo>
                <a:cubicBezTo>
                  <a:pt x="641069" y="2526288"/>
                  <a:pt x="630371" y="2510653"/>
                  <a:pt x="618850" y="2494194"/>
                </a:cubicBezTo>
                <a:lnTo>
                  <a:pt x="190099" y="2494194"/>
                </a:lnTo>
                <a:cubicBezTo>
                  <a:pt x="178578" y="2509829"/>
                  <a:pt x="167880" y="2526288"/>
                  <a:pt x="158827" y="2542747"/>
                </a:cubicBezTo>
                <a:cubicBezTo>
                  <a:pt x="144014" y="2569081"/>
                  <a:pt x="134962" y="2597061"/>
                  <a:pt x="130847" y="2625041"/>
                </a:cubicBezTo>
                <a:cubicBezTo>
                  <a:pt x="130025" y="2628332"/>
                  <a:pt x="130025" y="2631624"/>
                  <a:pt x="130025" y="2634916"/>
                </a:cubicBezTo>
                <a:close/>
                <a:moveTo>
                  <a:pt x="624610" y="2822546"/>
                </a:moveTo>
                <a:cubicBezTo>
                  <a:pt x="638601" y="2803619"/>
                  <a:pt x="650122" y="2784691"/>
                  <a:pt x="659174" y="2764940"/>
                </a:cubicBezTo>
                <a:cubicBezTo>
                  <a:pt x="669873" y="2741898"/>
                  <a:pt x="678102" y="2718856"/>
                  <a:pt x="682216" y="2695813"/>
                </a:cubicBezTo>
                <a:lnTo>
                  <a:pt x="134962" y="2695813"/>
                </a:lnTo>
                <a:cubicBezTo>
                  <a:pt x="139900" y="2718856"/>
                  <a:pt x="148952" y="2741898"/>
                  <a:pt x="161296" y="2764940"/>
                </a:cubicBezTo>
                <a:cubicBezTo>
                  <a:pt x="171172" y="2783868"/>
                  <a:pt x="184339" y="2803619"/>
                  <a:pt x="198328" y="2822546"/>
                </a:cubicBezTo>
                <a:cubicBezTo>
                  <a:pt x="201620" y="2827484"/>
                  <a:pt x="205735" y="2832421"/>
                  <a:pt x="210673" y="2837359"/>
                </a:cubicBezTo>
                <a:lnTo>
                  <a:pt x="613913" y="2837359"/>
                </a:lnTo>
                <a:cubicBezTo>
                  <a:pt x="617204" y="2832421"/>
                  <a:pt x="621319" y="2827484"/>
                  <a:pt x="624610" y="2822546"/>
                </a:cubicBezTo>
                <a:close/>
                <a:moveTo>
                  <a:pt x="396657" y="3210973"/>
                </a:moveTo>
                <a:cubicBezTo>
                  <a:pt x="254288" y="3332768"/>
                  <a:pt x="129201" y="3448802"/>
                  <a:pt x="129201" y="3564014"/>
                </a:cubicBezTo>
                <a:lnTo>
                  <a:pt x="0" y="3564014"/>
                </a:lnTo>
                <a:cubicBezTo>
                  <a:pt x="0" y="3403540"/>
                  <a:pt x="146483" y="3265287"/>
                  <a:pt x="302018" y="3132794"/>
                </a:cubicBezTo>
                <a:cubicBezTo>
                  <a:pt x="324238" y="3151721"/>
                  <a:pt x="347280" y="3170649"/>
                  <a:pt x="371145" y="3189577"/>
                </a:cubicBezTo>
                <a:cubicBezTo>
                  <a:pt x="379375" y="3196983"/>
                  <a:pt x="388427" y="3203567"/>
                  <a:pt x="396657" y="3210973"/>
                </a:cubicBezTo>
                <a:close/>
                <a:moveTo>
                  <a:pt x="840220" y="3562368"/>
                </a:moveTo>
                <a:lnTo>
                  <a:pt x="711020" y="3562368"/>
                </a:lnTo>
                <a:cubicBezTo>
                  <a:pt x="711019" y="3448802"/>
                  <a:pt x="577703" y="3327830"/>
                  <a:pt x="435335" y="3209327"/>
                </a:cubicBezTo>
                <a:cubicBezTo>
                  <a:pt x="432043" y="3206858"/>
                  <a:pt x="428751" y="3203567"/>
                  <a:pt x="425459" y="3201098"/>
                </a:cubicBezTo>
                <a:cubicBezTo>
                  <a:pt x="422168" y="3198629"/>
                  <a:pt x="418876" y="3195337"/>
                  <a:pt x="415584" y="3192868"/>
                </a:cubicBezTo>
                <a:cubicBezTo>
                  <a:pt x="406532" y="3185462"/>
                  <a:pt x="397479" y="3178055"/>
                  <a:pt x="388427" y="3170649"/>
                </a:cubicBezTo>
                <a:cubicBezTo>
                  <a:pt x="366208" y="3152545"/>
                  <a:pt x="343165" y="3133617"/>
                  <a:pt x="320946" y="3114689"/>
                </a:cubicBezTo>
                <a:cubicBezTo>
                  <a:pt x="317655" y="3112220"/>
                  <a:pt x="314363" y="3108928"/>
                  <a:pt x="311071" y="3106460"/>
                </a:cubicBezTo>
                <a:cubicBezTo>
                  <a:pt x="307779" y="3103991"/>
                  <a:pt x="304488" y="3100699"/>
                  <a:pt x="301196" y="3098231"/>
                </a:cubicBezTo>
                <a:cubicBezTo>
                  <a:pt x="141546" y="2962445"/>
                  <a:pt x="0" y="2820077"/>
                  <a:pt x="0" y="2650552"/>
                </a:cubicBezTo>
                <a:cubicBezTo>
                  <a:pt x="0" y="2474443"/>
                  <a:pt x="151421" y="2339481"/>
                  <a:pt x="311071" y="2209457"/>
                </a:cubicBezTo>
                <a:cubicBezTo>
                  <a:pt x="314363" y="2206988"/>
                  <a:pt x="317655" y="2203696"/>
                  <a:pt x="320947" y="2201228"/>
                </a:cubicBezTo>
                <a:cubicBezTo>
                  <a:pt x="324238" y="2198759"/>
                  <a:pt x="327530" y="2195467"/>
                  <a:pt x="330822" y="2192998"/>
                </a:cubicBezTo>
                <a:cubicBezTo>
                  <a:pt x="336582" y="2188061"/>
                  <a:pt x="342343" y="2183946"/>
                  <a:pt x="348103" y="2179008"/>
                </a:cubicBezTo>
                <a:cubicBezTo>
                  <a:pt x="374437" y="2158435"/>
                  <a:pt x="401595" y="2137039"/>
                  <a:pt x="427105" y="2115642"/>
                </a:cubicBezTo>
                <a:cubicBezTo>
                  <a:pt x="430397" y="2113173"/>
                  <a:pt x="433689" y="2109881"/>
                  <a:pt x="436980" y="2107413"/>
                </a:cubicBezTo>
                <a:cubicBezTo>
                  <a:pt x="440272" y="2104944"/>
                  <a:pt x="443564" y="2101652"/>
                  <a:pt x="446856" y="2099184"/>
                </a:cubicBezTo>
                <a:cubicBezTo>
                  <a:pt x="496232" y="2057213"/>
                  <a:pt x="543140" y="2014420"/>
                  <a:pt x="581818" y="1969982"/>
                </a:cubicBezTo>
                <a:lnTo>
                  <a:pt x="297081" y="1969982"/>
                </a:lnTo>
                <a:cubicBezTo>
                  <a:pt x="329176" y="2013598"/>
                  <a:pt x="367854" y="2056391"/>
                  <a:pt x="408178" y="2097538"/>
                </a:cubicBezTo>
                <a:cubicBezTo>
                  <a:pt x="381844" y="2118934"/>
                  <a:pt x="355510" y="2139507"/>
                  <a:pt x="329176" y="2160903"/>
                </a:cubicBezTo>
                <a:cubicBezTo>
                  <a:pt x="323415" y="2165841"/>
                  <a:pt x="317655" y="2169956"/>
                  <a:pt x="311894" y="2174894"/>
                </a:cubicBezTo>
                <a:cubicBezTo>
                  <a:pt x="181047" y="2041578"/>
                  <a:pt x="64190" y="1890157"/>
                  <a:pt x="64190" y="1702527"/>
                </a:cubicBezTo>
                <a:cubicBezTo>
                  <a:pt x="64190" y="1547815"/>
                  <a:pt x="192568" y="1439187"/>
                  <a:pt x="336582" y="1327267"/>
                </a:cubicBezTo>
                <a:cubicBezTo>
                  <a:pt x="355510" y="1342903"/>
                  <a:pt x="374437" y="1358539"/>
                  <a:pt x="393365" y="1373352"/>
                </a:cubicBezTo>
                <a:cubicBezTo>
                  <a:pt x="407355" y="1384050"/>
                  <a:pt x="420522" y="1394748"/>
                  <a:pt x="433689" y="1405446"/>
                </a:cubicBezTo>
                <a:cubicBezTo>
                  <a:pt x="378552" y="1448239"/>
                  <a:pt x="327530" y="1488563"/>
                  <a:pt x="286383" y="1528887"/>
                </a:cubicBezTo>
                <a:lnTo>
                  <a:pt x="604860" y="1528887"/>
                </a:lnTo>
                <a:cubicBezTo>
                  <a:pt x="569474" y="1486917"/>
                  <a:pt x="525035" y="1446593"/>
                  <a:pt x="476482" y="1406269"/>
                </a:cubicBezTo>
                <a:cubicBezTo>
                  <a:pt x="473190" y="1403800"/>
                  <a:pt x="469898" y="1400508"/>
                  <a:pt x="466606" y="1398040"/>
                </a:cubicBezTo>
                <a:cubicBezTo>
                  <a:pt x="462492" y="1395571"/>
                  <a:pt x="459200" y="1392279"/>
                  <a:pt x="455908" y="1389811"/>
                </a:cubicBezTo>
                <a:cubicBezTo>
                  <a:pt x="441918" y="1378289"/>
                  <a:pt x="427929" y="1366768"/>
                  <a:pt x="413116" y="1355247"/>
                </a:cubicBezTo>
                <a:cubicBezTo>
                  <a:pt x="395011" y="1341257"/>
                  <a:pt x="376906" y="1326444"/>
                  <a:pt x="358802" y="1311631"/>
                </a:cubicBezTo>
                <a:cubicBezTo>
                  <a:pt x="355510" y="1309163"/>
                  <a:pt x="352218" y="1305871"/>
                  <a:pt x="348926" y="1303402"/>
                </a:cubicBezTo>
                <a:cubicBezTo>
                  <a:pt x="345635" y="1300933"/>
                  <a:pt x="342343" y="1297642"/>
                  <a:pt x="339051" y="1295172"/>
                </a:cubicBezTo>
                <a:cubicBezTo>
                  <a:pt x="207381" y="1184899"/>
                  <a:pt x="82294" y="1054052"/>
                  <a:pt x="82294" y="856547"/>
                </a:cubicBezTo>
                <a:cubicBezTo>
                  <a:pt x="82294" y="707594"/>
                  <a:pt x="203266" y="559465"/>
                  <a:pt x="339051" y="403107"/>
                </a:cubicBezTo>
                <a:cubicBezTo>
                  <a:pt x="341519" y="399815"/>
                  <a:pt x="343989" y="396524"/>
                  <a:pt x="347281" y="393232"/>
                </a:cubicBezTo>
                <a:cubicBezTo>
                  <a:pt x="349749" y="389940"/>
                  <a:pt x="352218" y="386648"/>
                  <a:pt x="355510" y="383357"/>
                </a:cubicBezTo>
                <a:cubicBezTo>
                  <a:pt x="361270" y="377596"/>
                  <a:pt x="366208" y="371835"/>
                  <a:pt x="371969" y="365252"/>
                </a:cubicBezTo>
                <a:cubicBezTo>
                  <a:pt x="393365" y="341387"/>
                  <a:pt x="414762" y="316699"/>
                  <a:pt x="436158" y="292011"/>
                </a:cubicBezTo>
                <a:cubicBezTo>
                  <a:pt x="438626" y="288719"/>
                  <a:pt x="441918" y="285427"/>
                  <a:pt x="444387" y="282136"/>
                </a:cubicBezTo>
                <a:cubicBezTo>
                  <a:pt x="446856" y="278844"/>
                  <a:pt x="450148" y="275552"/>
                  <a:pt x="452617" y="272260"/>
                </a:cubicBezTo>
                <a:lnTo>
                  <a:pt x="471157" y="249683"/>
                </a:lnTo>
                <a:lnTo>
                  <a:pt x="576947" y="317942"/>
                </a:lnTo>
                <a:lnTo>
                  <a:pt x="539848" y="361138"/>
                </a:lnTo>
                <a:cubicBezTo>
                  <a:pt x="537379" y="364429"/>
                  <a:pt x="534087" y="367721"/>
                  <a:pt x="531619" y="371013"/>
                </a:cubicBezTo>
                <a:cubicBezTo>
                  <a:pt x="529150" y="374305"/>
                  <a:pt x="525858" y="377596"/>
                  <a:pt x="523390" y="380888"/>
                </a:cubicBezTo>
                <a:cubicBezTo>
                  <a:pt x="506107" y="400639"/>
                  <a:pt x="488826" y="420389"/>
                  <a:pt x="471544" y="440140"/>
                </a:cubicBezTo>
                <a:cubicBezTo>
                  <a:pt x="461669" y="450838"/>
                  <a:pt x="451793" y="461536"/>
                  <a:pt x="442741" y="472234"/>
                </a:cubicBezTo>
                <a:cubicBezTo>
                  <a:pt x="440272" y="475526"/>
                  <a:pt x="436981" y="478818"/>
                  <a:pt x="434512" y="482109"/>
                </a:cubicBezTo>
                <a:cubicBezTo>
                  <a:pt x="432043" y="485401"/>
                  <a:pt x="428751" y="488693"/>
                  <a:pt x="426283" y="491984"/>
                </a:cubicBezTo>
                <a:cubicBezTo>
                  <a:pt x="377729" y="547122"/>
                  <a:pt x="333290" y="601436"/>
                  <a:pt x="296258" y="653280"/>
                </a:cubicBezTo>
                <a:lnTo>
                  <a:pt x="612267" y="653280"/>
                </a:lnTo>
                <a:cubicBezTo>
                  <a:pt x="571120" y="598966"/>
                  <a:pt x="519274" y="545476"/>
                  <a:pt x="463314" y="490339"/>
                </a:cubicBezTo>
                <a:cubicBezTo>
                  <a:pt x="474013" y="478818"/>
                  <a:pt x="483888" y="466474"/>
                  <a:pt x="494586" y="454953"/>
                </a:cubicBezTo>
                <a:cubicBezTo>
                  <a:pt x="511045" y="436025"/>
                  <a:pt x="527504" y="417098"/>
                  <a:pt x="543962" y="398169"/>
                </a:cubicBezTo>
                <a:cubicBezTo>
                  <a:pt x="694561" y="543830"/>
                  <a:pt x="825408" y="687021"/>
                  <a:pt x="825408" y="859838"/>
                </a:cubicBezTo>
                <a:cubicBezTo>
                  <a:pt x="825408" y="1049937"/>
                  <a:pt x="707728" y="1184899"/>
                  <a:pt x="572766" y="1299287"/>
                </a:cubicBezTo>
                <a:cubicBezTo>
                  <a:pt x="553838" y="1283651"/>
                  <a:pt x="535733" y="1268838"/>
                  <a:pt x="516806" y="1254025"/>
                </a:cubicBezTo>
                <a:cubicBezTo>
                  <a:pt x="503639" y="1243328"/>
                  <a:pt x="489649" y="1232629"/>
                  <a:pt x="476482" y="1221931"/>
                </a:cubicBezTo>
                <a:cubicBezTo>
                  <a:pt x="524212" y="1181607"/>
                  <a:pt x="569474" y="1138814"/>
                  <a:pt x="605683" y="1093553"/>
                </a:cubicBezTo>
                <a:lnTo>
                  <a:pt x="302018" y="1093553"/>
                </a:lnTo>
                <a:cubicBezTo>
                  <a:pt x="339874" y="1138814"/>
                  <a:pt x="386782" y="1180784"/>
                  <a:pt x="436158" y="1221931"/>
                </a:cubicBezTo>
                <a:cubicBezTo>
                  <a:pt x="439450" y="1224400"/>
                  <a:pt x="442741" y="1227691"/>
                  <a:pt x="446033" y="1230161"/>
                </a:cubicBezTo>
                <a:cubicBezTo>
                  <a:pt x="449325" y="1232629"/>
                  <a:pt x="452617" y="1235921"/>
                  <a:pt x="455908" y="1238390"/>
                </a:cubicBezTo>
                <a:cubicBezTo>
                  <a:pt x="469898" y="1249088"/>
                  <a:pt x="483888" y="1260609"/>
                  <a:pt x="497878" y="1272130"/>
                </a:cubicBezTo>
                <a:cubicBezTo>
                  <a:pt x="515983" y="1286943"/>
                  <a:pt x="534087" y="1300933"/>
                  <a:pt x="552192" y="1315746"/>
                </a:cubicBezTo>
                <a:cubicBezTo>
                  <a:pt x="555484" y="1318215"/>
                  <a:pt x="558775" y="1321506"/>
                  <a:pt x="562067" y="1323976"/>
                </a:cubicBezTo>
                <a:cubicBezTo>
                  <a:pt x="565359" y="1326444"/>
                  <a:pt x="568651" y="1329736"/>
                  <a:pt x="571942" y="1332205"/>
                </a:cubicBezTo>
                <a:cubicBezTo>
                  <a:pt x="669049" y="1413675"/>
                  <a:pt x="757927" y="1502553"/>
                  <a:pt x="794959" y="1619410"/>
                </a:cubicBezTo>
                <a:lnTo>
                  <a:pt x="794136" y="1619410"/>
                </a:lnTo>
                <a:cubicBezTo>
                  <a:pt x="805657" y="1656443"/>
                  <a:pt x="812241" y="1695944"/>
                  <a:pt x="812241" y="1738737"/>
                </a:cubicBezTo>
                <a:cubicBezTo>
                  <a:pt x="812241" y="1789759"/>
                  <a:pt x="801543" y="1837489"/>
                  <a:pt x="783438" y="1882750"/>
                </a:cubicBezTo>
                <a:lnTo>
                  <a:pt x="784261" y="1882750"/>
                </a:lnTo>
                <a:cubicBezTo>
                  <a:pt x="737354" y="1999608"/>
                  <a:pt x="638601" y="2098360"/>
                  <a:pt x="533265" y="2187237"/>
                </a:cubicBezTo>
                <a:cubicBezTo>
                  <a:pt x="529973" y="2189707"/>
                  <a:pt x="526681" y="2192998"/>
                  <a:pt x="523389" y="2195467"/>
                </a:cubicBezTo>
                <a:cubicBezTo>
                  <a:pt x="520098" y="2197936"/>
                  <a:pt x="516806" y="2201228"/>
                  <a:pt x="513514" y="2203696"/>
                </a:cubicBezTo>
                <a:cubicBezTo>
                  <a:pt x="486357" y="2225916"/>
                  <a:pt x="459200" y="2247312"/>
                  <a:pt x="432866" y="2268709"/>
                </a:cubicBezTo>
                <a:cubicBezTo>
                  <a:pt x="427105" y="2272823"/>
                  <a:pt x="422168" y="2276938"/>
                  <a:pt x="417230" y="2281052"/>
                </a:cubicBezTo>
                <a:cubicBezTo>
                  <a:pt x="413116" y="2283522"/>
                  <a:pt x="409824" y="2286813"/>
                  <a:pt x="406532" y="2289282"/>
                </a:cubicBezTo>
                <a:cubicBezTo>
                  <a:pt x="403240" y="2291751"/>
                  <a:pt x="399949" y="2295043"/>
                  <a:pt x="396657" y="2297511"/>
                </a:cubicBezTo>
                <a:cubicBezTo>
                  <a:pt x="340697" y="2343596"/>
                  <a:pt x="287206" y="2388034"/>
                  <a:pt x="242767" y="2433296"/>
                </a:cubicBezTo>
                <a:lnTo>
                  <a:pt x="571120" y="2433296"/>
                </a:lnTo>
                <a:cubicBezTo>
                  <a:pt x="532441" y="2388858"/>
                  <a:pt x="486357" y="2344419"/>
                  <a:pt x="438626" y="2299157"/>
                </a:cubicBezTo>
                <a:cubicBezTo>
                  <a:pt x="443564" y="2295865"/>
                  <a:pt x="448502" y="2291751"/>
                  <a:pt x="453439" y="2287636"/>
                </a:cubicBezTo>
                <a:cubicBezTo>
                  <a:pt x="479773" y="2266240"/>
                  <a:pt x="506931" y="2244021"/>
                  <a:pt x="534087" y="2221801"/>
                </a:cubicBezTo>
                <a:cubicBezTo>
                  <a:pt x="680570" y="2361700"/>
                  <a:pt x="814710" y="2495016"/>
                  <a:pt x="814710" y="2659604"/>
                </a:cubicBezTo>
                <a:cubicBezTo>
                  <a:pt x="814710" y="2825838"/>
                  <a:pt x="682216" y="2965737"/>
                  <a:pt x="531619" y="3097407"/>
                </a:cubicBezTo>
                <a:cubicBezTo>
                  <a:pt x="520098" y="3087532"/>
                  <a:pt x="508577" y="3078480"/>
                  <a:pt x="497055" y="3068605"/>
                </a:cubicBezTo>
                <a:cubicBezTo>
                  <a:pt x="477305" y="3052146"/>
                  <a:pt x="456731" y="3035687"/>
                  <a:pt x="436981" y="3019229"/>
                </a:cubicBezTo>
                <a:cubicBezTo>
                  <a:pt x="482243" y="2979728"/>
                  <a:pt x="525035" y="2939403"/>
                  <a:pt x="562891" y="2899080"/>
                </a:cubicBezTo>
                <a:lnTo>
                  <a:pt x="264987" y="2899080"/>
                </a:lnTo>
                <a:cubicBezTo>
                  <a:pt x="304488" y="2939403"/>
                  <a:pt x="349749" y="2979728"/>
                  <a:pt x="396657" y="3019229"/>
                </a:cubicBezTo>
                <a:cubicBezTo>
                  <a:pt x="399949" y="3021697"/>
                  <a:pt x="403240" y="3024989"/>
                  <a:pt x="406532" y="3027458"/>
                </a:cubicBezTo>
                <a:cubicBezTo>
                  <a:pt x="409824" y="3029926"/>
                  <a:pt x="413116" y="3033218"/>
                  <a:pt x="416407" y="3035687"/>
                </a:cubicBezTo>
                <a:cubicBezTo>
                  <a:pt x="436158" y="3052969"/>
                  <a:pt x="456731" y="3070251"/>
                  <a:pt x="477305" y="3086710"/>
                </a:cubicBezTo>
                <a:cubicBezTo>
                  <a:pt x="488826" y="3095761"/>
                  <a:pt x="499524" y="3105637"/>
                  <a:pt x="511045" y="3114689"/>
                </a:cubicBezTo>
                <a:cubicBezTo>
                  <a:pt x="514337" y="3117158"/>
                  <a:pt x="517629" y="3120450"/>
                  <a:pt x="520920" y="3122919"/>
                </a:cubicBezTo>
                <a:cubicBezTo>
                  <a:pt x="524212" y="3125387"/>
                  <a:pt x="527504" y="3128679"/>
                  <a:pt x="530795" y="3131148"/>
                </a:cubicBezTo>
                <a:cubicBezTo>
                  <a:pt x="691269" y="3265287"/>
                  <a:pt x="841044" y="3404364"/>
                  <a:pt x="840220" y="3562368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570">
            <a:extLst>
              <a:ext uri="{FF2B5EF4-FFF2-40B4-BE49-F238E27FC236}">
                <a16:creationId xmlns:a16="http://schemas.microsoft.com/office/drawing/2014/main" id="{9B14B12C-7B22-4D86-9860-BEE024252259}"/>
              </a:ext>
            </a:extLst>
          </p:cNvPr>
          <p:cNvSpPr/>
          <p:nvPr/>
        </p:nvSpPr>
        <p:spPr>
          <a:xfrm>
            <a:off x="227662" y="-482240"/>
            <a:ext cx="1784313" cy="7923565"/>
          </a:xfrm>
          <a:custGeom>
            <a:avLst/>
            <a:gdLst>
              <a:gd name="connsiteX0" fmla="*/ 652884 w 1784313"/>
              <a:gd name="connsiteY0" fmla="*/ 6991381 h 7923565"/>
              <a:gd name="connsiteX1" fmla="*/ 802318 w 1784313"/>
              <a:gd name="connsiteY1" fmla="*/ 7114129 h 7923565"/>
              <a:gd name="connsiteX2" fmla="*/ 857467 w 1784313"/>
              <a:gd name="connsiteY2" fmla="*/ 7160383 h 7923565"/>
              <a:gd name="connsiteX3" fmla="*/ 279299 w 1784313"/>
              <a:gd name="connsiteY3" fmla="*/ 7923565 h 7923565"/>
              <a:gd name="connsiteX4" fmla="*/ 0 w 1784313"/>
              <a:gd name="connsiteY4" fmla="*/ 7923565 h 7923565"/>
              <a:gd name="connsiteX5" fmla="*/ 652884 w 1784313"/>
              <a:gd name="connsiteY5" fmla="*/ 6991381 h 7923565"/>
              <a:gd name="connsiteX6" fmla="*/ 291752 w 1784313"/>
              <a:gd name="connsiteY6" fmla="*/ 6046743 h 7923565"/>
              <a:gd name="connsiteX7" fmla="*/ 348680 w 1784313"/>
              <a:gd name="connsiteY7" fmla="*/ 6196177 h 7923565"/>
              <a:gd name="connsiteX8" fmla="*/ 428733 w 1784313"/>
              <a:gd name="connsiteY8" fmla="*/ 6320706 h 7923565"/>
              <a:gd name="connsiteX9" fmla="*/ 455418 w 1784313"/>
              <a:gd name="connsiteY9" fmla="*/ 6352727 h 7923565"/>
              <a:gd name="connsiteX10" fmla="*/ 1327117 w 1784313"/>
              <a:gd name="connsiteY10" fmla="*/ 6352727 h 7923565"/>
              <a:gd name="connsiteX11" fmla="*/ 1350243 w 1784313"/>
              <a:gd name="connsiteY11" fmla="*/ 6320706 h 7923565"/>
              <a:gd name="connsiteX12" fmla="*/ 1424960 w 1784313"/>
              <a:gd name="connsiteY12" fmla="*/ 6196177 h 7923565"/>
              <a:gd name="connsiteX13" fmla="*/ 1474771 w 1784313"/>
              <a:gd name="connsiteY13" fmla="*/ 6046743 h 7923565"/>
              <a:gd name="connsiteX14" fmla="*/ 410943 w 1784313"/>
              <a:gd name="connsiteY14" fmla="*/ 5610895 h 7923565"/>
              <a:gd name="connsiteX15" fmla="*/ 343342 w 1784313"/>
              <a:gd name="connsiteY15" fmla="*/ 5715853 h 7923565"/>
              <a:gd name="connsiteX16" fmla="*/ 282856 w 1784313"/>
              <a:gd name="connsiteY16" fmla="*/ 5893751 h 7923565"/>
              <a:gd name="connsiteX17" fmla="*/ 281078 w 1784313"/>
              <a:gd name="connsiteY17" fmla="*/ 5915099 h 7923565"/>
              <a:gd name="connsiteX18" fmla="*/ 1476551 w 1784313"/>
              <a:gd name="connsiteY18" fmla="*/ 5915099 h 7923565"/>
              <a:gd name="connsiteX19" fmla="*/ 1472993 w 1784313"/>
              <a:gd name="connsiteY19" fmla="*/ 5893751 h 7923565"/>
              <a:gd name="connsiteX20" fmla="*/ 1405392 w 1784313"/>
              <a:gd name="connsiteY20" fmla="*/ 5715853 h 7923565"/>
              <a:gd name="connsiteX21" fmla="*/ 1337791 w 1784313"/>
              <a:gd name="connsiteY21" fmla="*/ 5610895 h 7923565"/>
              <a:gd name="connsiteX22" fmla="*/ 435849 w 1784313"/>
              <a:gd name="connsiteY22" fmla="*/ 4070300 h 7923565"/>
              <a:gd name="connsiteX23" fmla="*/ 480324 w 1784313"/>
              <a:gd name="connsiteY23" fmla="*/ 4209061 h 7923565"/>
              <a:gd name="connsiteX24" fmla="*/ 540809 w 1784313"/>
              <a:gd name="connsiteY24" fmla="*/ 4333589 h 7923565"/>
              <a:gd name="connsiteX25" fmla="*/ 556819 w 1784313"/>
              <a:gd name="connsiteY25" fmla="*/ 4358495 h 7923565"/>
              <a:gd name="connsiteX26" fmla="*/ 556819 w 1784313"/>
              <a:gd name="connsiteY26" fmla="*/ 4360273 h 7923565"/>
              <a:gd name="connsiteX27" fmla="*/ 1353801 w 1784313"/>
              <a:gd name="connsiteY27" fmla="*/ 4360273 h 7923565"/>
              <a:gd name="connsiteX28" fmla="*/ 1369813 w 1784313"/>
              <a:gd name="connsiteY28" fmla="*/ 4335367 h 7923565"/>
              <a:gd name="connsiteX29" fmla="*/ 1396497 w 1784313"/>
              <a:gd name="connsiteY29" fmla="*/ 4289114 h 7923565"/>
              <a:gd name="connsiteX30" fmla="*/ 1394718 w 1784313"/>
              <a:gd name="connsiteY30" fmla="*/ 4289114 h 7923565"/>
              <a:gd name="connsiteX31" fmla="*/ 1432076 w 1784313"/>
              <a:gd name="connsiteY31" fmla="*/ 4209060 h 7923565"/>
              <a:gd name="connsiteX32" fmla="*/ 1471213 w 1784313"/>
              <a:gd name="connsiteY32" fmla="*/ 4070300 h 7923565"/>
              <a:gd name="connsiteX33" fmla="*/ 1017575 w 1784313"/>
              <a:gd name="connsiteY33" fmla="*/ 4070300 h 7923565"/>
              <a:gd name="connsiteX34" fmla="*/ 1015795 w 1784313"/>
              <a:gd name="connsiteY34" fmla="*/ 4070300 h 7923565"/>
              <a:gd name="connsiteX35" fmla="*/ 508787 w 1784313"/>
              <a:gd name="connsiteY35" fmla="*/ 3654019 h 7923565"/>
              <a:gd name="connsiteX36" fmla="*/ 464312 w 1784313"/>
              <a:gd name="connsiteY36" fmla="*/ 3726957 h 7923565"/>
              <a:gd name="connsiteX37" fmla="*/ 418059 w 1784313"/>
              <a:gd name="connsiteY37" fmla="*/ 3904855 h 7923565"/>
              <a:gd name="connsiteX38" fmla="*/ 419839 w 1784313"/>
              <a:gd name="connsiteY38" fmla="*/ 3943992 h 7923565"/>
              <a:gd name="connsiteX39" fmla="*/ 1015795 w 1784313"/>
              <a:gd name="connsiteY39" fmla="*/ 3943992 h 7923565"/>
              <a:gd name="connsiteX40" fmla="*/ 1017575 w 1784313"/>
              <a:gd name="connsiteY40" fmla="*/ 3943992 h 7923565"/>
              <a:gd name="connsiteX41" fmla="*/ 1478329 w 1784313"/>
              <a:gd name="connsiteY41" fmla="*/ 3943992 h 7923565"/>
              <a:gd name="connsiteX42" fmla="*/ 1474772 w 1784313"/>
              <a:gd name="connsiteY42" fmla="*/ 3904854 h 7923565"/>
              <a:gd name="connsiteX43" fmla="*/ 1426740 w 1784313"/>
              <a:gd name="connsiteY43" fmla="*/ 3726957 h 7923565"/>
              <a:gd name="connsiteX44" fmla="*/ 1423182 w 1784313"/>
              <a:gd name="connsiteY44" fmla="*/ 3718063 h 7923565"/>
              <a:gd name="connsiteX45" fmla="*/ 1391161 w 1784313"/>
              <a:gd name="connsiteY45" fmla="*/ 3654020 h 7923565"/>
              <a:gd name="connsiteX46" fmla="*/ 458976 w 1784313"/>
              <a:gd name="connsiteY46" fmla="*/ 2166795 h 7923565"/>
              <a:gd name="connsiteX47" fmla="*/ 498114 w 1784313"/>
              <a:gd name="connsiteY47" fmla="*/ 2326903 h 7923565"/>
              <a:gd name="connsiteX48" fmla="*/ 558599 w 1784313"/>
              <a:gd name="connsiteY48" fmla="*/ 2451431 h 7923565"/>
              <a:gd name="connsiteX49" fmla="*/ 562157 w 1784313"/>
              <a:gd name="connsiteY49" fmla="*/ 2454989 h 7923565"/>
              <a:gd name="connsiteX50" fmla="*/ 1394718 w 1784313"/>
              <a:gd name="connsiteY50" fmla="*/ 2454989 h 7923565"/>
              <a:gd name="connsiteX51" fmla="*/ 1396497 w 1784313"/>
              <a:gd name="connsiteY51" fmla="*/ 2451431 h 7923565"/>
              <a:gd name="connsiteX52" fmla="*/ 1456982 w 1784313"/>
              <a:gd name="connsiteY52" fmla="*/ 2326903 h 7923565"/>
              <a:gd name="connsiteX53" fmla="*/ 1497899 w 1784313"/>
              <a:gd name="connsiteY53" fmla="*/ 2166795 h 7923565"/>
              <a:gd name="connsiteX54" fmla="*/ 560377 w 1784313"/>
              <a:gd name="connsiteY54" fmla="*/ 1750514 h 7923565"/>
              <a:gd name="connsiteX55" fmla="*/ 519461 w 1784313"/>
              <a:gd name="connsiteY55" fmla="*/ 1827009 h 7923565"/>
              <a:gd name="connsiteX56" fmla="*/ 458976 w 1784313"/>
              <a:gd name="connsiteY56" fmla="*/ 2004907 h 7923565"/>
              <a:gd name="connsiteX57" fmla="*/ 453638 w 1784313"/>
              <a:gd name="connsiteY57" fmla="*/ 2040486 h 7923565"/>
              <a:gd name="connsiteX58" fmla="*/ 1503235 w 1784313"/>
              <a:gd name="connsiteY58" fmla="*/ 2040486 h 7923565"/>
              <a:gd name="connsiteX59" fmla="*/ 1499677 w 1784313"/>
              <a:gd name="connsiteY59" fmla="*/ 2004907 h 7923565"/>
              <a:gd name="connsiteX60" fmla="*/ 1444530 w 1784313"/>
              <a:gd name="connsiteY60" fmla="*/ 1827009 h 7923565"/>
              <a:gd name="connsiteX61" fmla="*/ 1405392 w 1784313"/>
              <a:gd name="connsiteY61" fmla="*/ 1750514 h 7923565"/>
              <a:gd name="connsiteX62" fmla="*/ 1423182 w 1784313"/>
              <a:gd name="connsiteY62" fmla="*/ 0 h 7923565"/>
              <a:gd name="connsiteX63" fmla="*/ 1688249 w 1784313"/>
              <a:gd name="connsiteY63" fmla="*/ 0 h 7923565"/>
              <a:gd name="connsiteX64" fmla="*/ 1524583 w 1784313"/>
              <a:gd name="connsiteY64" fmla="*/ 539029 h 7923565"/>
              <a:gd name="connsiteX65" fmla="*/ 1167009 w 1784313"/>
              <a:gd name="connsiteY65" fmla="*/ 999785 h 7923565"/>
              <a:gd name="connsiteX66" fmla="*/ 1149220 w 1784313"/>
              <a:gd name="connsiteY66" fmla="*/ 1021133 h 7923565"/>
              <a:gd name="connsiteX67" fmla="*/ 1131430 w 1784313"/>
              <a:gd name="connsiteY67" fmla="*/ 1042481 h 7923565"/>
              <a:gd name="connsiteX68" fmla="*/ 1019353 w 1784313"/>
              <a:gd name="connsiteY68" fmla="*/ 1170567 h 7923565"/>
              <a:gd name="connsiteX69" fmla="*/ 957090 w 1784313"/>
              <a:gd name="connsiteY69" fmla="*/ 1239946 h 7923565"/>
              <a:gd name="connsiteX70" fmla="*/ 939300 w 1784313"/>
              <a:gd name="connsiteY70" fmla="*/ 1261294 h 7923565"/>
              <a:gd name="connsiteX71" fmla="*/ 921511 w 1784313"/>
              <a:gd name="connsiteY71" fmla="*/ 1282642 h 7923565"/>
              <a:gd name="connsiteX72" fmla="*/ 640432 w 1784313"/>
              <a:gd name="connsiteY72" fmla="*/ 1631321 h 7923565"/>
              <a:gd name="connsiteX73" fmla="*/ 1323559 w 1784313"/>
              <a:gd name="connsiteY73" fmla="*/ 1631321 h 7923565"/>
              <a:gd name="connsiteX74" fmla="*/ 1001563 w 1784313"/>
              <a:gd name="connsiteY74" fmla="*/ 1279084 h 7923565"/>
              <a:gd name="connsiteX75" fmla="*/ 1069165 w 1784313"/>
              <a:gd name="connsiteY75" fmla="*/ 1202589 h 7923565"/>
              <a:gd name="connsiteX76" fmla="*/ 1175903 w 1784313"/>
              <a:gd name="connsiteY76" fmla="*/ 1079839 h 7923565"/>
              <a:gd name="connsiteX77" fmla="*/ 1784313 w 1784313"/>
              <a:gd name="connsiteY77" fmla="*/ 2077846 h 7923565"/>
              <a:gd name="connsiteX78" fmla="*/ 1238168 w 1784313"/>
              <a:gd name="connsiteY78" fmla="*/ 3027819 h 7923565"/>
              <a:gd name="connsiteX79" fmla="*/ 1117198 w 1784313"/>
              <a:gd name="connsiteY79" fmla="*/ 2929975 h 7923565"/>
              <a:gd name="connsiteX80" fmla="*/ 1030027 w 1784313"/>
              <a:gd name="connsiteY80" fmla="*/ 2860596 h 7923565"/>
              <a:gd name="connsiteX81" fmla="*/ 1309327 w 1784313"/>
              <a:gd name="connsiteY81" fmla="*/ 2583075 h 7923565"/>
              <a:gd name="connsiteX82" fmla="*/ 652884 w 1784313"/>
              <a:gd name="connsiteY82" fmla="*/ 2583075 h 7923565"/>
              <a:gd name="connsiteX83" fmla="*/ 942858 w 1784313"/>
              <a:gd name="connsiteY83" fmla="*/ 2860596 h 7923565"/>
              <a:gd name="connsiteX84" fmla="*/ 964206 w 1784313"/>
              <a:gd name="connsiteY84" fmla="*/ 2878386 h 7923565"/>
              <a:gd name="connsiteX85" fmla="*/ 985554 w 1784313"/>
              <a:gd name="connsiteY85" fmla="*/ 2896175 h 7923565"/>
              <a:gd name="connsiteX86" fmla="*/ 1076281 w 1784313"/>
              <a:gd name="connsiteY86" fmla="*/ 2969113 h 7923565"/>
              <a:gd name="connsiteX87" fmla="*/ 1193693 w 1784313"/>
              <a:gd name="connsiteY87" fmla="*/ 3063399 h 7923565"/>
              <a:gd name="connsiteX88" fmla="*/ 1215041 w 1784313"/>
              <a:gd name="connsiteY88" fmla="*/ 3081189 h 7923565"/>
              <a:gd name="connsiteX89" fmla="*/ 1236389 w 1784313"/>
              <a:gd name="connsiteY89" fmla="*/ 3098979 h 7923565"/>
              <a:gd name="connsiteX90" fmla="*/ 1718492 w 1784313"/>
              <a:gd name="connsiteY90" fmla="*/ 3719841 h 7923565"/>
              <a:gd name="connsiteX91" fmla="*/ 1716713 w 1784313"/>
              <a:gd name="connsiteY91" fmla="*/ 3719841 h 7923565"/>
              <a:gd name="connsiteX92" fmla="*/ 1755850 w 1784313"/>
              <a:gd name="connsiteY92" fmla="*/ 3977793 h 7923565"/>
              <a:gd name="connsiteX93" fmla="*/ 1693587 w 1784313"/>
              <a:gd name="connsiteY93" fmla="*/ 4289114 h 7923565"/>
              <a:gd name="connsiteX94" fmla="*/ 1695365 w 1784313"/>
              <a:gd name="connsiteY94" fmla="*/ 4289114 h 7923565"/>
              <a:gd name="connsiteX95" fmla="*/ 1152777 w 1784313"/>
              <a:gd name="connsiteY95" fmla="*/ 4947335 h 7923565"/>
              <a:gd name="connsiteX96" fmla="*/ 1131430 w 1784313"/>
              <a:gd name="connsiteY96" fmla="*/ 4965125 h 7923565"/>
              <a:gd name="connsiteX97" fmla="*/ 1110082 w 1784313"/>
              <a:gd name="connsiteY97" fmla="*/ 4982915 h 7923565"/>
              <a:gd name="connsiteX98" fmla="*/ 935742 w 1784313"/>
              <a:gd name="connsiteY98" fmla="*/ 5123455 h 7923565"/>
              <a:gd name="connsiteX99" fmla="*/ 901941 w 1784313"/>
              <a:gd name="connsiteY99" fmla="*/ 5150139 h 7923565"/>
              <a:gd name="connsiteX100" fmla="*/ 878815 w 1784313"/>
              <a:gd name="connsiteY100" fmla="*/ 5167928 h 7923565"/>
              <a:gd name="connsiteX101" fmla="*/ 857467 w 1784313"/>
              <a:gd name="connsiteY101" fmla="*/ 5185718 h 7923565"/>
              <a:gd name="connsiteX102" fmla="*/ 524797 w 1784313"/>
              <a:gd name="connsiteY102" fmla="*/ 5479250 h 7923565"/>
              <a:gd name="connsiteX103" fmla="*/ 1234610 w 1784313"/>
              <a:gd name="connsiteY103" fmla="*/ 5479250 h 7923565"/>
              <a:gd name="connsiteX104" fmla="*/ 948194 w 1784313"/>
              <a:gd name="connsiteY104" fmla="*/ 5189276 h 7923565"/>
              <a:gd name="connsiteX105" fmla="*/ 980216 w 1784313"/>
              <a:gd name="connsiteY105" fmla="*/ 5164370 h 7923565"/>
              <a:gd name="connsiteX106" fmla="*/ 1154556 w 1784313"/>
              <a:gd name="connsiteY106" fmla="*/ 5022052 h 7923565"/>
              <a:gd name="connsiteX107" fmla="*/ 1761188 w 1784313"/>
              <a:gd name="connsiteY107" fmla="*/ 5968468 h 7923565"/>
              <a:gd name="connsiteX108" fmla="*/ 1149220 w 1784313"/>
              <a:gd name="connsiteY108" fmla="*/ 6914884 h 7923565"/>
              <a:gd name="connsiteX109" fmla="*/ 1074503 w 1784313"/>
              <a:gd name="connsiteY109" fmla="*/ 6852621 h 7923565"/>
              <a:gd name="connsiteX110" fmla="*/ 944636 w 1784313"/>
              <a:gd name="connsiteY110" fmla="*/ 6745882 h 7923565"/>
              <a:gd name="connsiteX111" fmla="*/ 1216821 w 1784313"/>
              <a:gd name="connsiteY111" fmla="*/ 6486151 h 7923565"/>
              <a:gd name="connsiteX112" fmla="*/ 572831 w 1784313"/>
              <a:gd name="connsiteY112" fmla="*/ 6486151 h 7923565"/>
              <a:gd name="connsiteX113" fmla="*/ 857467 w 1784313"/>
              <a:gd name="connsiteY113" fmla="*/ 6745882 h 7923565"/>
              <a:gd name="connsiteX114" fmla="*/ 878815 w 1784313"/>
              <a:gd name="connsiteY114" fmla="*/ 6763672 h 7923565"/>
              <a:gd name="connsiteX115" fmla="*/ 900163 w 1784313"/>
              <a:gd name="connsiteY115" fmla="*/ 6781462 h 7923565"/>
              <a:gd name="connsiteX116" fmla="*/ 1031807 w 1784313"/>
              <a:gd name="connsiteY116" fmla="*/ 6891758 h 7923565"/>
              <a:gd name="connsiteX117" fmla="*/ 1104744 w 1784313"/>
              <a:gd name="connsiteY117" fmla="*/ 6952244 h 7923565"/>
              <a:gd name="connsiteX118" fmla="*/ 1126092 w 1784313"/>
              <a:gd name="connsiteY118" fmla="*/ 6970033 h 7923565"/>
              <a:gd name="connsiteX119" fmla="*/ 1147440 w 1784313"/>
              <a:gd name="connsiteY119" fmla="*/ 6987823 h 7923565"/>
              <a:gd name="connsiteX120" fmla="*/ 1696943 w 1784313"/>
              <a:gd name="connsiteY120" fmla="*/ 7551415 h 7923565"/>
              <a:gd name="connsiteX121" fmla="*/ 1728168 w 1784313"/>
              <a:gd name="connsiteY121" fmla="*/ 7609403 h 7923565"/>
              <a:gd name="connsiteX122" fmla="*/ 1492092 w 1784313"/>
              <a:gd name="connsiteY122" fmla="*/ 7745701 h 7923565"/>
              <a:gd name="connsiteX123" fmla="*/ 1487198 w 1784313"/>
              <a:gd name="connsiteY123" fmla="*/ 7733214 h 7923565"/>
              <a:gd name="connsiteX124" fmla="*/ 941078 w 1784313"/>
              <a:gd name="connsiteY124" fmla="*/ 7156825 h 7923565"/>
              <a:gd name="connsiteX125" fmla="*/ 919730 w 1784313"/>
              <a:gd name="connsiteY125" fmla="*/ 7139035 h 7923565"/>
              <a:gd name="connsiteX126" fmla="*/ 898383 w 1784313"/>
              <a:gd name="connsiteY126" fmla="*/ 7121245 h 7923565"/>
              <a:gd name="connsiteX127" fmla="*/ 839677 w 1784313"/>
              <a:gd name="connsiteY127" fmla="*/ 7073214 h 7923565"/>
              <a:gd name="connsiteX128" fmla="*/ 693801 w 1784313"/>
              <a:gd name="connsiteY128" fmla="*/ 6952244 h 7923565"/>
              <a:gd name="connsiteX129" fmla="*/ 672454 w 1784313"/>
              <a:gd name="connsiteY129" fmla="*/ 6934454 h 7923565"/>
              <a:gd name="connsiteX130" fmla="*/ 651106 w 1784313"/>
              <a:gd name="connsiteY130" fmla="*/ 6916664 h 7923565"/>
              <a:gd name="connsiteX131" fmla="*/ 0 w 1784313"/>
              <a:gd name="connsiteY131" fmla="*/ 5948900 h 7923565"/>
              <a:gd name="connsiteX132" fmla="*/ 672454 w 1784313"/>
              <a:gd name="connsiteY132" fmla="*/ 4995368 h 7923565"/>
              <a:gd name="connsiteX133" fmla="*/ 693801 w 1784313"/>
              <a:gd name="connsiteY133" fmla="*/ 4977579 h 7923565"/>
              <a:gd name="connsiteX134" fmla="*/ 715149 w 1784313"/>
              <a:gd name="connsiteY134" fmla="*/ 4959789 h 7923565"/>
              <a:gd name="connsiteX135" fmla="*/ 752506 w 1784313"/>
              <a:gd name="connsiteY135" fmla="*/ 4929545 h 7923565"/>
              <a:gd name="connsiteX136" fmla="*/ 923288 w 1784313"/>
              <a:gd name="connsiteY136" fmla="*/ 4792565 h 7923565"/>
              <a:gd name="connsiteX137" fmla="*/ 944636 w 1784313"/>
              <a:gd name="connsiteY137" fmla="*/ 4774775 h 7923565"/>
              <a:gd name="connsiteX138" fmla="*/ 965984 w 1784313"/>
              <a:gd name="connsiteY138" fmla="*/ 4756985 h 7923565"/>
              <a:gd name="connsiteX139" fmla="*/ 1257736 w 1784313"/>
              <a:gd name="connsiteY139" fmla="*/ 4477685 h 7923565"/>
              <a:gd name="connsiteX140" fmla="*/ 642210 w 1784313"/>
              <a:gd name="connsiteY140" fmla="*/ 4477685 h 7923565"/>
              <a:gd name="connsiteX141" fmla="*/ 882373 w 1784313"/>
              <a:gd name="connsiteY141" fmla="*/ 4753428 h 7923565"/>
              <a:gd name="connsiteX142" fmla="*/ 711591 w 1784313"/>
              <a:gd name="connsiteY142" fmla="*/ 4890408 h 7923565"/>
              <a:gd name="connsiteX143" fmla="*/ 674232 w 1784313"/>
              <a:gd name="connsiteY143" fmla="*/ 4920651 h 7923565"/>
              <a:gd name="connsiteX144" fmla="*/ 138760 w 1784313"/>
              <a:gd name="connsiteY144" fmla="*/ 3899518 h 7923565"/>
              <a:gd name="connsiteX145" fmla="*/ 727601 w 1784313"/>
              <a:gd name="connsiteY145" fmla="*/ 3088305 h 7923565"/>
              <a:gd name="connsiteX146" fmla="*/ 850351 w 1784313"/>
              <a:gd name="connsiteY146" fmla="*/ 3187928 h 7923565"/>
              <a:gd name="connsiteX147" fmla="*/ 937520 w 1784313"/>
              <a:gd name="connsiteY147" fmla="*/ 3257307 h 7923565"/>
              <a:gd name="connsiteX148" fmla="*/ 619084 w 1784313"/>
              <a:gd name="connsiteY148" fmla="*/ 3524153 h 7923565"/>
              <a:gd name="connsiteX149" fmla="*/ 1307548 w 1784313"/>
              <a:gd name="connsiteY149" fmla="*/ 3524153 h 7923565"/>
              <a:gd name="connsiteX150" fmla="*/ 1030027 w 1784313"/>
              <a:gd name="connsiteY150" fmla="*/ 3259086 h 7923565"/>
              <a:gd name="connsiteX151" fmla="*/ 1008679 w 1784313"/>
              <a:gd name="connsiteY151" fmla="*/ 3241297 h 7923565"/>
              <a:gd name="connsiteX152" fmla="*/ 985553 w 1784313"/>
              <a:gd name="connsiteY152" fmla="*/ 3223507 h 7923565"/>
              <a:gd name="connsiteX153" fmla="*/ 893047 w 1784313"/>
              <a:gd name="connsiteY153" fmla="*/ 3148790 h 7923565"/>
              <a:gd name="connsiteX154" fmla="*/ 775634 w 1784313"/>
              <a:gd name="connsiteY154" fmla="*/ 3054503 h 7923565"/>
              <a:gd name="connsiteX155" fmla="*/ 754286 w 1784313"/>
              <a:gd name="connsiteY155" fmla="*/ 3036714 h 7923565"/>
              <a:gd name="connsiteX156" fmla="*/ 732939 w 1784313"/>
              <a:gd name="connsiteY156" fmla="*/ 3018924 h 7923565"/>
              <a:gd name="connsiteX157" fmla="*/ 177898 w 1784313"/>
              <a:gd name="connsiteY157" fmla="*/ 2070730 h 7923565"/>
              <a:gd name="connsiteX158" fmla="*/ 732939 w 1784313"/>
              <a:gd name="connsiteY158" fmla="*/ 1090512 h 7923565"/>
              <a:gd name="connsiteX159" fmla="*/ 750728 w 1784313"/>
              <a:gd name="connsiteY159" fmla="*/ 1069165 h 7923565"/>
              <a:gd name="connsiteX160" fmla="*/ 768518 w 1784313"/>
              <a:gd name="connsiteY160" fmla="*/ 1047817 h 7923565"/>
              <a:gd name="connsiteX161" fmla="*/ 804098 w 1784313"/>
              <a:gd name="connsiteY161" fmla="*/ 1008679 h 7923565"/>
              <a:gd name="connsiteX162" fmla="*/ 942858 w 1784313"/>
              <a:gd name="connsiteY162" fmla="*/ 850351 h 7923565"/>
              <a:gd name="connsiteX163" fmla="*/ 960648 w 1784313"/>
              <a:gd name="connsiteY163" fmla="*/ 829004 h 7923565"/>
              <a:gd name="connsiteX164" fmla="*/ 978438 w 1784313"/>
              <a:gd name="connsiteY164" fmla="*/ 807656 h 7923565"/>
              <a:gd name="connsiteX165" fmla="*/ 1287980 w 1784313"/>
              <a:gd name="connsiteY165" fmla="*/ 405607 h 7923565"/>
              <a:gd name="connsiteX166" fmla="*/ 1423182 w 1784313"/>
              <a:gd name="connsiteY166" fmla="*/ 0 h 7923565"/>
              <a:gd name="connsiteX167" fmla="*/ 514270 w 1784313"/>
              <a:gd name="connsiteY167" fmla="*/ 365613 h 7923565"/>
              <a:gd name="connsiteX168" fmla="*/ 526577 w 1784313"/>
              <a:gd name="connsiteY168" fmla="*/ 400270 h 7923565"/>
              <a:gd name="connsiteX169" fmla="*/ 898384 w 1784313"/>
              <a:gd name="connsiteY169" fmla="*/ 811214 h 7923565"/>
              <a:gd name="connsiteX170" fmla="*/ 754286 w 1784313"/>
              <a:gd name="connsiteY170" fmla="*/ 976658 h 7923565"/>
              <a:gd name="connsiteX171" fmla="*/ 725823 w 1784313"/>
              <a:gd name="connsiteY171" fmla="*/ 1010460 h 7923565"/>
              <a:gd name="connsiteX172" fmla="*/ 295310 w 1784313"/>
              <a:gd name="connsiteY172" fmla="*/ 537252 h 7923565"/>
              <a:gd name="connsiteX173" fmla="*/ 278887 w 1784313"/>
              <a:gd name="connsiteY173" fmla="*/ 501512 h 792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1784313" h="7923565">
                <a:moveTo>
                  <a:pt x="652884" y="6991381"/>
                </a:moveTo>
                <a:cubicBezTo>
                  <a:pt x="700917" y="7032296"/>
                  <a:pt x="750728" y="7073214"/>
                  <a:pt x="802318" y="7114129"/>
                </a:cubicBezTo>
                <a:cubicBezTo>
                  <a:pt x="820108" y="7130141"/>
                  <a:pt x="839677" y="7144373"/>
                  <a:pt x="857467" y="7160383"/>
                </a:cubicBezTo>
                <a:cubicBezTo>
                  <a:pt x="549703" y="7423671"/>
                  <a:pt x="279299" y="7674508"/>
                  <a:pt x="279299" y="7923565"/>
                </a:cubicBezTo>
                <a:lnTo>
                  <a:pt x="0" y="7923565"/>
                </a:lnTo>
                <a:cubicBezTo>
                  <a:pt x="0" y="7576663"/>
                  <a:pt x="316658" y="7277795"/>
                  <a:pt x="652884" y="6991381"/>
                </a:cubicBezTo>
                <a:close/>
                <a:moveTo>
                  <a:pt x="291752" y="6046743"/>
                </a:moveTo>
                <a:cubicBezTo>
                  <a:pt x="302426" y="6096555"/>
                  <a:pt x="321994" y="6146366"/>
                  <a:pt x="348680" y="6196177"/>
                </a:cubicBezTo>
                <a:cubicBezTo>
                  <a:pt x="370027" y="6237095"/>
                  <a:pt x="398491" y="6279790"/>
                  <a:pt x="428733" y="6320706"/>
                </a:cubicBezTo>
                <a:cubicBezTo>
                  <a:pt x="435849" y="6331380"/>
                  <a:pt x="444744" y="6342053"/>
                  <a:pt x="455418" y="6352727"/>
                </a:cubicBezTo>
                <a:lnTo>
                  <a:pt x="1327117" y="6352727"/>
                </a:lnTo>
                <a:cubicBezTo>
                  <a:pt x="1334233" y="6342053"/>
                  <a:pt x="1343127" y="6331380"/>
                  <a:pt x="1350243" y="6320706"/>
                </a:cubicBezTo>
                <a:cubicBezTo>
                  <a:pt x="1380487" y="6279790"/>
                  <a:pt x="1405392" y="6238873"/>
                  <a:pt x="1424960" y="6196177"/>
                </a:cubicBezTo>
                <a:cubicBezTo>
                  <a:pt x="1448088" y="6146366"/>
                  <a:pt x="1465878" y="6096555"/>
                  <a:pt x="1474771" y="6046743"/>
                </a:cubicBezTo>
                <a:close/>
                <a:moveTo>
                  <a:pt x="410943" y="5610895"/>
                </a:moveTo>
                <a:cubicBezTo>
                  <a:pt x="386037" y="5644694"/>
                  <a:pt x="362911" y="5680274"/>
                  <a:pt x="343342" y="5715853"/>
                </a:cubicBezTo>
                <a:cubicBezTo>
                  <a:pt x="311320" y="5772781"/>
                  <a:pt x="291752" y="5833266"/>
                  <a:pt x="282856" y="5893751"/>
                </a:cubicBezTo>
                <a:cubicBezTo>
                  <a:pt x="281079" y="5900867"/>
                  <a:pt x="281079" y="5907983"/>
                  <a:pt x="281078" y="5915099"/>
                </a:cubicBezTo>
                <a:lnTo>
                  <a:pt x="1476551" y="5915099"/>
                </a:lnTo>
                <a:cubicBezTo>
                  <a:pt x="1474771" y="5907983"/>
                  <a:pt x="1474771" y="5900867"/>
                  <a:pt x="1472993" y="5893751"/>
                </a:cubicBezTo>
                <a:cubicBezTo>
                  <a:pt x="1460540" y="5835046"/>
                  <a:pt x="1437414" y="5774561"/>
                  <a:pt x="1405392" y="5715853"/>
                </a:cubicBezTo>
                <a:cubicBezTo>
                  <a:pt x="1385823" y="5680274"/>
                  <a:pt x="1362697" y="5646474"/>
                  <a:pt x="1337791" y="5610895"/>
                </a:cubicBezTo>
                <a:close/>
                <a:moveTo>
                  <a:pt x="435849" y="4070300"/>
                </a:moveTo>
                <a:cubicBezTo>
                  <a:pt x="446522" y="4116554"/>
                  <a:pt x="462534" y="4162807"/>
                  <a:pt x="480324" y="4209061"/>
                </a:cubicBezTo>
                <a:cubicBezTo>
                  <a:pt x="496334" y="4251756"/>
                  <a:pt x="517681" y="4292671"/>
                  <a:pt x="540809" y="4333589"/>
                </a:cubicBezTo>
                <a:cubicBezTo>
                  <a:pt x="546145" y="4340705"/>
                  <a:pt x="551483" y="4349599"/>
                  <a:pt x="556819" y="4358495"/>
                </a:cubicBezTo>
                <a:lnTo>
                  <a:pt x="556819" y="4360273"/>
                </a:lnTo>
                <a:lnTo>
                  <a:pt x="1353801" y="4360273"/>
                </a:lnTo>
                <a:cubicBezTo>
                  <a:pt x="1359139" y="4353157"/>
                  <a:pt x="1364475" y="4344263"/>
                  <a:pt x="1369813" y="4335367"/>
                </a:cubicBezTo>
                <a:cubicBezTo>
                  <a:pt x="1378707" y="4319357"/>
                  <a:pt x="1387603" y="4305125"/>
                  <a:pt x="1396497" y="4289114"/>
                </a:cubicBezTo>
                <a:lnTo>
                  <a:pt x="1394718" y="4289114"/>
                </a:lnTo>
                <a:cubicBezTo>
                  <a:pt x="1408950" y="4262430"/>
                  <a:pt x="1421402" y="4235744"/>
                  <a:pt x="1432076" y="4209060"/>
                </a:cubicBezTo>
                <a:cubicBezTo>
                  <a:pt x="1449866" y="4164585"/>
                  <a:pt x="1464098" y="4118332"/>
                  <a:pt x="1471213" y="4070300"/>
                </a:cubicBezTo>
                <a:lnTo>
                  <a:pt x="1017575" y="4070300"/>
                </a:lnTo>
                <a:lnTo>
                  <a:pt x="1015795" y="4070300"/>
                </a:lnTo>
                <a:close/>
                <a:moveTo>
                  <a:pt x="508787" y="3654019"/>
                </a:moveTo>
                <a:cubicBezTo>
                  <a:pt x="492776" y="3678925"/>
                  <a:pt x="476766" y="3702051"/>
                  <a:pt x="464312" y="3726957"/>
                </a:cubicBezTo>
                <a:cubicBezTo>
                  <a:pt x="435849" y="3783884"/>
                  <a:pt x="418059" y="3842591"/>
                  <a:pt x="418059" y="3904855"/>
                </a:cubicBezTo>
                <a:cubicBezTo>
                  <a:pt x="418059" y="3917309"/>
                  <a:pt x="418059" y="3931540"/>
                  <a:pt x="419839" y="3943992"/>
                </a:cubicBezTo>
                <a:lnTo>
                  <a:pt x="1015795" y="3943992"/>
                </a:lnTo>
                <a:lnTo>
                  <a:pt x="1017575" y="3943992"/>
                </a:lnTo>
                <a:lnTo>
                  <a:pt x="1478329" y="3943992"/>
                </a:lnTo>
                <a:cubicBezTo>
                  <a:pt x="1476551" y="3929760"/>
                  <a:pt x="1476551" y="3917308"/>
                  <a:pt x="1474772" y="3904854"/>
                </a:cubicBezTo>
                <a:cubicBezTo>
                  <a:pt x="1467656" y="3842591"/>
                  <a:pt x="1451646" y="3782106"/>
                  <a:pt x="1426740" y="3726957"/>
                </a:cubicBezTo>
                <a:cubicBezTo>
                  <a:pt x="1426740" y="3723399"/>
                  <a:pt x="1424960" y="3721621"/>
                  <a:pt x="1423182" y="3718063"/>
                </a:cubicBezTo>
                <a:cubicBezTo>
                  <a:pt x="1414286" y="3696715"/>
                  <a:pt x="1403612" y="3675367"/>
                  <a:pt x="1391161" y="3654020"/>
                </a:cubicBezTo>
                <a:close/>
                <a:moveTo>
                  <a:pt x="458976" y="2166795"/>
                </a:moveTo>
                <a:cubicBezTo>
                  <a:pt x="466092" y="2221942"/>
                  <a:pt x="478544" y="2275311"/>
                  <a:pt x="498114" y="2326903"/>
                </a:cubicBezTo>
                <a:cubicBezTo>
                  <a:pt x="514124" y="2369598"/>
                  <a:pt x="535471" y="2412293"/>
                  <a:pt x="558599" y="2451431"/>
                </a:cubicBezTo>
                <a:cubicBezTo>
                  <a:pt x="560377" y="2453209"/>
                  <a:pt x="560377" y="2453209"/>
                  <a:pt x="562157" y="2454989"/>
                </a:cubicBezTo>
                <a:lnTo>
                  <a:pt x="1394718" y="2454989"/>
                </a:lnTo>
                <a:cubicBezTo>
                  <a:pt x="1394719" y="2453209"/>
                  <a:pt x="1396497" y="2453209"/>
                  <a:pt x="1396497" y="2451431"/>
                </a:cubicBezTo>
                <a:cubicBezTo>
                  <a:pt x="1419624" y="2412293"/>
                  <a:pt x="1440972" y="2369598"/>
                  <a:pt x="1456982" y="2326903"/>
                </a:cubicBezTo>
                <a:cubicBezTo>
                  <a:pt x="1476551" y="2277091"/>
                  <a:pt x="1490783" y="2221942"/>
                  <a:pt x="1497899" y="2166795"/>
                </a:cubicBezTo>
                <a:close/>
                <a:moveTo>
                  <a:pt x="560377" y="1750514"/>
                </a:moveTo>
                <a:cubicBezTo>
                  <a:pt x="546145" y="1777198"/>
                  <a:pt x="531913" y="1802103"/>
                  <a:pt x="519461" y="1827009"/>
                </a:cubicBezTo>
                <a:cubicBezTo>
                  <a:pt x="489218" y="1887494"/>
                  <a:pt x="467870" y="1947980"/>
                  <a:pt x="458976" y="2004907"/>
                </a:cubicBezTo>
                <a:cubicBezTo>
                  <a:pt x="457196" y="2017360"/>
                  <a:pt x="455418" y="2029812"/>
                  <a:pt x="453638" y="2040486"/>
                </a:cubicBezTo>
                <a:lnTo>
                  <a:pt x="1503235" y="2040486"/>
                </a:lnTo>
                <a:cubicBezTo>
                  <a:pt x="1503235" y="2028034"/>
                  <a:pt x="1501457" y="2017360"/>
                  <a:pt x="1499677" y="2004907"/>
                </a:cubicBezTo>
                <a:cubicBezTo>
                  <a:pt x="1490783" y="1946201"/>
                  <a:pt x="1471214" y="1885716"/>
                  <a:pt x="1444530" y="1827009"/>
                </a:cubicBezTo>
                <a:cubicBezTo>
                  <a:pt x="1433856" y="1800325"/>
                  <a:pt x="1419624" y="1775420"/>
                  <a:pt x="1405392" y="1750514"/>
                </a:cubicBezTo>
                <a:close/>
                <a:moveTo>
                  <a:pt x="1423182" y="0"/>
                </a:moveTo>
                <a:lnTo>
                  <a:pt x="1688249" y="0"/>
                </a:lnTo>
                <a:cubicBezTo>
                  <a:pt x="1677575" y="167224"/>
                  <a:pt x="1629544" y="345122"/>
                  <a:pt x="1524583" y="539029"/>
                </a:cubicBezTo>
                <a:cubicBezTo>
                  <a:pt x="1432076" y="704475"/>
                  <a:pt x="1295096" y="852129"/>
                  <a:pt x="1167009" y="999785"/>
                </a:cubicBezTo>
                <a:cubicBezTo>
                  <a:pt x="1161671" y="1006901"/>
                  <a:pt x="1154556" y="1014017"/>
                  <a:pt x="1149220" y="1021133"/>
                </a:cubicBezTo>
                <a:cubicBezTo>
                  <a:pt x="1143882" y="1028249"/>
                  <a:pt x="1136766" y="1035365"/>
                  <a:pt x="1131430" y="1042481"/>
                </a:cubicBezTo>
                <a:cubicBezTo>
                  <a:pt x="1094070" y="1085176"/>
                  <a:pt x="1056712" y="1127872"/>
                  <a:pt x="1019353" y="1170567"/>
                </a:cubicBezTo>
                <a:cubicBezTo>
                  <a:pt x="998005" y="1193693"/>
                  <a:pt x="976658" y="1216820"/>
                  <a:pt x="957090" y="1239946"/>
                </a:cubicBezTo>
                <a:cubicBezTo>
                  <a:pt x="951752" y="1247062"/>
                  <a:pt x="944636" y="1254178"/>
                  <a:pt x="939300" y="1261294"/>
                </a:cubicBezTo>
                <a:cubicBezTo>
                  <a:pt x="933962" y="1268410"/>
                  <a:pt x="926846" y="1275526"/>
                  <a:pt x="921511" y="1282642"/>
                </a:cubicBezTo>
                <a:cubicBezTo>
                  <a:pt x="816550" y="1401834"/>
                  <a:pt x="720485" y="1519247"/>
                  <a:pt x="640432" y="1631321"/>
                </a:cubicBezTo>
                <a:lnTo>
                  <a:pt x="1323559" y="1631321"/>
                </a:lnTo>
                <a:cubicBezTo>
                  <a:pt x="1234610" y="1513909"/>
                  <a:pt x="1122534" y="1398276"/>
                  <a:pt x="1001563" y="1279084"/>
                </a:cubicBezTo>
                <a:cubicBezTo>
                  <a:pt x="1024691" y="1254178"/>
                  <a:pt x="1046039" y="1227495"/>
                  <a:pt x="1069165" y="1202589"/>
                </a:cubicBezTo>
                <a:cubicBezTo>
                  <a:pt x="1104744" y="1161671"/>
                  <a:pt x="1140324" y="1120756"/>
                  <a:pt x="1175903" y="1079839"/>
                </a:cubicBezTo>
                <a:cubicBezTo>
                  <a:pt x="1501457" y="1394718"/>
                  <a:pt x="1784314" y="1704260"/>
                  <a:pt x="1784313" y="2077846"/>
                </a:cubicBezTo>
                <a:cubicBezTo>
                  <a:pt x="1784314" y="2488789"/>
                  <a:pt x="1529921" y="2780541"/>
                  <a:pt x="1238168" y="3027819"/>
                </a:cubicBezTo>
                <a:cubicBezTo>
                  <a:pt x="1197251" y="2994018"/>
                  <a:pt x="1158114" y="2961997"/>
                  <a:pt x="1117198" y="2929975"/>
                </a:cubicBezTo>
                <a:cubicBezTo>
                  <a:pt x="1088734" y="2906849"/>
                  <a:pt x="1058491" y="2883722"/>
                  <a:pt x="1030027" y="2860596"/>
                </a:cubicBezTo>
                <a:cubicBezTo>
                  <a:pt x="1133208" y="2773425"/>
                  <a:pt x="1231052" y="2680918"/>
                  <a:pt x="1309327" y="2583075"/>
                </a:cubicBezTo>
                <a:lnTo>
                  <a:pt x="652884" y="2583075"/>
                </a:lnTo>
                <a:cubicBezTo>
                  <a:pt x="734717" y="2680918"/>
                  <a:pt x="836119" y="2771647"/>
                  <a:pt x="942858" y="2860596"/>
                </a:cubicBezTo>
                <a:cubicBezTo>
                  <a:pt x="949974" y="2865932"/>
                  <a:pt x="957090" y="2873048"/>
                  <a:pt x="964206" y="2878386"/>
                </a:cubicBezTo>
                <a:cubicBezTo>
                  <a:pt x="971322" y="2883721"/>
                  <a:pt x="978438" y="2890837"/>
                  <a:pt x="985554" y="2896175"/>
                </a:cubicBezTo>
                <a:cubicBezTo>
                  <a:pt x="1015795" y="2919301"/>
                  <a:pt x="1046039" y="2944207"/>
                  <a:pt x="1076281" y="2969113"/>
                </a:cubicBezTo>
                <a:cubicBezTo>
                  <a:pt x="1115418" y="3001134"/>
                  <a:pt x="1154555" y="3031378"/>
                  <a:pt x="1193693" y="3063399"/>
                </a:cubicBezTo>
                <a:cubicBezTo>
                  <a:pt x="1200809" y="3068735"/>
                  <a:pt x="1207925" y="3075851"/>
                  <a:pt x="1215041" y="3081189"/>
                </a:cubicBezTo>
                <a:cubicBezTo>
                  <a:pt x="1222157" y="3086525"/>
                  <a:pt x="1229272" y="3093641"/>
                  <a:pt x="1236389" y="3098979"/>
                </a:cubicBezTo>
                <a:cubicBezTo>
                  <a:pt x="1446308" y="3275096"/>
                  <a:pt x="1638437" y="3467226"/>
                  <a:pt x="1718492" y="3719841"/>
                </a:cubicBezTo>
                <a:lnTo>
                  <a:pt x="1716713" y="3719841"/>
                </a:lnTo>
                <a:cubicBezTo>
                  <a:pt x="1741618" y="3799896"/>
                  <a:pt x="1755850" y="3885287"/>
                  <a:pt x="1755850" y="3977793"/>
                </a:cubicBezTo>
                <a:cubicBezTo>
                  <a:pt x="1755850" y="4088090"/>
                  <a:pt x="1732724" y="4191271"/>
                  <a:pt x="1693587" y="4289114"/>
                </a:cubicBezTo>
                <a:lnTo>
                  <a:pt x="1695365" y="4289114"/>
                </a:lnTo>
                <a:cubicBezTo>
                  <a:pt x="1593964" y="4541728"/>
                  <a:pt x="1380487" y="4755206"/>
                  <a:pt x="1152777" y="4947335"/>
                </a:cubicBezTo>
                <a:cubicBezTo>
                  <a:pt x="1145661" y="4952673"/>
                  <a:pt x="1138546" y="4959789"/>
                  <a:pt x="1131430" y="4965125"/>
                </a:cubicBezTo>
                <a:cubicBezTo>
                  <a:pt x="1124314" y="4970463"/>
                  <a:pt x="1117198" y="4977579"/>
                  <a:pt x="1110082" y="4982915"/>
                </a:cubicBezTo>
                <a:cubicBezTo>
                  <a:pt x="1051375" y="5030948"/>
                  <a:pt x="992669" y="5077201"/>
                  <a:pt x="935742" y="5123455"/>
                </a:cubicBezTo>
                <a:cubicBezTo>
                  <a:pt x="923288" y="5132349"/>
                  <a:pt x="912615" y="5141245"/>
                  <a:pt x="901941" y="5150139"/>
                </a:cubicBezTo>
                <a:cubicBezTo>
                  <a:pt x="893047" y="5155476"/>
                  <a:pt x="885931" y="5162592"/>
                  <a:pt x="878815" y="5167928"/>
                </a:cubicBezTo>
                <a:cubicBezTo>
                  <a:pt x="871699" y="5173266"/>
                  <a:pt x="864583" y="5180382"/>
                  <a:pt x="857467" y="5185718"/>
                </a:cubicBezTo>
                <a:cubicBezTo>
                  <a:pt x="736497" y="5285341"/>
                  <a:pt x="620862" y="5381406"/>
                  <a:pt x="524797" y="5479250"/>
                </a:cubicBezTo>
                <a:lnTo>
                  <a:pt x="1234610" y="5479250"/>
                </a:lnTo>
                <a:cubicBezTo>
                  <a:pt x="1150997" y="5383186"/>
                  <a:pt x="1051375" y="5287121"/>
                  <a:pt x="948194" y="5189276"/>
                </a:cubicBezTo>
                <a:cubicBezTo>
                  <a:pt x="958868" y="5182160"/>
                  <a:pt x="969542" y="5173266"/>
                  <a:pt x="980216" y="5164370"/>
                </a:cubicBezTo>
                <a:cubicBezTo>
                  <a:pt x="1037143" y="5118117"/>
                  <a:pt x="1095850" y="5070086"/>
                  <a:pt x="1154556" y="5022052"/>
                </a:cubicBezTo>
                <a:cubicBezTo>
                  <a:pt x="1471214" y="5324478"/>
                  <a:pt x="1761188" y="5612673"/>
                  <a:pt x="1761188" y="5968468"/>
                </a:cubicBezTo>
                <a:cubicBezTo>
                  <a:pt x="1761188" y="6327822"/>
                  <a:pt x="1474772" y="6630248"/>
                  <a:pt x="1149220" y="6914884"/>
                </a:cubicBezTo>
                <a:cubicBezTo>
                  <a:pt x="1124314" y="6893536"/>
                  <a:pt x="1099408" y="6873969"/>
                  <a:pt x="1074503" y="6852621"/>
                </a:cubicBezTo>
                <a:cubicBezTo>
                  <a:pt x="1031807" y="6817041"/>
                  <a:pt x="987332" y="6781462"/>
                  <a:pt x="944636" y="6745882"/>
                </a:cubicBezTo>
                <a:cubicBezTo>
                  <a:pt x="1042481" y="6660491"/>
                  <a:pt x="1134988" y="6573320"/>
                  <a:pt x="1216821" y="6486151"/>
                </a:cubicBezTo>
                <a:lnTo>
                  <a:pt x="572831" y="6486151"/>
                </a:lnTo>
                <a:cubicBezTo>
                  <a:pt x="658222" y="6573320"/>
                  <a:pt x="756065" y="6660491"/>
                  <a:pt x="857467" y="6745882"/>
                </a:cubicBezTo>
                <a:cubicBezTo>
                  <a:pt x="864583" y="6751218"/>
                  <a:pt x="871699" y="6758334"/>
                  <a:pt x="878815" y="6763672"/>
                </a:cubicBezTo>
                <a:cubicBezTo>
                  <a:pt x="885931" y="6769008"/>
                  <a:pt x="893047" y="6776124"/>
                  <a:pt x="900163" y="6781462"/>
                </a:cubicBezTo>
                <a:cubicBezTo>
                  <a:pt x="942858" y="6818819"/>
                  <a:pt x="987332" y="6856179"/>
                  <a:pt x="1031807" y="6891758"/>
                </a:cubicBezTo>
                <a:cubicBezTo>
                  <a:pt x="1056713" y="6911326"/>
                  <a:pt x="1079839" y="6932674"/>
                  <a:pt x="1104744" y="6952244"/>
                </a:cubicBezTo>
                <a:cubicBezTo>
                  <a:pt x="1111860" y="6957580"/>
                  <a:pt x="1118976" y="6964695"/>
                  <a:pt x="1126092" y="6970033"/>
                </a:cubicBezTo>
                <a:cubicBezTo>
                  <a:pt x="1133208" y="6975369"/>
                  <a:pt x="1140324" y="6982485"/>
                  <a:pt x="1147440" y="6987823"/>
                </a:cubicBezTo>
                <a:cubicBezTo>
                  <a:pt x="1364253" y="7169056"/>
                  <a:pt x="1572032" y="7354459"/>
                  <a:pt x="1696943" y="7551415"/>
                </a:cubicBezTo>
                <a:lnTo>
                  <a:pt x="1728168" y="7609403"/>
                </a:lnTo>
                <a:lnTo>
                  <a:pt x="1492092" y="7745701"/>
                </a:lnTo>
                <a:lnTo>
                  <a:pt x="1487198" y="7733214"/>
                </a:lnTo>
                <a:cubicBezTo>
                  <a:pt x="1391716" y="7544087"/>
                  <a:pt x="1171901" y="7348955"/>
                  <a:pt x="941078" y="7156825"/>
                </a:cubicBezTo>
                <a:cubicBezTo>
                  <a:pt x="933962" y="7151489"/>
                  <a:pt x="926846" y="7144373"/>
                  <a:pt x="919730" y="7139035"/>
                </a:cubicBezTo>
                <a:cubicBezTo>
                  <a:pt x="912615" y="7133699"/>
                  <a:pt x="905499" y="7126583"/>
                  <a:pt x="898383" y="7121245"/>
                </a:cubicBezTo>
                <a:cubicBezTo>
                  <a:pt x="878815" y="7105236"/>
                  <a:pt x="859245" y="7089224"/>
                  <a:pt x="839677" y="7073214"/>
                </a:cubicBezTo>
                <a:cubicBezTo>
                  <a:pt x="791644" y="7034077"/>
                  <a:pt x="741833" y="6993159"/>
                  <a:pt x="693801" y="6952244"/>
                </a:cubicBezTo>
                <a:cubicBezTo>
                  <a:pt x="686685" y="6946906"/>
                  <a:pt x="679569" y="6939790"/>
                  <a:pt x="672454" y="6934454"/>
                </a:cubicBezTo>
                <a:cubicBezTo>
                  <a:pt x="665338" y="6929116"/>
                  <a:pt x="658222" y="6922000"/>
                  <a:pt x="651106" y="6916664"/>
                </a:cubicBezTo>
                <a:cubicBezTo>
                  <a:pt x="305984" y="6623132"/>
                  <a:pt x="0" y="6315370"/>
                  <a:pt x="0" y="5948900"/>
                </a:cubicBezTo>
                <a:cubicBezTo>
                  <a:pt x="0" y="5568199"/>
                  <a:pt x="327332" y="5276447"/>
                  <a:pt x="672454" y="4995368"/>
                </a:cubicBezTo>
                <a:cubicBezTo>
                  <a:pt x="679570" y="4990031"/>
                  <a:pt x="686685" y="4982915"/>
                  <a:pt x="693801" y="4977579"/>
                </a:cubicBezTo>
                <a:cubicBezTo>
                  <a:pt x="700917" y="4972241"/>
                  <a:pt x="708033" y="4965125"/>
                  <a:pt x="715149" y="4959789"/>
                </a:cubicBezTo>
                <a:cubicBezTo>
                  <a:pt x="727601" y="4949115"/>
                  <a:pt x="740055" y="4940219"/>
                  <a:pt x="752506" y="4929545"/>
                </a:cubicBezTo>
                <a:cubicBezTo>
                  <a:pt x="809434" y="4885072"/>
                  <a:pt x="868141" y="4838818"/>
                  <a:pt x="923288" y="4792565"/>
                </a:cubicBezTo>
                <a:cubicBezTo>
                  <a:pt x="930404" y="4787227"/>
                  <a:pt x="937520" y="4780111"/>
                  <a:pt x="944636" y="4774775"/>
                </a:cubicBezTo>
                <a:cubicBezTo>
                  <a:pt x="951752" y="4769437"/>
                  <a:pt x="958868" y="4762321"/>
                  <a:pt x="965984" y="4756985"/>
                </a:cubicBezTo>
                <a:cubicBezTo>
                  <a:pt x="1072723" y="4666257"/>
                  <a:pt x="1174125" y="4573750"/>
                  <a:pt x="1257736" y="4477685"/>
                </a:cubicBezTo>
                <a:lnTo>
                  <a:pt x="642210" y="4477685"/>
                </a:lnTo>
                <a:cubicBezTo>
                  <a:pt x="711591" y="4571972"/>
                  <a:pt x="795202" y="4664479"/>
                  <a:pt x="882373" y="4753428"/>
                </a:cubicBezTo>
                <a:cubicBezTo>
                  <a:pt x="825445" y="4799681"/>
                  <a:pt x="768518" y="4844154"/>
                  <a:pt x="711591" y="4890408"/>
                </a:cubicBezTo>
                <a:cubicBezTo>
                  <a:pt x="699137" y="4901082"/>
                  <a:pt x="686685" y="4909978"/>
                  <a:pt x="674232" y="4920651"/>
                </a:cubicBezTo>
                <a:cubicBezTo>
                  <a:pt x="391375" y="4632457"/>
                  <a:pt x="138760" y="4305125"/>
                  <a:pt x="138760" y="3899518"/>
                </a:cubicBezTo>
                <a:cubicBezTo>
                  <a:pt x="138760" y="3565071"/>
                  <a:pt x="416281" y="3330246"/>
                  <a:pt x="727601" y="3088305"/>
                </a:cubicBezTo>
                <a:cubicBezTo>
                  <a:pt x="768518" y="3122104"/>
                  <a:pt x="809434" y="3155906"/>
                  <a:pt x="850351" y="3187928"/>
                </a:cubicBezTo>
                <a:cubicBezTo>
                  <a:pt x="880593" y="3211053"/>
                  <a:pt x="909057" y="3234181"/>
                  <a:pt x="937520" y="3257307"/>
                </a:cubicBezTo>
                <a:cubicBezTo>
                  <a:pt x="818330" y="3349814"/>
                  <a:pt x="708033" y="3436984"/>
                  <a:pt x="619084" y="3524153"/>
                </a:cubicBezTo>
                <a:lnTo>
                  <a:pt x="1307548" y="3524153"/>
                </a:lnTo>
                <a:cubicBezTo>
                  <a:pt x="1231053" y="3433426"/>
                  <a:pt x="1134988" y="3346256"/>
                  <a:pt x="1030027" y="3259086"/>
                </a:cubicBezTo>
                <a:cubicBezTo>
                  <a:pt x="1022911" y="3253749"/>
                  <a:pt x="1015795" y="3246633"/>
                  <a:pt x="1008679" y="3241297"/>
                </a:cubicBezTo>
                <a:cubicBezTo>
                  <a:pt x="999785" y="3235959"/>
                  <a:pt x="992669" y="3228843"/>
                  <a:pt x="985553" y="3223507"/>
                </a:cubicBezTo>
                <a:cubicBezTo>
                  <a:pt x="955310" y="3198601"/>
                  <a:pt x="925069" y="3173696"/>
                  <a:pt x="893047" y="3148790"/>
                </a:cubicBezTo>
                <a:cubicBezTo>
                  <a:pt x="853909" y="3118547"/>
                  <a:pt x="814772" y="3086525"/>
                  <a:pt x="775634" y="3054503"/>
                </a:cubicBezTo>
                <a:cubicBezTo>
                  <a:pt x="768518" y="3049167"/>
                  <a:pt x="761402" y="3042052"/>
                  <a:pt x="754286" y="3036714"/>
                </a:cubicBezTo>
                <a:cubicBezTo>
                  <a:pt x="747170" y="3031378"/>
                  <a:pt x="740055" y="3024262"/>
                  <a:pt x="732939" y="3018924"/>
                </a:cubicBezTo>
                <a:cubicBezTo>
                  <a:pt x="448302" y="2780541"/>
                  <a:pt x="177898" y="2497684"/>
                  <a:pt x="177898" y="2070730"/>
                </a:cubicBezTo>
                <a:cubicBezTo>
                  <a:pt x="177898" y="1748734"/>
                  <a:pt x="439406" y="1428518"/>
                  <a:pt x="732939" y="1090512"/>
                </a:cubicBezTo>
                <a:cubicBezTo>
                  <a:pt x="738275" y="1083397"/>
                  <a:pt x="743613" y="1076281"/>
                  <a:pt x="750728" y="1069165"/>
                </a:cubicBezTo>
                <a:cubicBezTo>
                  <a:pt x="756064" y="1062049"/>
                  <a:pt x="761402" y="1054933"/>
                  <a:pt x="768518" y="1047817"/>
                </a:cubicBezTo>
                <a:cubicBezTo>
                  <a:pt x="780970" y="1035365"/>
                  <a:pt x="791644" y="1022911"/>
                  <a:pt x="804098" y="1008679"/>
                </a:cubicBezTo>
                <a:cubicBezTo>
                  <a:pt x="850351" y="957090"/>
                  <a:pt x="896605" y="903721"/>
                  <a:pt x="942858" y="850351"/>
                </a:cubicBezTo>
                <a:cubicBezTo>
                  <a:pt x="948194" y="843235"/>
                  <a:pt x="955310" y="836120"/>
                  <a:pt x="960648" y="829004"/>
                </a:cubicBezTo>
                <a:cubicBezTo>
                  <a:pt x="965984" y="821888"/>
                  <a:pt x="973100" y="814772"/>
                  <a:pt x="978438" y="807656"/>
                </a:cubicBezTo>
                <a:cubicBezTo>
                  <a:pt x="1090512" y="676012"/>
                  <a:pt x="1199031" y="542587"/>
                  <a:pt x="1287980" y="405607"/>
                </a:cubicBezTo>
                <a:cubicBezTo>
                  <a:pt x="1366255" y="284637"/>
                  <a:pt x="1410728" y="142318"/>
                  <a:pt x="1423182" y="0"/>
                </a:cubicBezTo>
                <a:close/>
                <a:moveTo>
                  <a:pt x="514270" y="365613"/>
                </a:moveTo>
                <a:lnTo>
                  <a:pt x="526577" y="400270"/>
                </a:lnTo>
                <a:cubicBezTo>
                  <a:pt x="595958" y="558600"/>
                  <a:pt x="761402" y="677790"/>
                  <a:pt x="898384" y="811214"/>
                </a:cubicBezTo>
                <a:cubicBezTo>
                  <a:pt x="850351" y="866362"/>
                  <a:pt x="802319" y="921511"/>
                  <a:pt x="754286" y="976658"/>
                </a:cubicBezTo>
                <a:cubicBezTo>
                  <a:pt x="745392" y="987332"/>
                  <a:pt x="734718" y="999786"/>
                  <a:pt x="725823" y="1010460"/>
                </a:cubicBezTo>
                <a:cubicBezTo>
                  <a:pt x="571053" y="861026"/>
                  <a:pt x="393155" y="718708"/>
                  <a:pt x="295310" y="537252"/>
                </a:cubicBezTo>
                <a:lnTo>
                  <a:pt x="278887" y="501512"/>
                </a:ln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16721" y="1180518"/>
            <a:ext cx="912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/>
              <a:t>AIM:</a:t>
            </a:r>
            <a:endParaRPr lang="en-IN" sz="28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82C110-2304-4BD0-A1A8-E8B8141F60CD}"/>
              </a:ext>
            </a:extLst>
          </p:cNvPr>
          <p:cNvGrpSpPr/>
          <p:nvPr/>
        </p:nvGrpSpPr>
        <p:grpSpPr>
          <a:xfrm flipH="1">
            <a:off x="1335209" y="1561374"/>
            <a:ext cx="859350" cy="3620636"/>
            <a:chOff x="3228371" y="1912891"/>
            <a:chExt cx="981075" cy="4248150"/>
          </a:xfrm>
          <a:solidFill>
            <a:schemeClr val="accent2">
              <a:alpha val="74000"/>
            </a:schemeClr>
          </a:solidFill>
        </p:grpSpPr>
        <p:sp>
          <p:nvSpPr>
            <p:cNvPr id="8" name="Freeform: Shape 37">
              <a:extLst>
                <a:ext uri="{FF2B5EF4-FFF2-40B4-BE49-F238E27FC236}">
                  <a16:creationId xmlns:a16="http://schemas.microsoft.com/office/drawing/2014/main" id="{ACD23151-8D4C-4421-B6CD-020C2DF8592A}"/>
                </a:ext>
              </a:extLst>
            </p:cNvPr>
            <p:cNvSpPr/>
            <p:nvPr/>
          </p:nvSpPr>
          <p:spPr>
            <a:xfrm>
              <a:off x="3228371" y="5656216"/>
              <a:ext cx="466725" cy="504825"/>
            </a:xfrm>
            <a:custGeom>
              <a:avLst/>
              <a:gdLst>
                <a:gd name="connsiteX0" fmla="*/ 356711 w 466725"/>
                <a:gd name="connsiteY0" fmla="*/ 7144 h 504825"/>
                <a:gd name="connsiteX1" fmla="*/ 7144 w 466725"/>
                <a:gd name="connsiteY1" fmla="*/ 506254 h 504825"/>
                <a:gd name="connsiteX2" fmla="*/ 156686 w 466725"/>
                <a:gd name="connsiteY2" fmla="*/ 506254 h 504825"/>
                <a:gd name="connsiteX3" fmla="*/ 466249 w 466725"/>
                <a:gd name="connsiteY3" fmla="*/ 97631 h 504825"/>
                <a:gd name="connsiteX4" fmla="*/ 436721 w 466725"/>
                <a:gd name="connsiteY4" fmla="*/ 72866 h 504825"/>
                <a:gd name="connsiteX5" fmla="*/ 356711 w 466725"/>
                <a:gd name="connsiteY5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725" h="504825">
                  <a:moveTo>
                    <a:pt x="356711" y="7144"/>
                  </a:moveTo>
                  <a:cubicBezTo>
                    <a:pt x="176689" y="160496"/>
                    <a:pt x="7144" y="320516"/>
                    <a:pt x="7144" y="506254"/>
                  </a:cubicBezTo>
                  <a:lnTo>
                    <a:pt x="156686" y="506254"/>
                  </a:lnTo>
                  <a:cubicBezTo>
                    <a:pt x="156686" y="372904"/>
                    <a:pt x="301466" y="238601"/>
                    <a:pt x="466249" y="97631"/>
                  </a:cubicBezTo>
                  <a:cubicBezTo>
                    <a:pt x="456724" y="89059"/>
                    <a:pt x="446246" y="81439"/>
                    <a:pt x="436721" y="72866"/>
                  </a:cubicBezTo>
                  <a:cubicBezTo>
                    <a:pt x="409099" y="50959"/>
                    <a:pt x="382429" y="29051"/>
                    <a:pt x="356711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38">
              <a:extLst>
                <a:ext uri="{FF2B5EF4-FFF2-40B4-BE49-F238E27FC236}">
                  <a16:creationId xmlns:a16="http://schemas.microsoft.com/office/drawing/2014/main" id="{A2200F9E-63E5-4F6F-9509-13E64C4000FF}"/>
                </a:ext>
              </a:extLst>
            </p:cNvPr>
            <p:cNvSpPr/>
            <p:nvPr/>
          </p:nvSpPr>
          <p:spPr>
            <a:xfrm>
              <a:off x="3314064" y="1912891"/>
              <a:ext cx="409575" cy="552450"/>
            </a:xfrm>
            <a:custGeom>
              <a:avLst/>
              <a:gdLst>
                <a:gd name="connsiteX0" fmla="*/ 310071 w 409575"/>
                <a:gd name="connsiteY0" fmla="*/ 548164 h 552450"/>
                <a:gd name="connsiteX1" fmla="*/ 325311 w 409575"/>
                <a:gd name="connsiteY1" fmla="*/ 530066 h 552450"/>
                <a:gd name="connsiteX2" fmla="*/ 402464 w 409575"/>
                <a:gd name="connsiteY2" fmla="*/ 441484 h 552450"/>
                <a:gd name="connsiteX3" fmla="*/ 203391 w 409575"/>
                <a:gd name="connsiteY3" fmla="*/ 221456 h 552450"/>
                <a:gd name="connsiteX4" fmla="*/ 172911 w 409575"/>
                <a:gd name="connsiteY4" fmla="*/ 7144 h 552450"/>
                <a:gd name="connsiteX5" fmla="*/ 7176 w 409575"/>
                <a:gd name="connsiteY5" fmla="*/ 7144 h 552450"/>
                <a:gd name="connsiteX6" fmla="*/ 79566 w 409575"/>
                <a:gd name="connsiteY6" fmla="*/ 294799 h 552450"/>
                <a:gd name="connsiteX7" fmla="*/ 310071 w 409575"/>
                <a:gd name="connsiteY7" fmla="*/ 54816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75" h="552450">
                  <a:moveTo>
                    <a:pt x="310071" y="548164"/>
                  </a:moveTo>
                  <a:cubicBezTo>
                    <a:pt x="314834" y="542449"/>
                    <a:pt x="320549" y="535781"/>
                    <a:pt x="325311" y="530066"/>
                  </a:cubicBezTo>
                  <a:cubicBezTo>
                    <a:pt x="351029" y="500539"/>
                    <a:pt x="376746" y="471011"/>
                    <a:pt x="402464" y="441484"/>
                  </a:cubicBezTo>
                  <a:cubicBezTo>
                    <a:pt x="329121" y="370046"/>
                    <a:pt x="240539" y="306229"/>
                    <a:pt x="203391" y="221456"/>
                  </a:cubicBezTo>
                  <a:cubicBezTo>
                    <a:pt x="172911" y="151924"/>
                    <a:pt x="165291" y="79534"/>
                    <a:pt x="172911" y="7144"/>
                  </a:cubicBezTo>
                  <a:lnTo>
                    <a:pt x="7176" y="7144"/>
                  </a:lnTo>
                  <a:cubicBezTo>
                    <a:pt x="6224" y="98584"/>
                    <a:pt x="26226" y="195739"/>
                    <a:pt x="79566" y="294799"/>
                  </a:cubicBezTo>
                  <a:cubicBezTo>
                    <a:pt x="131954" y="391954"/>
                    <a:pt x="227204" y="468154"/>
                    <a:pt x="310071" y="5481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39">
              <a:extLst>
                <a:ext uri="{FF2B5EF4-FFF2-40B4-BE49-F238E27FC236}">
                  <a16:creationId xmlns:a16="http://schemas.microsoft.com/office/drawing/2014/main" id="{1BE91227-4EAE-4734-A3BB-8AF88198C399}"/>
                </a:ext>
              </a:extLst>
            </p:cNvPr>
            <p:cNvSpPr/>
            <p:nvPr/>
          </p:nvSpPr>
          <p:spPr>
            <a:xfrm>
              <a:off x="3228371" y="1912891"/>
              <a:ext cx="981075" cy="4248150"/>
            </a:xfrm>
            <a:custGeom>
              <a:avLst/>
              <a:gdLst>
                <a:gd name="connsiteX0" fmla="*/ 621506 w 981075"/>
                <a:gd name="connsiteY0" fmla="*/ 3748564 h 4248150"/>
                <a:gd name="connsiteX1" fmla="*/ 610076 w 981075"/>
                <a:gd name="connsiteY1" fmla="*/ 3739039 h 4248150"/>
                <a:gd name="connsiteX2" fmla="*/ 598646 w 981075"/>
                <a:gd name="connsiteY2" fmla="*/ 3729514 h 4248150"/>
                <a:gd name="connsiteX3" fmla="*/ 559594 w 981075"/>
                <a:gd name="connsiteY3" fmla="*/ 3697129 h 4248150"/>
                <a:gd name="connsiteX4" fmla="*/ 489109 w 981075"/>
                <a:gd name="connsiteY4" fmla="*/ 3638074 h 4248150"/>
                <a:gd name="connsiteX5" fmla="*/ 477679 w 981075"/>
                <a:gd name="connsiteY5" fmla="*/ 3628549 h 4248150"/>
                <a:gd name="connsiteX6" fmla="*/ 466249 w 981075"/>
                <a:gd name="connsiteY6" fmla="*/ 3619024 h 4248150"/>
                <a:gd name="connsiteX7" fmla="*/ 313849 w 981075"/>
                <a:gd name="connsiteY7" fmla="*/ 3479959 h 4248150"/>
                <a:gd name="connsiteX8" fmla="*/ 658654 w 981075"/>
                <a:gd name="connsiteY8" fmla="*/ 3479959 h 4248150"/>
                <a:gd name="connsiteX9" fmla="*/ 512921 w 981075"/>
                <a:gd name="connsiteY9" fmla="*/ 3619024 h 4248150"/>
                <a:gd name="connsiteX10" fmla="*/ 582454 w 981075"/>
                <a:gd name="connsiteY10" fmla="*/ 3676174 h 4248150"/>
                <a:gd name="connsiteX11" fmla="*/ 622459 w 981075"/>
                <a:gd name="connsiteY11" fmla="*/ 3709511 h 4248150"/>
                <a:gd name="connsiteX12" fmla="*/ 950119 w 981075"/>
                <a:gd name="connsiteY12" fmla="*/ 3202781 h 4248150"/>
                <a:gd name="connsiteX13" fmla="*/ 625316 w 981075"/>
                <a:gd name="connsiteY13" fmla="*/ 2696051 h 4248150"/>
                <a:gd name="connsiteX14" fmla="*/ 531971 w 981075"/>
                <a:gd name="connsiteY14" fmla="*/ 2772251 h 4248150"/>
                <a:gd name="connsiteX15" fmla="*/ 514826 w 981075"/>
                <a:gd name="connsiteY15" fmla="*/ 2785586 h 4248150"/>
                <a:gd name="connsiteX16" fmla="*/ 668179 w 981075"/>
                <a:gd name="connsiteY16" fmla="*/ 2940844 h 4248150"/>
                <a:gd name="connsiteX17" fmla="*/ 288131 w 981075"/>
                <a:gd name="connsiteY17" fmla="*/ 2940844 h 4248150"/>
                <a:gd name="connsiteX18" fmla="*/ 466249 w 981075"/>
                <a:gd name="connsiteY18" fmla="*/ 2783681 h 4248150"/>
                <a:gd name="connsiteX19" fmla="*/ 477679 w 981075"/>
                <a:gd name="connsiteY19" fmla="*/ 2774156 h 4248150"/>
                <a:gd name="connsiteX20" fmla="*/ 490061 w 981075"/>
                <a:gd name="connsiteY20" fmla="*/ 2764631 h 4248150"/>
                <a:gd name="connsiteX21" fmla="*/ 508159 w 981075"/>
                <a:gd name="connsiteY21" fmla="*/ 2750344 h 4248150"/>
                <a:gd name="connsiteX22" fmla="*/ 601504 w 981075"/>
                <a:gd name="connsiteY22" fmla="*/ 2675096 h 4248150"/>
                <a:gd name="connsiteX23" fmla="*/ 612934 w 981075"/>
                <a:gd name="connsiteY23" fmla="*/ 2665571 h 4248150"/>
                <a:gd name="connsiteX24" fmla="*/ 624364 w 981075"/>
                <a:gd name="connsiteY24" fmla="*/ 2656046 h 4248150"/>
                <a:gd name="connsiteX25" fmla="*/ 914876 w 981075"/>
                <a:gd name="connsiteY25" fmla="*/ 2303621 h 4248150"/>
                <a:gd name="connsiteX26" fmla="*/ 913924 w 981075"/>
                <a:gd name="connsiteY26" fmla="*/ 2303621 h 4248150"/>
                <a:gd name="connsiteX27" fmla="*/ 947261 w 981075"/>
                <a:gd name="connsiteY27" fmla="*/ 2136934 h 4248150"/>
                <a:gd name="connsiteX28" fmla="*/ 926306 w 981075"/>
                <a:gd name="connsiteY28" fmla="*/ 1998821 h 4248150"/>
                <a:gd name="connsiteX29" fmla="*/ 927259 w 981075"/>
                <a:gd name="connsiteY29" fmla="*/ 1998821 h 4248150"/>
                <a:gd name="connsiteX30" fmla="*/ 669131 w 981075"/>
                <a:gd name="connsiteY30" fmla="*/ 1666399 h 4248150"/>
                <a:gd name="connsiteX31" fmla="*/ 657701 w 981075"/>
                <a:gd name="connsiteY31" fmla="*/ 1656874 h 4248150"/>
                <a:gd name="connsiteX32" fmla="*/ 646271 w 981075"/>
                <a:gd name="connsiteY32" fmla="*/ 1647349 h 4248150"/>
                <a:gd name="connsiteX33" fmla="*/ 583406 w 981075"/>
                <a:gd name="connsiteY33" fmla="*/ 1596866 h 4248150"/>
                <a:gd name="connsiteX34" fmla="*/ 534829 w 981075"/>
                <a:gd name="connsiteY34" fmla="*/ 1557814 h 4248150"/>
                <a:gd name="connsiteX35" fmla="*/ 523399 w 981075"/>
                <a:gd name="connsiteY35" fmla="*/ 1548289 h 4248150"/>
                <a:gd name="connsiteX36" fmla="*/ 511969 w 981075"/>
                <a:gd name="connsiteY36" fmla="*/ 1538764 h 4248150"/>
                <a:gd name="connsiteX37" fmla="*/ 356711 w 981075"/>
                <a:gd name="connsiteY37" fmla="*/ 1390174 h 4248150"/>
                <a:gd name="connsiteX38" fmla="*/ 708184 w 981075"/>
                <a:gd name="connsiteY38" fmla="*/ 1390174 h 4248150"/>
                <a:gd name="connsiteX39" fmla="*/ 558641 w 981075"/>
                <a:gd name="connsiteY39" fmla="*/ 1538764 h 4248150"/>
                <a:gd name="connsiteX40" fmla="*/ 605314 w 981075"/>
                <a:gd name="connsiteY40" fmla="*/ 1575911 h 4248150"/>
                <a:gd name="connsiteX41" fmla="*/ 670084 w 981075"/>
                <a:gd name="connsiteY41" fmla="*/ 1628299 h 4248150"/>
                <a:gd name="connsiteX42" fmla="*/ 962501 w 981075"/>
                <a:gd name="connsiteY42" fmla="*/ 1119664 h 4248150"/>
                <a:gd name="connsiteX43" fmla="*/ 636746 w 981075"/>
                <a:gd name="connsiteY43" fmla="*/ 585311 h 4248150"/>
                <a:gd name="connsiteX44" fmla="*/ 579596 w 981075"/>
                <a:gd name="connsiteY44" fmla="*/ 651034 h 4248150"/>
                <a:gd name="connsiteX45" fmla="*/ 543401 w 981075"/>
                <a:gd name="connsiteY45" fmla="*/ 691991 h 4248150"/>
                <a:gd name="connsiteX46" fmla="*/ 715804 w 981075"/>
                <a:gd name="connsiteY46" fmla="*/ 880586 h 4248150"/>
                <a:gd name="connsiteX47" fmla="*/ 350044 w 981075"/>
                <a:gd name="connsiteY47" fmla="*/ 880586 h 4248150"/>
                <a:gd name="connsiteX48" fmla="*/ 500539 w 981075"/>
                <a:gd name="connsiteY48" fmla="*/ 693896 h 4248150"/>
                <a:gd name="connsiteX49" fmla="*/ 510064 w 981075"/>
                <a:gd name="connsiteY49" fmla="*/ 682466 h 4248150"/>
                <a:gd name="connsiteX50" fmla="*/ 519589 w 981075"/>
                <a:gd name="connsiteY50" fmla="*/ 671036 h 4248150"/>
                <a:gd name="connsiteX51" fmla="*/ 552926 w 981075"/>
                <a:gd name="connsiteY51" fmla="*/ 633889 h 4248150"/>
                <a:gd name="connsiteX52" fmla="*/ 612934 w 981075"/>
                <a:gd name="connsiteY52" fmla="*/ 565309 h 4248150"/>
                <a:gd name="connsiteX53" fmla="*/ 622459 w 981075"/>
                <a:gd name="connsiteY53" fmla="*/ 553879 h 4248150"/>
                <a:gd name="connsiteX54" fmla="*/ 631984 w 981075"/>
                <a:gd name="connsiteY54" fmla="*/ 542449 h 4248150"/>
                <a:gd name="connsiteX55" fmla="*/ 823436 w 981075"/>
                <a:gd name="connsiteY55" fmla="*/ 295751 h 4248150"/>
                <a:gd name="connsiteX56" fmla="*/ 911066 w 981075"/>
                <a:gd name="connsiteY56" fmla="*/ 7144 h 4248150"/>
                <a:gd name="connsiteX57" fmla="*/ 769144 w 981075"/>
                <a:gd name="connsiteY57" fmla="*/ 7144 h 4248150"/>
                <a:gd name="connsiteX58" fmla="*/ 696754 w 981075"/>
                <a:gd name="connsiteY58" fmla="*/ 224314 h 4248150"/>
                <a:gd name="connsiteX59" fmla="*/ 531019 w 981075"/>
                <a:gd name="connsiteY59" fmla="*/ 439579 h 4248150"/>
                <a:gd name="connsiteX60" fmla="*/ 521494 w 981075"/>
                <a:gd name="connsiteY60" fmla="*/ 451009 h 4248150"/>
                <a:gd name="connsiteX61" fmla="*/ 511969 w 981075"/>
                <a:gd name="connsiteY61" fmla="*/ 462439 h 4248150"/>
                <a:gd name="connsiteX62" fmla="*/ 437674 w 981075"/>
                <a:gd name="connsiteY62" fmla="*/ 547211 h 4248150"/>
                <a:gd name="connsiteX63" fmla="*/ 418624 w 981075"/>
                <a:gd name="connsiteY63" fmla="*/ 568166 h 4248150"/>
                <a:gd name="connsiteX64" fmla="*/ 409099 w 981075"/>
                <a:gd name="connsiteY64" fmla="*/ 579596 h 4248150"/>
                <a:gd name="connsiteX65" fmla="*/ 399574 w 981075"/>
                <a:gd name="connsiteY65" fmla="*/ 591026 h 4248150"/>
                <a:gd name="connsiteX66" fmla="*/ 102394 w 981075"/>
                <a:gd name="connsiteY66" fmla="*/ 1115854 h 4248150"/>
                <a:gd name="connsiteX67" fmla="*/ 399574 w 981075"/>
                <a:gd name="connsiteY67" fmla="*/ 1623536 h 4248150"/>
                <a:gd name="connsiteX68" fmla="*/ 411004 w 981075"/>
                <a:gd name="connsiteY68" fmla="*/ 1633061 h 4248150"/>
                <a:gd name="connsiteX69" fmla="*/ 422434 w 981075"/>
                <a:gd name="connsiteY69" fmla="*/ 1642586 h 4248150"/>
                <a:gd name="connsiteX70" fmla="*/ 485299 w 981075"/>
                <a:gd name="connsiteY70" fmla="*/ 1693069 h 4248150"/>
                <a:gd name="connsiteX71" fmla="*/ 534829 w 981075"/>
                <a:gd name="connsiteY71" fmla="*/ 1733074 h 4248150"/>
                <a:gd name="connsiteX72" fmla="*/ 547211 w 981075"/>
                <a:gd name="connsiteY72" fmla="*/ 1742599 h 4248150"/>
                <a:gd name="connsiteX73" fmla="*/ 558641 w 981075"/>
                <a:gd name="connsiteY73" fmla="*/ 1752124 h 4248150"/>
                <a:gd name="connsiteX74" fmla="*/ 707231 w 981075"/>
                <a:gd name="connsiteY74" fmla="*/ 1894046 h 4248150"/>
                <a:gd name="connsiteX75" fmla="*/ 338614 w 981075"/>
                <a:gd name="connsiteY75" fmla="*/ 1894046 h 4248150"/>
                <a:gd name="connsiteX76" fmla="*/ 509111 w 981075"/>
                <a:gd name="connsiteY76" fmla="*/ 1751171 h 4248150"/>
                <a:gd name="connsiteX77" fmla="*/ 462439 w 981075"/>
                <a:gd name="connsiteY77" fmla="*/ 1714024 h 4248150"/>
                <a:gd name="connsiteX78" fmla="*/ 396716 w 981075"/>
                <a:gd name="connsiteY78" fmla="*/ 1660684 h 4248150"/>
                <a:gd name="connsiteX79" fmla="*/ 81439 w 981075"/>
                <a:gd name="connsiteY79" fmla="*/ 2095024 h 4248150"/>
                <a:gd name="connsiteX80" fmla="*/ 368141 w 981075"/>
                <a:gd name="connsiteY80" fmla="*/ 2641759 h 4248150"/>
                <a:gd name="connsiteX81" fmla="*/ 388144 w 981075"/>
                <a:gd name="connsiteY81" fmla="*/ 2625566 h 4248150"/>
                <a:gd name="connsiteX82" fmla="*/ 479584 w 981075"/>
                <a:gd name="connsiteY82" fmla="*/ 2552224 h 4248150"/>
                <a:gd name="connsiteX83" fmla="*/ 350996 w 981075"/>
                <a:gd name="connsiteY83" fmla="*/ 2404586 h 4248150"/>
                <a:gd name="connsiteX84" fmla="*/ 680561 w 981075"/>
                <a:gd name="connsiteY84" fmla="*/ 2404586 h 4248150"/>
                <a:gd name="connsiteX85" fmla="*/ 524351 w 981075"/>
                <a:gd name="connsiteY85" fmla="*/ 2554129 h 4248150"/>
                <a:gd name="connsiteX86" fmla="*/ 512921 w 981075"/>
                <a:gd name="connsiteY86" fmla="*/ 2563654 h 4248150"/>
                <a:gd name="connsiteX87" fmla="*/ 501491 w 981075"/>
                <a:gd name="connsiteY87" fmla="*/ 2573179 h 4248150"/>
                <a:gd name="connsiteX88" fmla="*/ 410051 w 981075"/>
                <a:gd name="connsiteY88" fmla="*/ 2646521 h 4248150"/>
                <a:gd name="connsiteX89" fmla="*/ 390049 w 981075"/>
                <a:gd name="connsiteY89" fmla="*/ 2662714 h 4248150"/>
                <a:gd name="connsiteX90" fmla="*/ 378619 w 981075"/>
                <a:gd name="connsiteY90" fmla="*/ 2672239 h 4248150"/>
                <a:gd name="connsiteX91" fmla="*/ 367189 w 981075"/>
                <a:gd name="connsiteY91" fmla="*/ 2681764 h 4248150"/>
                <a:gd name="connsiteX92" fmla="*/ 7144 w 981075"/>
                <a:gd name="connsiteY92" fmla="*/ 3192304 h 4248150"/>
                <a:gd name="connsiteX93" fmla="*/ 355759 w 981075"/>
                <a:gd name="connsiteY93" fmla="*/ 3710464 h 4248150"/>
                <a:gd name="connsiteX94" fmla="*/ 367189 w 981075"/>
                <a:gd name="connsiteY94" fmla="*/ 3719989 h 4248150"/>
                <a:gd name="connsiteX95" fmla="*/ 378619 w 981075"/>
                <a:gd name="connsiteY95" fmla="*/ 3729514 h 4248150"/>
                <a:gd name="connsiteX96" fmla="*/ 456724 w 981075"/>
                <a:gd name="connsiteY96" fmla="*/ 3794284 h 4248150"/>
                <a:gd name="connsiteX97" fmla="*/ 488156 w 981075"/>
                <a:gd name="connsiteY97" fmla="*/ 3820001 h 4248150"/>
                <a:gd name="connsiteX98" fmla="*/ 499586 w 981075"/>
                <a:gd name="connsiteY98" fmla="*/ 3829526 h 4248150"/>
                <a:gd name="connsiteX99" fmla="*/ 511016 w 981075"/>
                <a:gd name="connsiteY99" fmla="*/ 3839051 h 4248150"/>
                <a:gd name="connsiteX100" fmla="*/ 830104 w 981075"/>
                <a:gd name="connsiteY100" fmla="*/ 4247674 h 4248150"/>
                <a:gd name="connsiteX101" fmla="*/ 979646 w 981075"/>
                <a:gd name="connsiteY101" fmla="*/ 4247674 h 4248150"/>
                <a:gd name="connsiteX102" fmla="*/ 621506 w 981075"/>
                <a:gd name="connsiteY102" fmla="*/ 3748564 h 4248150"/>
                <a:gd name="connsiteX103" fmla="*/ 252889 w 981075"/>
                <a:gd name="connsiteY103" fmla="*/ 1080611 h 4248150"/>
                <a:gd name="connsiteX104" fmla="*/ 285274 w 981075"/>
                <a:gd name="connsiteY104" fmla="*/ 985361 h 4248150"/>
                <a:gd name="connsiteX105" fmla="*/ 307181 w 981075"/>
                <a:gd name="connsiteY105" fmla="*/ 944404 h 4248150"/>
                <a:gd name="connsiteX106" fmla="*/ 759619 w 981075"/>
                <a:gd name="connsiteY106" fmla="*/ 944404 h 4248150"/>
                <a:gd name="connsiteX107" fmla="*/ 780574 w 981075"/>
                <a:gd name="connsiteY107" fmla="*/ 985361 h 4248150"/>
                <a:gd name="connsiteX108" fmla="*/ 810101 w 981075"/>
                <a:gd name="connsiteY108" fmla="*/ 1080611 h 4248150"/>
                <a:gd name="connsiteX109" fmla="*/ 812006 w 981075"/>
                <a:gd name="connsiteY109" fmla="*/ 1099661 h 4248150"/>
                <a:gd name="connsiteX110" fmla="*/ 250031 w 981075"/>
                <a:gd name="connsiteY110" fmla="*/ 1099661 h 4248150"/>
                <a:gd name="connsiteX111" fmla="*/ 252889 w 981075"/>
                <a:gd name="connsiteY111" fmla="*/ 1080611 h 4248150"/>
                <a:gd name="connsiteX112" fmla="*/ 306229 w 981075"/>
                <a:gd name="connsiteY112" fmla="*/ 1319689 h 4248150"/>
                <a:gd name="connsiteX113" fmla="*/ 273844 w 981075"/>
                <a:gd name="connsiteY113" fmla="*/ 1253014 h 4248150"/>
                <a:gd name="connsiteX114" fmla="*/ 252889 w 981075"/>
                <a:gd name="connsiteY114" fmla="*/ 1167289 h 4248150"/>
                <a:gd name="connsiteX115" fmla="*/ 809149 w 981075"/>
                <a:gd name="connsiteY115" fmla="*/ 1167289 h 4248150"/>
                <a:gd name="connsiteX116" fmla="*/ 787241 w 981075"/>
                <a:gd name="connsiteY116" fmla="*/ 1253014 h 4248150"/>
                <a:gd name="connsiteX117" fmla="*/ 754856 w 981075"/>
                <a:gd name="connsiteY117" fmla="*/ 1319689 h 4248150"/>
                <a:gd name="connsiteX118" fmla="*/ 753904 w 981075"/>
                <a:gd name="connsiteY118" fmla="*/ 1321594 h 4248150"/>
                <a:gd name="connsiteX119" fmla="*/ 308134 w 981075"/>
                <a:gd name="connsiteY119" fmla="*/ 1321594 h 4248150"/>
                <a:gd name="connsiteX120" fmla="*/ 306229 w 981075"/>
                <a:gd name="connsiteY120" fmla="*/ 1319689 h 4248150"/>
                <a:gd name="connsiteX121" fmla="*/ 230981 w 981075"/>
                <a:gd name="connsiteY121" fmla="*/ 2097881 h 4248150"/>
                <a:gd name="connsiteX122" fmla="*/ 230981 w 981075"/>
                <a:gd name="connsiteY122" fmla="*/ 2097881 h 4248150"/>
                <a:gd name="connsiteX123" fmla="*/ 255746 w 981075"/>
                <a:gd name="connsiteY123" fmla="*/ 2002631 h 4248150"/>
                <a:gd name="connsiteX124" fmla="*/ 279559 w 981075"/>
                <a:gd name="connsiteY124" fmla="*/ 1963579 h 4248150"/>
                <a:gd name="connsiteX125" fmla="*/ 751999 w 981075"/>
                <a:gd name="connsiteY125" fmla="*/ 1963579 h 4248150"/>
                <a:gd name="connsiteX126" fmla="*/ 769144 w 981075"/>
                <a:gd name="connsiteY126" fmla="*/ 1997869 h 4248150"/>
                <a:gd name="connsiteX127" fmla="*/ 769144 w 981075"/>
                <a:gd name="connsiteY127" fmla="*/ 1997869 h 4248150"/>
                <a:gd name="connsiteX128" fmla="*/ 771049 w 981075"/>
                <a:gd name="connsiteY128" fmla="*/ 2002631 h 4248150"/>
                <a:gd name="connsiteX129" fmla="*/ 796766 w 981075"/>
                <a:gd name="connsiteY129" fmla="*/ 2097881 h 4248150"/>
                <a:gd name="connsiteX130" fmla="*/ 798671 w 981075"/>
                <a:gd name="connsiteY130" fmla="*/ 2118836 h 4248150"/>
                <a:gd name="connsiteX131" fmla="*/ 551974 w 981075"/>
                <a:gd name="connsiteY131" fmla="*/ 2118836 h 4248150"/>
                <a:gd name="connsiteX132" fmla="*/ 551021 w 981075"/>
                <a:gd name="connsiteY132" fmla="*/ 2118836 h 4248150"/>
                <a:gd name="connsiteX133" fmla="*/ 231934 w 981075"/>
                <a:gd name="connsiteY133" fmla="*/ 2118836 h 4248150"/>
                <a:gd name="connsiteX134" fmla="*/ 230981 w 981075"/>
                <a:gd name="connsiteY134" fmla="*/ 2097881 h 4248150"/>
                <a:gd name="connsiteX135" fmla="*/ 305276 w 981075"/>
                <a:gd name="connsiteY135" fmla="*/ 2340769 h 4248150"/>
                <a:gd name="connsiteX136" fmla="*/ 296704 w 981075"/>
                <a:gd name="connsiteY136" fmla="*/ 2327434 h 4248150"/>
                <a:gd name="connsiteX137" fmla="*/ 264319 w 981075"/>
                <a:gd name="connsiteY137" fmla="*/ 2260759 h 4248150"/>
                <a:gd name="connsiteX138" fmla="*/ 240506 w 981075"/>
                <a:gd name="connsiteY138" fmla="*/ 2186464 h 4248150"/>
                <a:gd name="connsiteX139" fmla="*/ 551021 w 981075"/>
                <a:gd name="connsiteY139" fmla="*/ 2186464 h 4248150"/>
                <a:gd name="connsiteX140" fmla="*/ 551974 w 981075"/>
                <a:gd name="connsiteY140" fmla="*/ 2186464 h 4248150"/>
                <a:gd name="connsiteX141" fmla="*/ 794861 w 981075"/>
                <a:gd name="connsiteY141" fmla="*/ 2186464 h 4248150"/>
                <a:gd name="connsiteX142" fmla="*/ 773906 w 981075"/>
                <a:gd name="connsiteY142" fmla="*/ 2260759 h 4248150"/>
                <a:gd name="connsiteX143" fmla="*/ 753904 w 981075"/>
                <a:gd name="connsiteY143" fmla="*/ 2303621 h 4248150"/>
                <a:gd name="connsiteX144" fmla="*/ 754856 w 981075"/>
                <a:gd name="connsiteY144" fmla="*/ 2303621 h 4248150"/>
                <a:gd name="connsiteX145" fmla="*/ 740569 w 981075"/>
                <a:gd name="connsiteY145" fmla="*/ 2328386 h 4248150"/>
                <a:gd name="connsiteX146" fmla="*/ 731996 w 981075"/>
                <a:gd name="connsiteY146" fmla="*/ 2341721 h 4248150"/>
                <a:gd name="connsiteX147" fmla="*/ 305276 w 981075"/>
                <a:gd name="connsiteY147" fmla="*/ 2341721 h 4248150"/>
                <a:gd name="connsiteX148" fmla="*/ 158591 w 981075"/>
                <a:gd name="connsiteY148" fmla="*/ 3162776 h 4248150"/>
                <a:gd name="connsiteX149" fmla="*/ 190976 w 981075"/>
                <a:gd name="connsiteY149" fmla="*/ 3067526 h 4248150"/>
                <a:gd name="connsiteX150" fmla="*/ 227171 w 981075"/>
                <a:gd name="connsiteY150" fmla="*/ 3011329 h 4248150"/>
                <a:gd name="connsiteX151" fmla="*/ 723424 w 981075"/>
                <a:gd name="connsiteY151" fmla="*/ 3011329 h 4248150"/>
                <a:gd name="connsiteX152" fmla="*/ 759619 w 981075"/>
                <a:gd name="connsiteY152" fmla="*/ 3067526 h 4248150"/>
                <a:gd name="connsiteX153" fmla="*/ 795814 w 981075"/>
                <a:gd name="connsiteY153" fmla="*/ 3162776 h 4248150"/>
                <a:gd name="connsiteX154" fmla="*/ 797719 w 981075"/>
                <a:gd name="connsiteY154" fmla="*/ 3174206 h 4248150"/>
                <a:gd name="connsiteX155" fmla="*/ 157639 w 981075"/>
                <a:gd name="connsiteY155" fmla="*/ 3174206 h 4248150"/>
                <a:gd name="connsiteX156" fmla="*/ 158591 w 981075"/>
                <a:gd name="connsiteY156" fmla="*/ 3162776 h 4248150"/>
                <a:gd name="connsiteX157" fmla="*/ 236696 w 981075"/>
                <a:gd name="connsiteY157" fmla="*/ 3391376 h 4248150"/>
                <a:gd name="connsiteX158" fmla="*/ 193834 w 981075"/>
                <a:gd name="connsiteY158" fmla="*/ 3324701 h 4248150"/>
                <a:gd name="connsiteX159" fmla="*/ 163354 w 981075"/>
                <a:gd name="connsiteY159" fmla="*/ 3244691 h 4248150"/>
                <a:gd name="connsiteX160" fmla="*/ 796766 w 981075"/>
                <a:gd name="connsiteY160" fmla="*/ 3244691 h 4248150"/>
                <a:gd name="connsiteX161" fmla="*/ 770096 w 981075"/>
                <a:gd name="connsiteY161" fmla="*/ 3324701 h 4248150"/>
                <a:gd name="connsiteX162" fmla="*/ 730091 w 981075"/>
                <a:gd name="connsiteY162" fmla="*/ 3391376 h 4248150"/>
                <a:gd name="connsiteX163" fmla="*/ 717709 w 981075"/>
                <a:gd name="connsiteY163" fmla="*/ 3408521 h 4248150"/>
                <a:gd name="connsiteX164" fmla="*/ 250984 w 981075"/>
                <a:gd name="connsiteY164" fmla="*/ 3408521 h 4248150"/>
                <a:gd name="connsiteX165" fmla="*/ 236696 w 981075"/>
                <a:gd name="connsiteY165" fmla="*/ 3391376 h 424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981075" h="4248150">
                  <a:moveTo>
                    <a:pt x="621506" y="3748564"/>
                  </a:moveTo>
                  <a:cubicBezTo>
                    <a:pt x="617696" y="3745706"/>
                    <a:pt x="613886" y="3741896"/>
                    <a:pt x="610076" y="3739039"/>
                  </a:cubicBezTo>
                  <a:cubicBezTo>
                    <a:pt x="606266" y="3736181"/>
                    <a:pt x="602456" y="3732371"/>
                    <a:pt x="598646" y="3729514"/>
                  </a:cubicBezTo>
                  <a:cubicBezTo>
                    <a:pt x="585311" y="3719036"/>
                    <a:pt x="572929" y="3707606"/>
                    <a:pt x="559594" y="3697129"/>
                  </a:cubicBezTo>
                  <a:cubicBezTo>
                    <a:pt x="535781" y="3678079"/>
                    <a:pt x="511969" y="3658076"/>
                    <a:pt x="489109" y="3638074"/>
                  </a:cubicBezTo>
                  <a:cubicBezTo>
                    <a:pt x="485299" y="3635216"/>
                    <a:pt x="481489" y="3631406"/>
                    <a:pt x="477679" y="3628549"/>
                  </a:cubicBezTo>
                  <a:cubicBezTo>
                    <a:pt x="473869" y="3625691"/>
                    <a:pt x="470059" y="3621881"/>
                    <a:pt x="466249" y="3619024"/>
                  </a:cubicBezTo>
                  <a:cubicBezTo>
                    <a:pt x="411956" y="3573304"/>
                    <a:pt x="359569" y="3526631"/>
                    <a:pt x="313849" y="3479959"/>
                  </a:cubicBezTo>
                  <a:lnTo>
                    <a:pt x="658654" y="3479959"/>
                  </a:lnTo>
                  <a:cubicBezTo>
                    <a:pt x="614839" y="3526631"/>
                    <a:pt x="565309" y="3573304"/>
                    <a:pt x="512921" y="3619024"/>
                  </a:cubicBezTo>
                  <a:cubicBezTo>
                    <a:pt x="535781" y="3638074"/>
                    <a:pt x="559594" y="3657124"/>
                    <a:pt x="582454" y="3676174"/>
                  </a:cubicBezTo>
                  <a:cubicBezTo>
                    <a:pt x="595789" y="3687604"/>
                    <a:pt x="609124" y="3698081"/>
                    <a:pt x="622459" y="3709511"/>
                  </a:cubicBezTo>
                  <a:cubicBezTo>
                    <a:pt x="796766" y="3557111"/>
                    <a:pt x="950119" y="3395186"/>
                    <a:pt x="950119" y="3202781"/>
                  </a:cubicBezTo>
                  <a:cubicBezTo>
                    <a:pt x="950119" y="3012281"/>
                    <a:pt x="794861" y="2857976"/>
                    <a:pt x="625316" y="2696051"/>
                  </a:cubicBezTo>
                  <a:cubicBezTo>
                    <a:pt x="593884" y="2721769"/>
                    <a:pt x="562451" y="2747486"/>
                    <a:pt x="531971" y="2772251"/>
                  </a:cubicBezTo>
                  <a:cubicBezTo>
                    <a:pt x="526256" y="2777014"/>
                    <a:pt x="520541" y="2781776"/>
                    <a:pt x="514826" y="2785586"/>
                  </a:cubicBezTo>
                  <a:cubicBezTo>
                    <a:pt x="570071" y="2837974"/>
                    <a:pt x="623411" y="2889409"/>
                    <a:pt x="668179" y="2940844"/>
                  </a:cubicBezTo>
                  <a:lnTo>
                    <a:pt x="288131" y="2940844"/>
                  </a:lnTo>
                  <a:cubicBezTo>
                    <a:pt x="339566" y="2888456"/>
                    <a:pt x="401479" y="2837021"/>
                    <a:pt x="466249" y="2783681"/>
                  </a:cubicBezTo>
                  <a:cubicBezTo>
                    <a:pt x="470059" y="2780824"/>
                    <a:pt x="473869" y="2777014"/>
                    <a:pt x="477679" y="2774156"/>
                  </a:cubicBezTo>
                  <a:cubicBezTo>
                    <a:pt x="481489" y="2771299"/>
                    <a:pt x="485299" y="2767489"/>
                    <a:pt x="490061" y="2764631"/>
                  </a:cubicBezTo>
                  <a:cubicBezTo>
                    <a:pt x="495776" y="2759869"/>
                    <a:pt x="501491" y="2755106"/>
                    <a:pt x="508159" y="2750344"/>
                  </a:cubicBezTo>
                  <a:cubicBezTo>
                    <a:pt x="538639" y="2725579"/>
                    <a:pt x="570071" y="2700814"/>
                    <a:pt x="601504" y="2675096"/>
                  </a:cubicBezTo>
                  <a:cubicBezTo>
                    <a:pt x="605314" y="2672239"/>
                    <a:pt x="609124" y="2668429"/>
                    <a:pt x="612934" y="2665571"/>
                  </a:cubicBezTo>
                  <a:cubicBezTo>
                    <a:pt x="616744" y="2662714"/>
                    <a:pt x="620554" y="2658904"/>
                    <a:pt x="624364" y="2656046"/>
                  </a:cubicBezTo>
                  <a:cubicBezTo>
                    <a:pt x="746284" y="2553176"/>
                    <a:pt x="860584" y="2438876"/>
                    <a:pt x="914876" y="2303621"/>
                  </a:cubicBezTo>
                  <a:lnTo>
                    <a:pt x="913924" y="2303621"/>
                  </a:lnTo>
                  <a:cubicBezTo>
                    <a:pt x="934879" y="2251234"/>
                    <a:pt x="947261" y="2195989"/>
                    <a:pt x="947261" y="2136934"/>
                  </a:cubicBezTo>
                  <a:cubicBezTo>
                    <a:pt x="947261" y="2087404"/>
                    <a:pt x="939641" y="2041684"/>
                    <a:pt x="926306" y="1998821"/>
                  </a:cubicBezTo>
                  <a:lnTo>
                    <a:pt x="927259" y="1998821"/>
                  </a:lnTo>
                  <a:cubicBezTo>
                    <a:pt x="884396" y="1863566"/>
                    <a:pt x="781526" y="1760696"/>
                    <a:pt x="669131" y="1666399"/>
                  </a:cubicBezTo>
                  <a:cubicBezTo>
                    <a:pt x="665321" y="1663541"/>
                    <a:pt x="661511" y="1659731"/>
                    <a:pt x="657701" y="1656874"/>
                  </a:cubicBezTo>
                  <a:cubicBezTo>
                    <a:pt x="653891" y="1654016"/>
                    <a:pt x="650081" y="1650206"/>
                    <a:pt x="646271" y="1647349"/>
                  </a:cubicBezTo>
                  <a:cubicBezTo>
                    <a:pt x="625316" y="1630204"/>
                    <a:pt x="604361" y="1614011"/>
                    <a:pt x="583406" y="1596866"/>
                  </a:cubicBezTo>
                  <a:cubicBezTo>
                    <a:pt x="567214" y="1583531"/>
                    <a:pt x="551021" y="1570196"/>
                    <a:pt x="534829" y="1557814"/>
                  </a:cubicBezTo>
                  <a:cubicBezTo>
                    <a:pt x="531019" y="1554956"/>
                    <a:pt x="527209" y="1551146"/>
                    <a:pt x="523399" y="1548289"/>
                  </a:cubicBezTo>
                  <a:cubicBezTo>
                    <a:pt x="519589" y="1545431"/>
                    <a:pt x="515779" y="1541621"/>
                    <a:pt x="511969" y="1538764"/>
                  </a:cubicBezTo>
                  <a:cubicBezTo>
                    <a:pt x="454819" y="1491139"/>
                    <a:pt x="400526" y="1442561"/>
                    <a:pt x="356711" y="1390174"/>
                  </a:cubicBezTo>
                  <a:lnTo>
                    <a:pt x="708184" y="1390174"/>
                  </a:lnTo>
                  <a:cubicBezTo>
                    <a:pt x="666274" y="1442561"/>
                    <a:pt x="613886" y="1492091"/>
                    <a:pt x="558641" y="1538764"/>
                  </a:cubicBezTo>
                  <a:cubicBezTo>
                    <a:pt x="573881" y="1551146"/>
                    <a:pt x="590074" y="1563529"/>
                    <a:pt x="605314" y="1575911"/>
                  </a:cubicBezTo>
                  <a:cubicBezTo>
                    <a:pt x="627221" y="1593056"/>
                    <a:pt x="648176" y="1610201"/>
                    <a:pt x="670084" y="1628299"/>
                  </a:cubicBezTo>
                  <a:cubicBezTo>
                    <a:pt x="826294" y="1495901"/>
                    <a:pt x="962501" y="1339691"/>
                    <a:pt x="962501" y="1119664"/>
                  </a:cubicBezTo>
                  <a:cubicBezTo>
                    <a:pt x="962501" y="919639"/>
                    <a:pt x="811054" y="753904"/>
                    <a:pt x="636746" y="585311"/>
                  </a:cubicBezTo>
                  <a:cubicBezTo>
                    <a:pt x="617696" y="607219"/>
                    <a:pt x="598646" y="629126"/>
                    <a:pt x="579596" y="651034"/>
                  </a:cubicBezTo>
                  <a:cubicBezTo>
                    <a:pt x="567214" y="664369"/>
                    <a:pt x="555784" y="678656"/>
                    <a:pt x="543401" y="691991"/>
                  </a:cubicBezTo>
                  <a:cubicBezTo>
                    <a:pt x="608171" y="755809"/>
                    <a:pt x="668179" y="817721"/>
                    <a:pt x="715804" y="880586"/>
                  </a:cubicBezTo>
                  <a:lnTo>
                    <a:pt x="350044" y="880586"/>
                  </a:lnTo>
                  <a:cubicBezTo>
                    <a:pt x="392906" y="820579"/>
                    <a:pt x="444341" y="757714"/>
                    <a:pt x="500539" y="693896"/>
                  </a:cubicBezTo>
                  <a:cubicBezTo>
                    <a:pt x="503396" y="690086"/>
                    <a:pt x="507206" y="686276"/>
                    <a:pt x="510064" y="682466"/>
                  </a:cubicBezTo>
                  <a:cubicBezTo>
                    <a:pt x="512921" y="678656"/>
                    <a:pt x="516731" y="674846"/>
                    <a:pt x="519589" y="671036"/>
                  </a:cubicBezTo>
                  <a:cubicBezTo>
                    <a:pt x="530066" y="658654"/>
                    <a:pt x="541496" y="646271"/>
                    <a:pt x="552926" y="633889"/>
                  </a:cubicBezTo>
                  <a:cubicBezTo>
                    <a:pt x="572929" y="611029"/>
                    <a:pt x="592931" y="588169"/>
                    <a:pt x="612934" y="565309"/>
                  </a:cubicBezTo>
                  <a:cubicBezTo>
                    <a:pt x="615791" y="561499"/>
                    <a:pt x="619601" y="557689"/>
                    <a:pt x="622459" y="553879"/>
                  </a:cubicBezTo>
                  <a:cubicBezTo>
                    <a:pt x="625316" y="550069"/>
                    <a:pt x="629126" y="546259"/>
                    <a:pt x="631984" y="542449"/>
                  </a:cubicBezTo>
                  <a:cubicBezTo>
                    <a:pt x="700564" y="463391"/>
                    <a:pt x="773906" y="384334"/>
                    <a:pt x="823436" y="295751"/>
                  </a:cubicBezTo>
                  <a:cubicBezTo>
                    <a:pt x="879634" y="191929"/>
                    <a:pt x="905351" y="96679"/>
                    <a:pt x="911066" y="7144"/>
                  </a:cubicBezTo>
                  <a:lnTo>
                    <a:pt x="769144" y="7144"/>
                  </a:lnTo>
                  <a:cubicBezTo>
                    <a:pt x="762476" y="83344"/>
                    <a:pt x="738664" y="159544"/>
                    <a:pt x="696754" y="224314"/>
                  </a:cubicBezTo>
                  <a:cubicBezTo>
                    <a:pt x="649129" y="297656"/>
                    <a:pt x="591026" y="369094"/>
                    <a:pt x="531019" y="439579"/>
                  </a:cubicBezTo>
                  <a:cubicBezTo>
                    <a:pt x="528161" y="443389"/>
                    <a:pt x="524351" y="447199"/>
                    <a:pt x="521494" y="451009"/>
                  </a:cubicBezTo>
                  <a:cubicBezTo>
                    <a:pt x="518636" y="454819"/>
                    <a:pt x="514826" y="458629"/>
                    <a:pt x="511969" y="462439"/>
                  </a:cubicBezTo>
                  <a:cubicBezTo>
                    <a:pt x="487204" y="491014"/>
                    <a:pt x="462439" y="519589"/>
                    <a:pt x="437674" y="547211"/>
                  </a:cubicBezTo>
                  <a:cubicBezTo>
                    <a:pt x="431006" y="554831"/>
                    <a:pt x="425291" y="561499"/>
                    <a:pt x="418624" y="568166"/>
                  </a:cubicBezTo>
                  <a:cubicBezTo>
                    <a:pt x="414814" y="571976"/>
                    <a:pt x="411956" y="575786"/>
                    <a:pt x="409099" y="579596"/>
                  </a:cubicBezTo>
                  <a:cubicBezTo>
                    <a:pt x="405289" y="583406"/>
                    <a:pt x="402431" y="587216"/>
                    <a:pt x="399574" y="591026"/>
                  </a:cubicBezTo>
                  <a:cubicBezTo>
                    <a:pt x="242411" y="772001"/>
                    <a:pt x="102394" y="943451"/>
                    <a:pt x="102394" y="1115854"/>
                  </a:cubicBezTo>
                  <a:cubicBezTo>
                    <a:pt x="102394" y="1344454"/>
                    <a:pt x="247174" y="1495901"/>
                    <a:pt x="399574" y="1623536"/>
                  </a:cubicBezTo>
                  <a:cubicBezTo>
                    <a:pt x="403384" y="1626394"/>
                    <a:pt x="407194" y="1630204"/>
                    <a:pt x="411004" y="1633061"/>
                  </a:cubicBezTo>
                  <a:cubicBezTo>
                    <a:pt x="414814" y="1635919"/>
                    <a:pt x="418624" y="1639729"/>
                    <a:pt x="422434" y="1642586"/>
                  </a:cubicBezTo>
                  <a:cubicBezTo>
                    <a:pt x="443389" y="1659731"/>
                    <a:pt x="464344" y="1676876"/>
                    <a:pt x="485299" y="1693069"/>
                  </a:cubicBezTo>
                  <a:cubicBezTo>
                    <a:pt x="502444" y="1706404"/>
                    <a:pt x="518636" y="1719739"/>
                    <a:pt x="534829" y="1733074"/>
                  </a:cubicBezTo>
                  <a:cubicBezTo>
                    <a:pt x="538639" y="1735931"/>
                    <a:pt x="542449" y="1739741"/>
                    <a:pt x="547211" y="1742599"/>
                  </a:cubicBezTo>
                  <a:cubicBezTo>
                    <a:pt x="551021" y="1745456"/>
                    <a:pt x="554831" y="1749266"/>
                    <a:pt x="558641" y="1752124"/>
                  </a:cubicBezTo>
                  <a:cubicBezTo>
                    <a:pt x="614839" y="1798796"/>
                    <a:pt x="666274" y="1845469"/>
                    <a:pt x="707231" y="1894046"/>
                  </a:cubicBezTo>
                  <a:lnTo>
                    <a:pt x="338614" y="1894046"/>
                  </a:lnTo>
                  <a:cubicBezTo>
                    <a:pt x="386239" y="1847374"/>
                    <a:pt x="445294" y="1800701"/>
                    <a:pt x="509111" y="1751171"/>
                  </a:cubicBezTo>
                  <a:cubicBezTo>
                    <a:pt x="493871" y="1738789"/>
                    <a:pt x="478631" y="1726406"/>
                    <a:pt x="462439" y="1714024"/>
                  </a:cubicBezTo>
                  <a:cubicBezTo>
                    <a:pt x="440531" y="1696879"/>
                    <a:pt x="418624" y="1678781"/>
                    <a:pt x="396716" y="1660684"/>
                  </a:cubicBezTo>
                  <a:cubicBezTo>
                    <a:pt x="230029" y="1790224"/>
                    <a:pt x="81439" y="1915954"/>
                    <a:pt x="81439" y="2095024"/>
                  </a:cubicBezTo>
                  <a:cubicBezTo>
                    <a:pt x="81439" y="2312194"/>
                    <a:pt x="216694" y="2487454"/>
                    <a:pt x="368141" y="2641759"/>
                  </a:cubicBezTo>
                  <a:cubicBezTo>
                    <a:pt x="374809" y="2636044"/>
                    <a:pt x="381476" y="2631281"/>
                    <a:pt x="388144" y="2625566"/>
                  </a:cubicBezTo>
                  <a:cubicBezTo>
                    <a:pt x="418624" y="2600801"/>
                    <a:pt x="449104" y="2576989"/>
                    <a:pt x="479584" y="2552224"/>
                  </a:cubicBezTo>
                  <a:cubicBezTo>
                    <a:pt x="432911" y="2504599"/>
                    <a:pt x="388144" y="2455069"/>
                    <a:pt x="350996" y="2404586"/>
                  </a:cubicBezTo>
                  <a:lnTo>
                    <a:pt x="680561" y="2404586"/>
                  </a:lnTo>
                  <a:cubicBezTo>
                    <a:pt x="635794" y="2456021"/>
                    <a:pt x="581501" y="2505551"/>
                    <a:pt x="524351" y="2554129"/>
                  </a:cubicBezTo>
                  <a:cubicBezTo>
                    <a:pt x="520541" y="2556986"/>
                    <a:pt x="516731" y="2560796"/>
                    <a:pt x="512921" y="2563654"/>
                  </a:cubicBezTo>
                  <a:cubicBezTo>
                    <a:pt x="509111" y="2566511"/>
                    <a:pt x="505301" y="2570321"/>
                    <a:pt x="501491" y="2573179"/>
                  </a:cubicBezTo>
                  <a:cubicBezTo>
                    <a:pt x="471964" y="2597944"/>
                    <a:pt x="440531" y="2622709"/>
                    <a:pt x="410051" y="2646521"/>
                  </a:cubicBezTo>
                  <a:cubicBezTo>
                    <a:pt x="403384" y="2652236"/>
                    <a:pt x="396716" y="2656999"/>
                    <a:pt x="390049" y="2662714"/>
                  </a:cubicBezTo>
                  <a:cubicBezTo>
                    <a:pt x="386239" y="2665571"/>
                    <a:pt x="382429" y="2669381"/>
                    <a:pt x="378619" y="2672239"/>
                  </a:cubicBezTo>
                  <a:cubicBezTo>
                    <a:pt x="374809" y="2675096"/>
                    <a:pt x="370999" y="2678906"/>
                    <a:pt x="367189" y="2681764"/>
                  </a:cubicBezTo>
                  <a:cubicBezTo>
                    <a:pt x="182404" y="2832259"/>
                    <a:pt x="7144" y="2988469"/>
                    <a:pt x="7144" y="3192304"/>
                  </a:cubicBezTo>
                  <a:cubicBezTo>
                    <a:pt x="7144" y="3388519"/>
                    <a:pt x="170974" y="3553301"/>
                    <a:pt x="355759" y="3710464"/>
                  </a:cubicBezTo>
                  <a:cubicBezTo>
                    <a:pt x="359569" y="3713321"/>
                    <a:pt x="363379" y="3717131"/>
                    <a:pt x="367189" y="3719989"/>
                  </a:cubicBezTo>
                  <a:cubicBezTo>
                    <a:pt x="370999" y="3722846"/>
                    <a:pt x="374809" y="3726656"/>
                    <a:pt x="378619" y="3729514"/>
                  </a:cubicBezTo>
                  <a:cubicBezTo>
                    <a:pt x="404336" y="3751421"/>
                    <a:pt x="431006" y="3773329"/>
                    <a:pt x="456724" y="3794284"/>
                  </a:cubicBezTo>
                  <a:cubicBezTo>
                    <a:pt x="467201" y="3802856"/>
                    <a:pt x="477679" y="3811429"/>
                    <a:pt x="488156" y="3820001"/>
                  </a:cubicBezTo>
                  <a:cubicBezTo>
                    <a:pt x="491966" y="3822859"/>
                    <a:pt x="495776" y="3826669"/>
                    <a:pt x="499586" y="3829526"/>
                  </a:cubicBezTo>
                  <a:cubicBezTo>
                    <a:pt x="503396" y="3832384"/>
                    <a:pt x="507206" y="3836194"/>
                    <a:pt x="511016" y="3839051"/>
                  </a:cubicBezTo>
                  <a:cubicBezTo>
                    <a:pt x="675799" y="3976211"/>
                    <a:pt x="830104" y="4116229"/>
                    <a:pt x="830104" y="4247674"/>
                  </a:cubicBezTo>
                  <a:lnTo>
                    <a:pt x="979646" y="4247674"/>
                  </a:lnTo>
                  <a:cubicBezTo>
                    <a:pt x="980599" y="4064794"/>
                    <a:pt x="807244" y="3903821"/>
                    <a:pt x="621506" y="3748564"/>
                  </a:cubicBezTo>
                  <a:close/>
                  <a:moveTo>
                    <a:pt x="252889" y="1080611"/>
                  </a:moveTo>
                  <a:cubicBezTo>
                    <a:pt x="257651" y="1050131"/>
                    <a:pt x="269081" y="1017746"/>
                    <a:pt x="285274" y="985361"/>
                  </a:cubicBezTo>
                  <a:cubicBezTo>
                    <a:pt x="291941" y="972026"/>
                    <a:pt x="299561" y="958691"/>
                    <a:pt x="307181" y="944404"/>
                  </a:cubicBezTo>
                  <a:lnTo>
                    <a:pt x="759619" y="944404"/>
                  </a:lnTo>
                  <a:cubicBezTo>
                    <a:pt x="767239" y="957739"/>
                    <a:pt x="774859" y="971074"/>
                    <a:pt x="780574" y="985361"/>
                  </a:cubicBezTo>
                  <a:cubicBezTo>
                    <a:pt x="794861" y="1016794"/>
                    <a:pt x="805339" y="1049179"/>
                    <a:pt x="810101" y="1080611"/>
                  </a:cubicBezTo>
                  <a:cubicBezTo>
                    <a:pt x="811054" y="1087279"/>
                    <a:pt x="812006" y="1092994"/>
                    <a:pt x="812006" y="1099661"/>
                  </a:cubicBezTo>
                  <a:lnTo>
                    <a:pt x="250031" y="1099661"/>
                  </a:lnTo>
                  <a:cubicBezTo>
                    <a:pt x="250984" y="1093946"/>
                    <a:pt x="251936" y="1087279"/>
                    <a:pt x="252889" y="1080611"/>
                  </a:cubicBezTo>
                  <a:close/>
                  <a:moveTo>
                    <a:pt x="306229" y="1319689"/>
                  </a:moveTo>
                  <a:cubicBezTo>
                    <a:pt x="293846" y="1298734"/>
                    <a:pt x="282416" y="1275874"/>
                    <a:pt x="273844" y="1253014"/>
                  </a:cubicBezTo>
                  <a:cubicBezTo>
                    <a:pt x="263366" y="1225391"/>
                    <a:pt x="256699" y="1196816"/>
                    <a:pt x="252889" y="1167289"/>
                  </a:cubicBezTo>
                  <a:lnTo>
                    <a:pt x="809149" y="1167289"/>
                  </a:lnTo>
                  <a:cubicBezTo>
                    <a:pt x="805339" y="1196816"/>
                    <a:pt x="797719" y="1226344"/>
                    <a:pt x="787241" y="1253014"/>
                  </a:cubicBezTo>
                  <a:cubicBezTo>
                    <a:pt x="778669" y="1275874"/>
                    <a:pt x="767239" y="1298734"/>
                    <a:pt x="754856" y="1319689"/>
                  </a:cubicBezTo>
                  <a:cubicBezTo>
                    <a:pt x="754856" y="1320641"/>
                    <a:pt x="753904" y="1320641"/>
                    <a:pt x="753904" y="1321594"/>
                  </a:cubicBezTo>
                  <a:lnTo>
                    <a:pt x="308134" y="1321594"/>
                  </a:lnTo>
                  <a:cubicBezTo>
                    <a:pt x="307181" y="1320641"/>
                    <a:pt x="307181" y="1320641"/>
                    <a:pt x="306229" y="1319689"/>
                  </a:cubicBezTo>
                  <a:close/>
                  <a:moveTo>
                    <a:pt x="230981" y="2097881"/>
                  </a:moveTo>
                  <a:cubicBezTo>
                    <a:pt x="230981" y="2097881"/>
                    <a:pt x="230981" y="2097881"/>
                    <a:pt x="230981" y="2097881"/>
                  </a:cubicBezTo>
                  <a:cubicBezTo>
                    <a:pt x="230981" y="2064544"/>
                    <a:pt x="240506" y="2033111"/>
                    <a:pt x="255746" y="2002631"/>
                  </a:cubicBezTo>
                  <a:cubicBezTo>
                    <a:pt x="262414" y="1989296"/>
                    <a:pt x="270986" y="1976914"/>
                    <a:pt x="279559" y="1963579"/>
                  </a:cubicBezTo>
                  <a:lnTo>
                    <a:pt x="751999" y="1963579"/>
                  </a:lnTo>
                  <a:cubicBezTo>
                    <a:pt x="758666" y="1975009"/>
                    <a:pt x="764381" y="1986439"/>
                    <a:pt x="769144" y="1997869"/>
                  </a:cubicBezTo>
                  <a:lnTo>
                    <a:pt x="769144" y="1997869"/>
                  </a:lnTo>
                  <a:cubicBezTo>
                    <a:pt x="770096" y="1999774"/>
                    <a:pt x="771049" y="2000726"/>
                    <a:pt x="771049" y="2002631"/>
                  </a:cubicBezTo>
                  <a:cubicBezTo>
                    <a:pt x="784384" y="2032159"/>
                    <a:pt x="792956" y="2064544"/>
                    <a:pt x="796766" y="2097881"/>
                  </a:cubicBezTo>
                  <a:cubicBezTo>
                    <a:pt x="797719" y="2104549"/>
                    <a:pt x="797719" y="2111216"/>
                    <a:pt x="798671" y="2118836"/>
                  </a:cubicBezTo>
                  <a:lnTo>
                    <a:pt x="551974" y="2118836"/>
                  </a:lnTo>
                  <a:lnTo>
                    <a:pt x="551021" y="2118836"/>
                  </a:lnTo>
                  <a:lnTo>
                    <a:pt x="231934" y="2118836"/>
                  </a:lnTo>
                  <a:cubicBezTo>
                    <a:pt x="230981" y="2112169"/>
                    <a:pt x="230981" y="2104549"/>
                    <a:pt x="230981" y="2097881"/>
                  </a:cubicBezTo>
                  <a:close/>
                  <a:moveTo>
                    <a:pt x="305276" y="2340769"/>
                  </a:moveTo>
                  <a:cubicBezTo>
                    <a:pt x="302419" y="2336006"/>
                    <a:pt x="299561" y="2331244"/>
                    <a:pt x="296704" y="2327434"/>
                  </a:cubicBezTo>
                  <a:cubicBezTo>
                    <a:pt x="284321" y="2305526"/>
                    <a:pt x="272891" y="2283619"/>
                    <a:pt x="264319" y="2260759"/>
                  </a:cubicBezTo>
                  <a:cubicBezTo>
                    <a:pt x="254794" y="2235994"/>
                    <a:pt x="246221" y="2211229"/>
                    <a:pt x="240506" y="2186464"/>
                  </a:cubicBezTo>
                  <a:lnTo>
                    <a:pt x="551021" y="2186464"/>
                  </a:lnTo>
                  <a:lnTo>
                    <a:pt x="551974" y="2186464"/>
                  </a:lnTo>
                  <a:lnTo>
                    <a:pt x="794861" y="2186464"/>
                  </a:lnTo>
                  <a:cubicBezTo>
                    <a:pt x="791051" y="2212181"/>
                    <a:pt x="783431" y="2236946"/>
                    <a:pt x="773906" y="2260759"/>
                  </a:cubicBezTo>
                  <a:cubicBezTo>
                    <a:pt x="768191" y="2275046"/>
                    <a:pt x="761524" y="2289334"/>
                    <a:pt x="753904" y="2303621"/>
                  </a:cubicBezTo>
                  <a:lnTo>
                    <a:pt x="754856" y="2303621"/>
                  </a:lnTo>
                  <a:cubicBezTo>
                    <a:pt x="750094" y="2312194"/>
                    <a:pt x="745331" y="2319814"/>
                    <a:pt x="740569" y="2328386"/>
                  </a:cubicBezTo>
                  <a:cubicBezTo>
                    <a:pt x="737711" y="2333149"/>
                    <a:pt x="734854" y="2337911"/>
                    <a:pt x="731996" y="2341721"/>
                  </a:cubicBezTo>
                  <a:lnTo>
                    <a:pt x="305276" y="2341721"/>
                  </a:lnTo>
                  <a:close/>
                  <a:moveTo>
                    <a:pt x="158591" y="3162776"/>
                  </a:moveTo>
                  <a:cubicBezTo>
                    <a:pt x="163354" y="3130391"/>
                    <a:pt x="173831" y="3098006"/>
                    <a:pt x="190976" y="3067526"/>
                  </a:cubicBezTo>
                  <a:cubicBezTo>
                    <a:pt x="201454" y="3048476"/>
                    <a:pt x="213836" y="3029426"/>
                    <a:pt x="227171" y="3011329"/>
                  </a:cubicBezTo>
                  <a:lnTo>
                    <a:pt x="723424" y="3011329"/>
                  </a:lnTo>
                  <a:cubicBezTo>
                    <a:pt x="736759" y="3030379"/>
                    <a:pt x="749141" y="3048476"/>
                    <a:pt x="759619" y="3067526"/>
                  </a:cubicBezTo>
                  <a:cubicBezTo>
                    <a:pt x="776764" y="3098959"/>
                    <a:pt x="789146" y="3131344"/>
                    <a:pt x="795814" y="3162776"/>
                  </a:cubicBezTo>
                  <a:cubicBezTo>
                    <a:pt x="796766" y="3166586"/>
                    <a:pt x="796766" y="3170396"/>
                    <a:pt x="797719" y="3174206"/>
                  </a:cubicBezTo>
                  <a:lnTo>
                    <a:pt x="157639" y="3174206"/>
                  </a:lnTo>
                  <a:cubicBezTo>
                    <a:pt x="157639" y="3170396"/>
                    <a:pt x="157639" y="3166586"/>
                    <a:pt x="158591" y="3162776"/>
                  </a:cubicBezTo>
                  <a:close/>
                  <a:moveTo>
                    <a:pt x="236696" y="3391376"/>
                  </a:moveTo>
                  <a:cubicBezTo>
                    <a:pt x="220504" y="3369469"/>
                    <a:pt x="205264" y="3346609"/>
                    <a:pt x="193834" y="3324701"/>
                  </a:cubicBezTo>
                  <a:cubicBezTo>
                    <a:pt x="179546" y="3298031"/>
                    <a:pt x="169069" y="3271361"/>
                    <a:pt x="163354" y="3244691"/>
                  </a:cubicBezTo>
                  <a:lnTo>
                    <a:pt x="796766" y="3244691"/>
                  </a:lnTo>
                  <a:cubicBezTo>
                    <a:pt x="792004" y="3271361"/>
                    <a:pt x="782479" y="3298031"/>
                    <a:pt x="770096" y="3324701"/>
                  </a:cubicBezTo>
                  <a:cubicBezTo>
                    <a:pt x="759619" y="3347561"/>
                    <a:pt x="746284" y="3369469"/>
                    <a:pt x="730091" y="3391376"/>
                  </a:cubicBezTo>
                  <a:cubicBezTo>
                    <a:pt x="726281" y="3397091"/>
                    <a:pt x="721519" y="3402806"/>
                    <a:pt x="717709" y="3408521"/>
                  </a:cubicBezTo>
                  <a:lnTo>
                    <a:pt x="250984" y="3408521"/>
                  </a:lnTo>
                  <a:cubicBezTo>
                    <a:pt x="245269" y="3402806"/>
                    <a:pt x="240506" y="3397091"/>
                    <a:pt x="236696" y="3391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716721" y="3217932"/>
            <a:ext cx="20202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OBJECTIVE:</a:t>
            </a:r>
            <a:endParaRPr lang="en-IN" sz="2800" b="1" dirty="0"/>
          </a:p>
        </p:txBody>
      </p:sp>
      <p:sp>
        <p:nvSpPr>
          <p:cNvPr id="12" name="Rectangle 11"/>
          <p:cNvSpPr/>
          <p:nvPr/>
        </p:nvSpPr>
        <p:spPr>
          <a:xfrm>
            <a:off x="3629150" y="1703738"/>
            <a:ext cx="7582311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To utilize bioinformatics tools and computational analysis to identify potential salivary biomarkers for disease diagnosis and monitoring, enabling non-invasive and efficient biomarker discovery.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26840" y="3959478"/>
            <a:ext cx="75823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Quality control, adapter trimming, and genome mapping</a:t>
            </a:r>
            <a:r>
              <a:rPr lang="en-GB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Assessment </a:t>
            </a:r>
            <a:r>
              <a:rPr lang="en-GB" dirty="0"/>
              <a:t>of biomarker roles in disease relevance.</a:t>
            </a:r>
          </a:p>
        </p:txBody>
      </p:sp>
    </p:spTree>
    <p:extLst>
      <p:ext uri="{BB962C8B-B14F-4D97-AF65-F5344CB8AC3E}">
        <p14:creationId xmlns:p14="http://schemas.microsoft.com/office/powerpoint/2010/main" val="37895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5447" y="503157"/>
            <a:ext cx="76687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 smtClean="0"/>
              <a:t>INTRODUCTION TO </a:t>
            </a:r>
            <a:r>
              <a:rPr lang="en-GB" sz="2800" b="1" dirty="0" smtClean="0">
                <a:solidFill>
                  <a:schemeClr val="accent1">
                    <a:lumMod val="75000"/>
                  </a:schemeClr>
                </a:solidFill>
              </a:rPr>
              <a:t>BIOMARKERS</a:t>
            </a:r>
            <a:r>
              <a:rPr lang="en-GB" sz="2800" b="1" dirty="0" smtClean="0"/>
              <a:t> IN SALIVA </a:t>
            </a:r>
            <a:r>
              <a:rPr lang="en-IN" sz="2800" b="1" dirty="0" smtClean="0"/>
              <a:t>?</a:t>
            </a:r>
            <a:endParaRPr lang="en-IN" sz="2800" b="1" dirty="0"/>
          </a:p>
        </p:txBody>
      </p:sp>
      <p:sp>
        <p:nvSpPr>
          <p:cNvPr id="7" name="Rectangle 6"/>
          <p:cNvSpPr/>
          <p:nvPr/>
        </p:nvSpPr>
        <p:spPr>
          <a:xfrm>
            <a:off x="1639824" y="1491996"/>
            <a:ext cx="9241536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u="sng" dirty="0" smtClean="0"/>
              <a:t>What are Biomarkers: </a:t>
            </a:r>
          </a:p>
          <a:p>
            <a:endParaRPr lang="en-GB" b="1" i="1" u="sng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 Biomarkers </a:t>
            </a:r>
            <a:r>
              <a:rPr lang="en-GB" dirty="0"/>
              <a:t>are </a:t>
            </a:r>
            <a:r>
              <a:rPr lang="en-GB" b="1" dirty="0"/>
              <a:t>biological molecules</a:t>
            </a:r>
            <a:r>
              <a:rPr lang="en-GB" dirty="0"/>
              <a:t> found in body fluids and tissues.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 They </a:t>
            </a:r>
            <a:r>
              <a:rPr lang="en-GB" dirty="0"/>
              <a:t>indicate </a:t>
            </a:r>
            <a:r>
              <a:rPr lang="en-GB" b="1" dirty="0"/>
              <a:t>normal physiological processes, disease states, or responses to treatment</a:t>
            </a:r>
            <a:r>
              <a:rPr lang="en-GB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 Examples </a:t>
            </a:r>
            <a:r>
              <a:rPr lang="en-GB" dirty="0"/>
              <a:t>include </a:t>
            </a:r>
            <a:r>
              <a:rPr lang="en-GB" b="1" dirty="0"/>
              <a:t>proteins, nucleic acids (DNA, RNA), and metabolites</a:t>
            </a:r>
            <a:r>
              <a:rPr lang="en-GB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639824" y="3635347"/>
            <a:ext cx="10421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u="sng" dirty="0"/>
              <a:t>Why Use Saliva for Biomarkers</a:t>
            </a:r>
            <a:r>
              <a:rPr lang="en-GB" b="1" i="1" u="sng" dirty="0" smtClean="0"/>
              <a:t>?</a:t>
            </a:r>
          </a:p>
          <a:p>
            <a:endParaRPr lang="en-GB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 Non-invasive </a:t>
            </a:r>
            <a:r>
              <a:rPr lang="en-GB" dirty="0"/>
              <a:t>&amp; Easy </a:t>
            </a:r>
            <a:r>
              <a:rPr lang="en-GB" dirty="0" smtClean="0"/>
              <a:t>Collection</a:t>
            </a:r>
            <a:endParaRPr lang="en-GB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 Rich </a:t>
            </a:r>
            <a:r>
              <a:rPr lang="en-GB" dirty="0"/>
              <a:t>in Diagnostic </a:t>
            </a:r>
            <a:r>
              <a:rPr lang="en-GB" dirty="0" smtClean="0"/>
              <a:t>Molecules</a:t>
            </a:r>
            <a:endParaRPr lang="en-GB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 Cost-effective </a:t>
            </a:r>
            <a:r>
              <a:rPr lang="en-GB" dirty="0"/>
              <a:t>&amp; </a:t>
            </a:r>
            <a:r>
              <a:rPr lang="en-GB" dirty="0" smtClean="0"/>
              <a:t>Convenient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 Real-time Monitoring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-1152713" y="445838"/>
            <a:ext cx="2305426" cy="649176"/>
            <a:chOff x="0" y="507107"/>
            <a:chExt cx="2305426" cy="64917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A82C110-2304-4BD0-A1A8-E8B8141F60CD}"/>
                </a:ext>
              </a:extLst>
            </p:cNvPr>
            <p:cNvGrpSpPr/>
            <p:nvPr/>
          </p:nvGrpSpPr>
          <p:grpSpPr>
            <a:xfrm rot="5400000" flipH="1">
              <a:off x="959275" y="-234862"/>
              <a:ext cx="217981" cy="2136531"/>
              <a:chOff x="3228371" y="1912891"/>
              <a:chExt cx="981075" cy="4248150"/>
            </a:xfrm>
            <a:solidFill>
              <a:schemeClr val="accent2">
                <a:alpha val="74000"/>
              </a:schemeClr>
            </a:solidFill>
          </p:grpSpPr>
          <p:sp>
            <p:nvSpPr>
              <p:cNvPr id="4" name="Freeform: Shape 37">
                <a:extLst>
                  <a:ext uri="{FF2B5EF4-FFF2-40B4-BE49-F238E27FC236}">
                    <a16:creationId xmlns:a16="http://schemas.microsoft.com/office/drawing/2014/main" id="{ACD23151-8D4C-4421-B6CD-020C2DF8592A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38">
                <a:extLst>
                  <a:ext uri="{FF2B5EF4-FFF2-40B4-BE49-F238E27FC236}">
                    <a16:creationId xmlns:a16="http://schemas.microsoft.com/office/drawing/2014/main" id="{A2200F9E-63E5-4F6F-9509-13E64C4000FF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39">
                <a:extLst>
                  <a:ext uri="{FF2B5EF4-FFF2-40B4-BE49-F238E27FC236}">
                    <a16:creationId xmlns:a16="http://schemas.microsoft.com/office/drawing/2014/main" id="{1BE91227-4EAE-4734-A3BB-8AF88198C399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" name="Minus 8"/>
            <p:cNvSpPr/>
            <p:nvPr/>
          </p:nvSpPr>
          <p:spPr>
            <a:xfrm rot="5400000">
              <a:off x="1848835" y="699692"/>
              <a:ext cx="649176" cy="264006"/>
            </a:xfrm>
            <a:prstGeom prst="mathMinu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332872" y="4163024"/>
            <a:ext cx="2754227" cy="2146336"/>
            <a:chOff x="630551" y="2186328"/>
            <a:chExt cx="781057" cy="712776"/>
          </a:xfrm>
        </p:grpSpPr>
        <p:sp>
          <p:nvSpPr>
            <p:cNvPr id="12" name="Rectangle 11"/>
            <p:cNvSpPr/>
            <p:nvPr/>
          </p:nvSpPr>
          <p:spPr>
            <a:xfrm>
              <a:off x="630551" y="2186328"/>
              <a:ext cx="781057" cy="7127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26" name="Picture 2" descr="160+ Biomarker Icon Stock Illustrations, Royalty-Free Vector Graphics &amp;  Clip Art - iStock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848" y="2243328"/>
              <a:ext cx="664464" cy="600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47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972948" y="548623"/>
            <a:ext cx="3143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DATA </a:t>
            </a:r>
            <a:r>
              <a:rPr lang="en-IN" sz="2800" b="1" dirty="0" smtClean="0"/>
              <a:t>COLLECTIONS </a:t>
            </a:r>
            <a:endParaRPr lang="en-GB" sz="2800" b="1" dirty="0"/>
          </a:p>
        </p:txBody>
      </p:sp>
      <p:sp>
        <p:nvSpPr>
          <p:cNvPr id="35" name="Rectangle 34"/>
          <p:cNvSpPr/>
          <p:nvPr/>
        </p:nvSpPr>
        <p:spPr>
          <a:xfrm>
            <a:off x="1559167" y="113534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u="sng" dirty="0" smtClean="0"/>
              <a:t>This is the data which is collected form NCBI </a:t>
            </a:r>
          </a:p>
          <a:p>
            <a:endParaRPr lang="en-IN" b="1" i="1" u="sng" dirty="0"/>
          </a:p>
        </p:txBody>
      </p:sp>
      <p:pic>
        <p:nvPicPr>
          <p:cNvPr id="36" name="Picture 2" descr="Dna fre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48" y="54862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648585" y="5944987"/>
            <a:ext cx="509055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100" dirty="0" smtClean="0"/>
              <a:t>LINK: </a:t>
            </a:r>
            <a:r>
              <a:rPr lang="en-IN" sz="1100" i="1" dirty="0" smtClean="0">
                <a:hlinkClick r:id="rId3"/>
              </a:rPr>
              <a:t>https</a:t>
            </a:r>
            <a:r>
              <a:rPr lang="en-IN" sz="1100" i="1" dirty="0">
                <a:hlinkClick r:id="rId3"/>
              </a:rPr>
              <a:t>://www.ncbi.nlm.nih.gov/Traces/study/?</a:t>
            </a:r>
            <a:r>
              <a:rPr lang="en-IN" sz="1100" i="1" dirty="0" smtClean="0">
                <a:hlinkClick r:id="rId3"/>
              </a:rPr>
              <a:t>acc=SRP493350&amp;o=acc_s%3Aa</a:t>
            </a:r>
            <a:endParaRPr lang="en-IN" sz="1100" i="1" dirty="0" smtClean="0"/>
          </a:p>
          <a:p>
            <a:endParaRPr lang="en-IN" sz="1100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681871"/>
              </p:ext>
            </p:extLst>
          </p:nvPr>
        </p:nvGraphicFramePr>
        <p:xfrm>
          <a:off x="1970455" y="1799263"/>
          <a:ext cx="7595576" cy="4069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8894">
                  <a:extLst>
                    <a:ext uri="{9D8B030D-6E8A-4147-A177-3AD203B41FA5}">
                      <a16:colId xmlns:a16="http://schemas.microsoft.com/office/drawing/2014/main" val="4264966639"/>
                    </a:ext>
                  </a:extLst>
                </a:gridCol>
                <a:gridCol w="1898894">
                  <a:extLst>
                    <a:ext uri="{9D8B030D-6E8A-4147-A177-3AD203B41FA5}">
                      <a16:colId xmlns:a16="http://schemas.microsoft.com/office/drawing/2014/main" val="2623499562"/>
                    </a:ext>
                  </a:extLst>
                </a:gridCol>
                <a:gridCol w="1898894">
                  <a:extLst>
                    <a:ext uri="{9D8B030D-6E8A-4147-A177-3AD203B41FA5}">
                      <a16:colId xmlns:a16="http://schemas.microsoft.com/office/drawing/2014/main" val="2485648416"/>
                    </a:ext>
                  </a:extLst>
                </a:gridCol>
                <a:gridCol w="1898894">
                  <a:extLst>
                    <a:ext uri="{9D8B030D-6E8A-4147-A177-3AD203B41FA5}">
                      <a16:colId xmlns:a16="http://schemas.microsoft.com/office/drawing/2014/main" val="2209338670"/>
                    </a:ext>
                  </a:extLst>
                </a:gridCol>
              </a:tblGrid>
              <a:tr h="591912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PATIENTS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CANCER</a:t>
                      </a:r>
                      <a:r>
                        <a:rPr lang="en-IN" sz="1800" baseline="0" dirty="0" smtClean="0"/>
                        <a:t> PATIENT‘S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smtClean="0"/>
                        <a:t>CONTROL PATIENT’S 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CHRONIC</a:t>
                      </a:r>
                      <a:r>
                        <a:rPr lang="en-IN" baseline="0" dirty="0" smtClean="0"/>
                        <a:t> PATIENT‘S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39383"/>
                  </a:ext>
                </a:extLst>
              </a:tr>
              <a:tr h="342933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SRR32675086</a:t>
                      </a:r>
                      <a:endParaRPr lang="en-I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SRR32675109</a:t>
                      </a:r>
                      <a:endParaRPr lang="en-IN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380091"/>
                  </a:ext>
                </a:extLst>
              </a:tr>
              <a:tr h="342933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SRR32675085</a:t>
                      </a:r>
                      <a:endParaRPr lang="en-I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SRR32675108</a:t>
                      </a:r>
                      <a:endParaRPr lang="en-IN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80491"/>
                  </a:ext>
                </a:extLst>
              </a:tr>
              <a:tr h="342933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SRR32675084</a:t>
                      </a:r>
                      <a:endParaRPr lang="en-I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SRR32675107</a:t>
                      </a:r>
                      <a:endParaRPr lang="en-IN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649434"/>
                  </a:ext>
                </a:extLst>
              </a:tr>
              <a:tr h="342933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SRR32675083</a:t>
                      </a:r>
                      <a:endParaRPr lang="en-I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SRR32675106</a:t>
                      </a:r>
                      <a:endParaRPr lang="en-IN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652627"/>
                  </a:ext>
                </a:extLst>
              </a:tr>
              <a:tr h="342933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SRR32675082</a:t>
                      </a:r>
                      <a:endParaRPr lang="en-I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SRR32675105</a:t>
                      </a:r>
                      <a:endParaRPr lang="en-IN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618775"/>
                  </a:ext>
                </a:extLst>
              </a:tr>
              <a:tr h="342933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SRR32675067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SRR32675081</a:t>
                      </a:r>
                      <a:endParaRPr lang="en-I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SRR32675104</a:t>
                      </a:r>
                      <a:endParaRPr lang="en-IN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55138"/>
                  </a:ext>
                </a:extLst>
              </a:tr>
              <a:tr h="342933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SRR32675080</a:t>
                      </a:r>
                      <a:endParaRPr lang="en-I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SRR32675103</a:t>
                      </a:r>
                      <a:endParaRPr lang="en-IN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62876"/>
                  </a:ext>
                </a:extLst>
              </a:tr>
              <a:tr h="342933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SRR32675079</a:t>
                      </a:r>
                      <a:endParaRPr lang="en-I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SRR32675102</a:t>
                      </a:r>
                      <a:endParaRPr lang="en-IN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913237"/>
                  </a:ext>
                </a:extLst>
              </a:tr>
              <a:tr h="342933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SRR32675061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SRR32675077</a:t>
                      </a:r>
                      <a:endParaRPr lang="en-I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SRR32675101</a:t>
                      </a:r>
                      <a:endParaRPr lang="en-IN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9663576"/>
                  </a:ext>
                </a:extLst>
              </a:tr>
              <a:tr h="342933">
                <a:tc>
                  <a:txBody>
                    <a:bodyPr/>
                    <a:lstStyle/>
                    <a:p>
                      <a:pPr algn="ctr"/>
                      <a:r>
                        <a:rPr lang="en-IN" sz="1500" smtClean="0"/>
                        <a:t>10</a:t>
                      </a:r>
                      <a:endParaRPr lang="en-IN" sz="15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SRR32675076</a:t>
                      </a:r>
                      <a:endParaRPr lang="en-IN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smtClean="0"/>
                        <a:t>SRR32675099</a:t>
                      </a:r>
                      <a:endParaRPr lang="en-IN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0000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94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24145" y="410603"/>
            <a:ext cx="8505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WORKFLOW FOR FINDING BIOMARKERS USING GALAXY</a:t>
            </a:r>
            <a:endParaRPr lang="en-GB" sz="2800" b="1" dirty="0"/>
          </a:p>
        </p:txBody>
      </p:sp>
      <p:sp>
        <p:nvSpPr>
          <p:cNvPr id="7" name="Right Arrow 6"/>
          <p:cNvSpPr/>
          <p:nvPr/>
        </p:nvSpPr>
        <p:spPr>
          <a:xfrm rot="5400000">
            <a:off x="5711658" y="-1765611"/>
            <a:ext cx="694592" cy="6364789"/>
          </a:xfrm>
          <a:prstGeom prst="rightArrow">
            <a:avLst>
              <a:gd name="adj1" fmla="val 83522"/>
              <a:gd name="adj2" fmla="val 689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5711658" y="-995112"/>
            <a:ext cx="694592" cy="6364789"/>
          </a:xfrm>
          <a:prstGeom prst="rightArrow">
            <a:avLst>
              <a:gd name="adj1" fmla="val 83774"/>
              <a:gd name="adj2" fmla="val 7151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5711658" y="-194145"/>
            <a:ext cx="694592" cy="6364789"/>
          </a:xfrm>
          <a:prstGeom prst="rightArrow">
            <a:avLst>
              <a:gd name="adj1" fmla="val 83270"/>
              <a:gd name="adj2" fmla="val 7405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5400000">
            <a:off x="5715186" y="3016068"/>
            <a:ext cx="694592" cy="6407761"/>
          </a:xfrm>
          <a:prstGeom prst="rightArrow">
            <a:avLst>
              <a:gd name="adj1" fmla="val 82796"/>
              <a:gd name="adj2" fmla="val 761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11658" y="2239951"/>
            <a:ext cx="694592" cy="6400706"/>
          </a:xfrm>
          <a:prstGeom prst="rightArrow">
            <a:avLst>
              <a:gd name="adj1" fmla="val 82081"/>
              <a:gd name="adj2" fmla="val 7911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 rot="5400000">
            <a:off x="5729616" y="1439598"/>
            <a:ext cx="694592" cy="6378899"/>
          </a:xfrm>
          <a:prstGeom prst="rightArrow">
            <a:avLst>
              <a:gd name="adj1" fmla="val 82190"/>
              <a:gd name="adj2" fmla="val 7405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5711658" y="626254"/>
            <a:ext cx="694592" cy="6364789"/>
          </a:xfrm>
          <a:prstGeom prst="rightArrow">
            <a:avLst>
              <a:gd name="adj1" fmla="val 82514"/>
              <a:gd name="adj2" fmla="val 7658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088" y="779969"/>
            <a:ext cx="5027732" cy="4351338"/>
          </a:xfrm>
        </p:spPr>
        <p:txBody>
          <a:bodyPr>
            <a:no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lang="en-IN" sz="1800" b="1" dirty="0"/>
              <a:t>Raw Data </a:t>
            </a:r>
            <a:r>
              <a:rPr lang="en-IN" sz="1800" b="1" dirty="0" smtClean="0"/>
              <a:t>Input</a:t>
            </a:r>
            <a:r>
              <a:rPr lang="en-IN" sz="1800" dirty="0" smtClean="0"/>
              <a:t> </a:t>
            </a:r>
          </a:p>
          <a:p>
            <a:pPr marL="0" indent="0" algn="ctr">
              <a:lnSpc>
                <a:spcPct val="250000"/>
              </a:lnSpc>
              <a:buNone/>
            </a:pPr>
            <a:r>
              <a:rPr lang="en-IN" sz="1800" b="1" dirty="0" smtClean="0"/>
              <a:t>Quality Control</a:t>
            </a:r>
            <a:endParaRPr lang="en-IN" sz="1800" dirty="0"/>
          </a:p>
          <a:p>
            <a:pPr marL="0" indent="0" algn="ctr">
              <a:lnSpc>
                <a:spcPct val="250000"/>
              </a:lnSpc>
              <a:buNone/>
            </a:pPr>
            <a:r>
              <a:rPr lang="en-IN" sz="1800" b="1" dirty="0"/>
              <a:t>Adapter </a:t>
            </a:r>
            <a:r>
              <a:rPr lang="en-IN" sz="1800" b="1" dirty="0" smtClean="0"/>
              <a:t>Trimming</a:t>
            </a:r>
            <a:endParaRPr lang="en-IN" sz="1800" dirty="0" smtClean="0"/>
          </a:p>
          <a:p>
            <a:pPr marL="0" indent="0" algn="ctr">
              <a:lnSpc>
                <a:spcPct val="250000"/>
              </a:lnSpc>
              <a:buNone/>
            </a:pPr>
            <a:r>
              <a:rPr lang="en-IN" sz="1800" b="1" dirty="0" smtClean="0"/>
              <a:t>Mapping with Reference Genome </a:t>
            </a:r>
            <a:endParaRPr lang="en-IN" sz="1800" dirty="0" smtClean="0"/>
          </a:p>
          <a:p>
            <a:pPr marL="0" indent="0" algn="ctr">
              <a:lnSpc>
                <a:spcPct val="250000"/>
              </a:lnSpc>
              <a:buNone/>
            </a:pPr>
            <a:r>
              <a:rPr lang="en-IN" sz="1800" b="1" dirty="0" smtClean="0"/>
              <a:t>Feature Count</a:t>
            </a:r>
            <a:endParaRPr lang="en-IN" sz="1800" dirty="0" smtClean="0"/>
          </a:p>
          <a:p>
            <a:pPr marL="0" indent="0" algn="ctr">
              <a:lnSpc>
                <a:spcPct val="250000"/>
              </a:lnSpc>
              <a:buNone/>
            </a:pPr>
            <a:r>
              <a:rPr lang="en-IN" sz="1800" b="1" dirty="0" smtClean="0"/>
              <a:t>Differential Expression Analysis</a:t>
            </a:r>
            <a:endParaRPr lang="en-IN" sz="1800" dirty="0"/>
          </a:p>
          <a:p>
            <a:pPr marL="0" indent="0" algn="ctr">
              <a:lnSpc>
                <a:spcPct val="250000"/>
              </a:lnSpc>
              <a:buNone/>
            </a:pPr>
            <a:r>
              <a:rPr lang="en-IN" sz="1800" b="1" dirty="0"/>
              <a:t>Functional </a:t>
            </a:r>
            <a:r>
              <a:rPr lang="en-IN" sz="1800" b="1" dirty="0" smtClean="0"/>
              <a:t>Analysis</a:t>
            </a:r>
            <a:endParaRPr lang="en-IN" sz="1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-619023" y="347625"/>
            <a:ext cx="2305426" cy="649176"/>
            <a:chOff x="0" y="507107"/>
            <a:chExt cx="2305426" cy="6491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A82C110-2304-4BD0-A1A8-E8B8141F60CD}"/>
                </a:ext>
              </a:extLst>
            </p:cNvPr>
            <p:cNvGrpSpPr/>
            <p:nvPr/>
          </p:nvGrpSpPr>
          <p:grpSpPr>
            <a:xfrm rot="5400000" flipH="1">
              <a:off x="959275" y="-234862"/>
              <a:ext cx="217981" cy="2136531"/>
              <a:chOff x="3228371" y="1912891"/>
              <a:chExt cx="981075" cy="4248150"/>
            </a:xfrm>
            <a:solidFill>
              <a:schemeClr val="accent2">
                <a:alpha val="74000"/>
              </a:schemeClr>
            </a:solidFill>
          </p:grpSpPr>
          <p:sp>
            <p:nvSpPr>
              <p:cNvPr id="18" name="Freeform: Shape 37">
                <a:extLst>
                  <a:ext uri="{FF2B5EF4-FFF2-40B4-BE49-F238E27FC236}">
                    <a16:creationId xmlns:a16="http://schemas.microsoft.com/office/drawing/2014/main" id="{ACD23151-8D4C-4421-B6CD-020C2DF8592A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38">
                <a:extLst>
                  <a:ext uri="{FF2B5EF4-FFF2-40B4-BE49-F238E27FC236}">
                    <a16:creationId xmlns:a16="http://schemas.microsoft.com/office/drawing/2014/main" id="{A2200F9E-63E5-4F6F-9509-13E64C4000FF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39">
                <a:extLst>
                  <a:ext uri="{FF2B5EF4-FFF2-40B4-BE49-F238E27FC236}">
                    <a16:creationId xmlns:a16="http://schemas.microsoft.com/office/drawing/2014/main" id="{1BE91227-4EAE-4734-A3BB-8AF88198C399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7" name="Minus 16"/>
            <p:cNvSpPr/>
            <p:nvPr/>
          </p:nvSpPr>
          <p:spPr>
            <a:xfrm rot="5400000">
              <a:off x="1848835" y="699692"/>
              <a:ext cx="649176" cy="264006"/>
            </a:xfrm>
            <a:prstGeom prst="mathMinu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 rot="10800000">
            <a:off x="10466983" y="284647"/>
            <a:ext cx="2305426" cy="649176"/>
            <a:chOff x="0" y="507107"/>
            <a:chExt cx="2305426" cy="64917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A82C110-2304-4BD0-A1A8-E8B8141F60CD}"/>
                </a:ext>
              </a:extLst>
            </p:cNvPr>
            <p:cNvGrpSpPr/>
            <p:nvPr/>
          </p:nvGrpSpPr>
          <p:grpSpPr>
            <a:xfrm rot="5400000" flipH="1">
              <a:off x="959275" y="-234862"/>
              <a:ext cx="217981" cy="2136531"/>
              <a:chOff x="3228371" y="1912891"/>
              <a:chExt cx="981075" cy="4248150"/>
            </a:xfrm>
            <a:solidFill>
              <a:schemeClr val="accent2">
                <a:alpha val="74000"/>
              </a:schemeClr>
            </a:solidFill>
          </p:grpSpPr>
          <p:sp>
            <p:nvSpPr>
              <p:cNvPr id="24" name="Freeform: Shape 37">
                <a:extLst>
                  <a:ext uri="{FF2B5EF4-FFF2-40B4-BE49-F238E27FC236}">
                    <a16:creationId xmlns:a16="http://schemas.microsoft.com/office/drawing/2014/main" id="{ACD23151-8D4C-4421-B6CD-020C2DF8592A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38">
                <a:extLst>
                  <a:ext uri="{FF2B5EF4-FFF2-40B4-BE49-F238E27FC236}">
                    <a16:creationId xmlns:a16="http://schemas.microsoft.com/office/drawing/2014/main" id="{A2200F9E-63E5-4F6F-9509-13E64C4000FF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39">
                <a:extLst>
                  <a:ext uri="{FF2B5EF4-FFF2-40B4-BE49-F238E27FC236}">
                    <a16:creationId xmlns:a16="http://schemas.microsoft.com/office/drawing/2014/main" id="{1BE91227-4EAE-4734-A3BB-8AF88198C399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3" name="Minus 22"/>
            <p:cNvSpPr/>
            <p:nvPr/>
          </p:nvSpPr>
          <p:spPr>
            <a:xfrm rot="5400000">
              <a:off x="1848835" y="699692"/>
              <a:ext cx="649176" cy="264006"/>
            </a:xfrm>
            <a:prstGeom prst="mathMinu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42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8148" y="405442"/>
            <a:ext cx="1433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/>
              <a:t>RESULTS</a:t>
            </a:r>
            <a:endParaRPr lang="en-GB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4066501" y="152944"/>
            <a:ext cx="5199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 smtClean="0"/>
              <a:t>CANCER PATIENT AFTER TRIMMOMATIC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997278" y="342464"/>
            <a:ext cx="2305426" cy="649176"/>
            <a:chOff x="0" y="507107"/>
            <a:chExt cx="2305426" cy="64917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A82C110-2304-4BD0-A1A8-E8B8141F60CD}"/>
                </a:ext>
              </a:extLst>
            </p:cNvPr>
            <p:cNvGrpSpPr/>
            <p:nvPr/>
          </p:nvGrpSpPr>
          <p:grpSpPr>
            <a:xfrm rot="5400000" flipH="1">
              <a:off x="959275" y="-234862"/>
              <a:ext cx="217981" cy="2136531"/>
              <a:chOff x="3228371" y="1912891"/>
              <a:chExt cx="981075" cy="4248150"/>
            </a:xfrm>
            <a:solidFill>
              <a:schemeClr val="accent2">
                <a:alpha val="74000"/>
              </a:schemeClr>
            </a:solidFill>
          </p:grpSpPr>
          <p:sp>
            <p:nvSpPr>
              <p:cNvPr id="12" name="Freeform: Shape 37">
                <a:extLst>
                  <a:ext uri="{FF2B5EF4-FFF2-40B4-BE49-F238E27FC236}">
                    <a16:creationId xmlns:a16="http://schemas.microsoft.com/office/drawing/2014/main" id="{ACD23151-8D4C-4421-B6CD-020C2DF8592A}"/>
                  </a:ext>
                </a:extLst>
              </p:cNvPr>
              <p:cNvSpPr/>
              <p:nvPr/>
            </p:nvSpPr>
            <p:spPr>
              <a:xfrm>
                <a:off x="3228371" y="5656216"/>
                <a:ext cx="466725" cy="504825"/>
              </a:xfrm>
              <a:custGeom>
                <a:avLst/>
                <a:gdLst>
                  <a:gd name="connsiteX0" fmla="*/ 356711 w 466725"/>
                  <a:gd name="connsiteY0" fmla="*/ 7144 h 504825"/>
                  <a:gd name="connsiteX1" fmla="*/ 7144 w 466725"/>
                  <a:gd name="connsiteY1" fmla="*/ 506254 h 504825"/>
                  <a:gd name="connsiteX2" fmla="*/ 156686 w 466725"/>
                  <a:gd name="connsiteY2" fmla="*/ 506254 h 504825"/>
                  <a:gd name="connsiteX3" fmla="*/ 466249 w 466725"/>
                  <a:gd name="connsiteY3" fmla="*/ 97631 h 504825"/>
                  <a:gd name="connsiteX4" fmla="*/ 436721 w 466725"/>
                  <a:gd name="connsiteY4" fmla="*/ 72866 h 504825"/>
                  <a:gd name="connsiteX5" fmla="*/ 356711 w 466725"/>
                  <a:gd name="connsiteY5" fmla="*/ 7144 h 50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6725" h="504825">
                    <a:moveTo>
                      <a:pt x="356711" y="7144"/>
                    </a:moveTo>
                    <a:cubicBezTo>
                      <a:pt x="176689" y="160496"/>
                      <a:pt x="7144" y="320516"/>
                      <a:pt x="7144" y="506254"/>
                    </a:cubicBezTo>
                    <a:lnTo>
                      <a:pt x="156686" y="506254"/>
                    </a:lnTo>
                    <a:cubicBezTo>
                      <a:pt x="156686" y="372904"/>
                      <a:pt x="301466" y="238601"/>
                      <a:pt x="466249" y="97631"/>
                    </a:cubicBezTo>
                    <a:cubicBezTo>
                      <a:pt x="456724" y="89059"/>
                      <a:pt x="446246" y="81439"/>
                      <a:pt x="436721" y="72866"/>
                    </a:cubicBezTo>
                    <a:cubicBezTo>
                      <a:pt x="409099" y="50959"/>
                      <a:pt x="382429" y="29051"/>
                      <a:pt x="356711" y="714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38">
                <a:extLst>
                  <a:ext uri="{FF2B5EF4-FFF2-40B4-BE49-F238E27FC236}">
                    <a16:creationId xmlns:a16="http://schemas.microsoft.com/office/drawing/2014/main" id="{A2200F9E-63E5-4F6F-9509-13E64C4000FF}"/>
                  </a:ext>
                </a:extLst>
              </p:cNvPr>
              <p:cNvSpPr/>
              <p:nvPr/>
            </p:nvSpPr>
            <p:spPr>
              <a:xfrm>
                <a:off x="3314064" y="1912891"/>
                <a:ext cx="409575" cy="552450"/>
              </a:xfrm>
              <a:custGeom>
                <a:avLst/>
                <a:gdLst>
                  <a:gd name="connsiteX0" fmla="*/ 310071 w 409575"/>
                  <a:gd name="connsiteY0" fmla="*/ 548164 h 552450"/>
                  <a:gd name="connsiteX1" fmla="*/ 325311 w 409575"/>
                  <a:gd name="connsiteY1" fmla="*/ 530066 h 552450"/>
                  <a:gd name="connsiteX2" fmla="*/ 402464 w 409575"/>
                  <a:gd name="connsiteY2" fmla="*/ 441484 h 552450"/>
                  <a:gd name="connsiteX3" fmla="*/ 203391 w 409575"/>
                  <a:gd name="connsiteY3" fmla="*/ 221456 h 552450"/>
                  <a:gd name="connsiteX4" fmla="*/ 172911 w 409575"/>
                  <a:gd name="connsiteY4" fmla="*/ 7144 h 552450"/>
                  <a:gd name="connsiteX5" fmla="*/ 7176 w 409575"/>
                  <a:gd name="connsiteY5" fmla="*/ 7144 h 552450"/>
                  <a:gd name="connsiteX6" fmla="*/ 79566 w 409575"/>
                  <a:gd name="connsiteY6" fmla="*/ 294799 h 552450"/>
                  <a:gd name="connsiteX7" fmla="*/ 310071 w 409575"/>
                  <a:gd name="connsiteY7" fmla="*/ 54816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9575" h="552450">
                    <a:moveTo>
                      <a:pt x="310071" y="548164"/>
                    </a:moveTo>
                    <a:cubicBezTo>
                      <a:pt x="314834" y="542449"/>
                      <a:pt x="320549" y="535781"/>
                      <a:pt x="325311" y="530066"/>
                    </a:cubicBezTo>
                    <a:cubicBezTo>
                      <a:pt x="351029" y="500539"/>
                      <a:pt x="376746" y="471011"/>
                      <a:pt x="402464" y="441484"/>
                    </a:cubicBezTo>
                    <a:cubicBezTo>
                      <a:pt x="329121" y="370046"/>
                      <a:pt x="240539" y="306229"/>
                      <a:pt x="203391" y="221456"/>
                    </a:cubicBezTo>
                    <a:cubicBezTo>
                      <a:pt x="172911" y="151924"/>
                      <a:pt x="165291" y="79534"/>
                      <a:pt x="172911" y="7144"/>
                    </a:cubicBezTo>
                    <a:lnTo>
                      <a:pt x="7176" y="7144"/>
                    </a:lnTo>
                    <a:cubicBezTo>
                      <a:pt x="6224" y="98584"/>
                      <a:pt x="26226" y="195739"/>
                      <a:pt x="79566" y="294799"/>
                    </a:cubicBezTo>
                    <a:cubicBezTo>
                      <a:pt x="131954" y="391954"/>
                      <a:pt x="227204" y="468154"/>
                      <a:pt x="310071" y="54816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39">
                <a:extLst>
                  <a:ext uri="{FF2B5EF4-FFF2-40B4-BE49-F238E27FC236}">
                    <a16:creationId xmlns:a16="http://schemas.microsoft.com/office/drawing/2014/main" id="{1BE91227-4EAE-4734-A3BB-8AF88198C399}"/>
                  </a:ext>
                </a:extLst>
              </p:cNvPr>
              <p:cNvSpPr/>
              <p:nvPr/>
            </p:nvSpPr>
            <p:spPr>
              <a:xfrm>
                <a:off x="3228371" y="1912891"/>
                <a:ext cx="981075" cy="4248150"/>
              </a:xfrm>
              <a:custGeom>
                <a:avLst/>
                <a:gdLst>
                  <a:gd name="connsiteX0" fmla="*/ 621506 w 981075"/>
                  <a:gd name="connsiteY0" fmla="*/ 3748564 h 4248150"/>
                  <a:gd name="connsiteX1" fmla="*/ 610076 w 981075"/>
                  <a:gd name="connsiteY1" fmla="*/ 3739039 h 4248150"/>
                  <a:gd name="connsiteX2" fmla="*/ 598646 w 981075"/>
                  <a:gd name="connsiteY2" fmla="*/ 3729514 h 4248150"/>
                  <a:gd name="connsiteX3" fmla="*/ 559594 w 981075"/>
                  <a:gd name="connsiteY3" fmla="*/ 3697129 h 4248150"/>
                  <a:gd name="connsiteX4" fmla="*/ 489109 w 981075"/>
                  <a:gd name="connsiteY4" fmla="*/ 3638074 h 4248150"/>
                  <a:gd name="connsiteX5" fmla="*/ 477679 w 981075"/>
                  <a:gd name="connsiteY5" fmla="*/ 3628549 h 4248150"/>
                  <a:gd name="connsiteX6" fmla="*/ 466249 w 981075"/>
                  <a:gd name="connsiteY6" fmla="*/ 3619024 h 4248150"/>
                  <a:gd name="connsiteX7" fmla="*/ 313849 w 981075"/>
                  <a:gd name="connsiteY7" fmla="*/ 3479959 h 4248150"/>
                  <a:gd name="connsiteX8" fmla="*/ 658654 w 981075"/>
                  <a:gd name="connsiteY8" fmla="*/ 3479959 h 4248150"/>
                  <a:gd name="connsiteX9" fmla="*/ 512921 w 981075"/>
                  <a:gd name="connsiteY9" fmla="*/ 3619024 h 4248150"/>
                  <a:gd name="connsiteX10" fmla="*/ 582454 w 981075"/>
                  <a:gd name="connsiteY10" fmla="*/ 3676174 h 4248150"/>
                  <a:gd name="connsiteX11" fmla="*/ 622459 w 981075"/>
                  <a:gd name="connsiteY11" fmla="*/ 3709511 h 4248150"/>
                  <a:gd name="connsiteX12" fmla="*/ 950119 w 981075"/>
                  <a:gd name="connsiteY12" fmla="*/ 3202781 h 4248150"/>
                  <a:gd name="connsiteX13" fmla="*/ 625316 w 981075"/>
                  <a:gd name="connsiteY13" fmla="*/ 2696051 h 4248150"/>
                  <a:gd name="connsiteX14" fmla="*/ 531971 w 981075"/>
                  <a:gd name="connsiteY14" fmla="*/ 2772251 h 4248150"/>
                  <a:gd name="connsiteX15" fmla="*/ 514826 w 981075"/>
                  <a:gd name="connsiteY15" fmla="*/ 2785586 h 4248150"/>
                  <a:gd name="connsiteX16" fmla="*/ 668179 w 981075"/>
                  <a:gd name="connsiteY16" fmla="*/ 2940844 h 4248150"/>
                  <a:gd name="connsiteX17" fmla="*/ 288131 w 981075"/>
                  <a:gd name="connsiteY17" fmla="*/ 2940844 h 4248150"/>
                  <a:gd name="connsiteX18" fmla="*/ 466249 w 981075"/>
                  <a:gd name="connsiteY18" fmla="*/ 2783681 h 4248150"/>
                  <a:gd name="connsiteX19" fmla="*/ 477679 w 981075"/>
                  <a:gd name="connsiteY19" fmla="*/ 2774156 h 4248150"/>
                  <a:gd name="connsiteX20" fmla="*/ 490061 w 981075"/>
                  <a:gd name="connsiteY20" fmla="*/ 2764631 h 4248150"/>
                  <a:gd name="connsiteX21" fmla="*/ 508159 w 981075"/>
                  <a:gd name="connsiteY21" fmla="*/ 2750344 h 4248150"/>
                  <a:gd name="connsiteX22" fmla="*/ 601504 w 981075"/>
                  <a:gd name="connsiteY22" fmla="*/ 2675096 h 4248150"/>
                  <a:gd name="connsiteX23" fmla="*/ 612934 w 981075"/>
                  <a:gd name="connsiteY23" fmla="*/ 2665571 h 4248150"/>
                  <a:gd name="connsiteX24" fmla="*/ 624364 w 981075"/>
                  <a:gd name="connsiteY24" fmla="*/ 2656046 h 4248150"/>
                  <a:gd name="connsiteX25" fmla="*/ 914876 w 981075"/>
                  <a:gd name="connsiteY25" fmla="*/ 2303621 h 4248150"/>
                  <a:gd name="connsiteX26" fmla="*/ 913924 w 981075"/>
                  <a:gd name="connsiteY26" fmla="*/ 2303621 h 4248150"/>
                  <a:gd name="connsiteX27" fmla="*/ 947261 w 981075"/>
                  <a:gd name="connsiteY27" fmla="*/ 2136934 h 4248150"/>
                  <a:gd name="connsiteX28" fmla="*/ 926306 w 981075"/>
                  <a:gd name="connsiteY28" fmla="*/ 1998821 h 4248150"/>
                  <a:gd name="connsiteX29" fmla="*/ 927259 w 981075"/>
                  <a:gd name="connsiteY29" fmla="*/ 1998821 h 4248150"/>
                  <a:gd name="connsiteX30" fmla="*/ 669131 w 981075"/>
                  <a:gd name="connsiteY30" fmla="*/ 1666399 h 4248150"/>
                  <a:gd name="connsiteX31" fmla="*/ 657701 w 981075"/>
                  <a:gd name="connsiteY31" fmla="*/ 1656874 h 4248150"/>
                  <a:gd name="connsiteX32" fmla="*/ 646271 w 981075"/>
                  <a:gd name="connsiteY32" fmla="*/ 1647349 h 4248150"/>
                  <a:gd name="connsiteX33" fmla="*/ 583406 w 981075"/>
                  <a:gd name="connsiteY33" fmla="*/ 1596866 h 4248150"/>
                  <a:gd name="connsiteX34" fmla="*/ 534829 w 981075"/>
                  <a:gd name="connsiteY34" fmla="*/ 1557814 h 4248150"/>
                  <a:gd name="connsiteX35" fmla="*/ 523399 w 981075"/>
                  <a:gd name="connsiteY35" fmla="*/ 1548289 h 4248150"/>
                  <a:gd name="connsiteX36" fmla="*/ 511969 w 981075"/>
                  <a:gd name="connsiteY36" fmla="*/ 1538764 h 4248150"/>
                  <a:gd name="connsiteX37" fmla="*/ 356711 w 981075"/>
                  <a:gd name="connsiteY37" fmla="*/ 1390174 h 4248150"/>
                  <a:gd name="connsiteX38" fmla="*/ 708184 w 981075"/>
                  <a:gd name="connsiteY38" fmla="*/ 1390174 h 4248150"/>
                  <a:gd name="connsiteX39" fmla="*/ 558641 w 981075"/>
                  <a:gd name="connsiteY39" fmla="*/ 1538764 h 4248150"/>
                  <a:gd name="connsiteX40" fmla="*/ 605314 w 981075"/>
                  <a:gd name="connsiteY40" fmla="*/ 1575911 h 4248150"/>
                  <a:gd name="connsiteX41" fmla="*/ 670084 w 981075"/>
                  <a:gd name="connsiteY41" fmla="*/ 1628299 h 4248150"/>
                  <a:gd name="connsiteX42" fmla="*/ 962501 w 981075"/>
                  <a:gd name="connsiteY42" fmla="*/ 1119664 h 4248150"/>
                  <a:gd name="connsiteX43" fmla="*/ 636746 w 981075"/>
                  <a:gd name="connsiteY43" fmla="*/ 585311 h 4248150"/>
                  <a:gd name="connsiteX44" fmla="*/ 579596 w 981075"/>
                  <a:gd name="connsiteY44" fmla="*/ 651034 h 4248150"/>
                  <a:gd name="connsiteX45" fmla="*/ 543401 w 981075"/>
                  <a:gd name="connsiteY45" fmla="*/ 691991 h 4248150"/>
                  <a:gd name="connsiteX46" fmla="*/ 715804 w 981075"/>
                  <a:gd name="connsiteY46" fmla="*/ 880586 h 4248150"/>
                  <a:gd name="connsiteX47" fmla="*/ 350044 w 981075"/>
                  <a:gd name="connsiteY47" fmla="*/ 880586 h 4248150"/>
                  <a:gd name="connsiteX48" fmla="*/ 500539 w 981075"/>
                  <a:gd name="connsiteY48" fmla="*/ 693896 h 4248150"/>
                  <a:gd name="connsiteX49" fmla="*/ 510064 w 981075"/>
                  <a:gd name="connsiteY49" fmla="*/ 682466 h 4248150"/>
                  <a:gd name="connsiteX50" fmla="*/ 519589 w 981075"/>
                  <a:gd name="connsiteY50" fmla="*/ 671036 h 4248150"/>
                  <a:gd name="connsiteX51" fmla="*/ 552926 w 981075"/>
                  <a:gd name="connsiteY51" fmla="*/ 633889 h 4248150"/>
                  <a:gd name="connsiteX52" fmla="*/ 612934 w 981075"/>
                  <a:gd name="connsiteY52" fmla="*/ 565309 h 4248150"/>
                  <a:gd name="connsiteX53" fmla="*/ 622459 w 981075"/>
                  <a:gd name="connsiteY53" fmla="*/ 553879 h 4248150"/>
                  <a:gd name="connsiteX54" fmla="*/ 631984 w 981075"/>
                  <a:gd name="connsiteY54" fmla="*/ 542449 h 4248150"/>
                  <a:gd name="connsiteX55" fmla="*/ 823436 w 981075"/>
                  <a:gd name="connsiteY55" fmla="*/ 295751 h 4248150"/>
                  <a:gd name="connsiteX56" fmla="*/ 911066 w 981075"/>
                  <a:gd name="connsiteY56" fmla="*/ 7144 h 4248150"/>
                  <a:gd name="connsiteX57" fmla="*/ 769144 w 981075"/>
                  <a:gd name="connsiteY57" fmla="*/ 7144 h 4248150"/>
                  <a:gd name="connsiteX58" fmla="*/ 696754 w 981075"/>
                  <a:gd name="connsiteY58" fmla="*/ 224314 h 4248150"/>
                  <a:gd name="connsiteX59" fmla="*/ 531019 w 981075"/>
                  <a:gd name="connsiteY59" fmla="*/ 439579 h 4248150"/>
                  <a:gd name="connsiteX60" fmla="*/ 521494 w 981075"/>
                  <a:gd name="connsiteY60" fmla="*/ 451009 h 4248150"/>
                  <a:gd name="connsiteX61" fmla="*/ 511969 w 981075"/>
                  <a:gd name="connsiteY61" fmla="*/ 462439 h 4248150"/>
                  <a:gd name="connsiteX62" fmla="*/ 437674 w 981075"/>
                  <a:gd name="connsiteY62" fmla="*/ 547211 h 4248150"/>
                  <a:gd name="connsiteX63" fmla="*/ 418624 w 981075"/>
                  <a:gd name="connsiteY63" fmla="*/ 568166 h 4248150"/>
                  <a:gd name="connsiteX64" fmla="*/ 409099 w 981075"/>
                  <a:gd name="connsiteY64" fmla="*/ 579596 h 4248150"/>
                  <a:gd name="connsiteX65" fmla="*/ 399574 w 981075"/>
                  <a:gd name="connsiteY65" fmla="*/ 591026 h 4248150"/>
                  <a:gd name="connsiteX66" fmla="*/ 102394 w 981075"/>
                  <a:gd name="connsiteY66" fmla="*/ 1115854 h 4248150"/>
                  <a:gd name="connsiteX67" fmla="*/ 399574 w 981075"/>
                  <a:gd name="connsiteY67" fmla="*/ 1623536 h 4248150"/>
                  <a:gd name="connsiteX68" fmla="*/ 411004 w 981075"/>
                  <a:gd name="connsiteY68" fmla="*/ 1633061 h 4248150"/>
                  <a:gd name="connsiteX69" fmla="*/ 422434 w 981075"/>
                  <a:gd name="connsiteY69" fmla="*/ 1642586 h 4248150"/>
                  <a:gd name="connsiteX70" fmla="*/ 485299 w 981075"/>
                  <a:gd name="connsiteY70" fmla="*/ 1693069 h 4248150"/>
                  <a:gd name="connsiteX71" fmla="*/ 534829 w 981075"/>
                  <a:gd name="connsiteY71" fmla="*/ 1733074 h 4248150"/>
                  <a:gd name="connsiteX72" fmla="*/ 547211 w 981075"/>
                  <a:gd name="connsiteY72" fmla="*/ 1742599 h 4248150"/>
                  <a:gd name="connsiteX73" fmla="*/ 558641 w 981075"/>
                  <a:gd name="connsiteY73" fmla="*/ 1752124 h 4248150"/>
                  <a:gd name="connsiteX74" fmla="*/ 707231 w 981075"/>
                  <a:gd name="connsiteY74" fmla="*/ 1894046 h 4248150"/>
                  <a:gd name="connsiteX75" fmla="*/ 338614 w 981075"/>
                  <a:gd name="connsiteY75" fmla="*/ 1894046 h 4248150"/>
                  <a:gd name="connsiteX76" fmla="*/ 509111 w 981075"/>
                  <a:gd name="connsiteY76" fmla="*/ 1751171 h 4248150"/>
                  <a:gd name="connsiteX77" fmla="*/ 462439 w 981075"/>
                  <a:gd name="connsiteY77" fmla="*/ 1714024 h 4248150"/>
                  <a:gd name="connsiteX78" fmla="*/ 396716 w 981075"/>
                  <a:gd name="connsiteY78" fmla="*/ 1660684 h 4248150"/>
                  <a:gd name="connsiteX79" fmla="*/ 81439 w 981075"/>
                  <a:gd name="connsiteY79" fmla="*/ 2095024 h 4248150"/>
                  <a:gd name="connsiteX80" fmla="*/ 368141 w 981075"/>
                  <a:gd name="connsiteY80" fmla="*/ 2641759 h 4248150"/>
                  <a:gd name="connsiteX81" fmla="*/ 388144 w 981075"/>
                  <a:gd name="connsiteY81" fmla="*/ 2625566 h 4248150"/>
                  <a:gd name="connsiteX82" fmla="*/ 479584 w 981075"/>
                  <a:gd name="connsiteY82" fmla="*/ 2552224 h 4248150"/>
                  <a:gd name="connsiteX83" fmla="*/ 350996 w 981075"/>
                  <a:gd name="connsiteY83" fmla="*/ 2404586 h 4248150"/>
                  <a:gd name="connsiteX84" fmla="*/ 680561 w 981075"/>
                  <a:gd name="connsiteY84" fmla="*/ 2404586 h 4248150"/>
                  <a:gd name="connsiteX85" fmla="*/ 524351 w 981075"/>
                  <a:gd name="connsiteY85" fmla="*/ 2554129 h 4248150"/>
                  <a:gd name="connsiteX86" fmla="*/ 512921 w 981075"/>
                  <a:gd name="connsiteY86" fmla="*/ 2563654 h 4248150"/>
                  <a:gd name="connsiteX87" fmla="*/ 501491 w 981075"/>
                  <a:gd name="connsiteY87" fmla="*/ 2573179 h 4248150"/>
                  <a:gd name="connsiteX88" fmla="*/ 410051 w 981075"/>
                  <a:gd name="connsiteY88" fmla="*/ 2646521 h 4248150"/>
                  <a:gd name="connsiteX89" fmla="*/ 390049 w 981075"/>
                  <a:gd name="connsiteY89" fmla="*/ 2662714 h 4248150"/>
                  <a:gd name="connsiteX90" fmla="*/ 378619 w 981075"/>
                  <a:gd name="connsiteY90" fmla="*/ 2672239 h 4248150"/>
                  <a:gd name="connsiteX91" fmla="*/ 367189 w 981075"/>
                  <a:gd name="connsiteY91" fmla="*/ 2681764 h 4248150"/>
                  <a:gd name="connsiteX92" fmla="*/ 7144 w 981075"/>
                  <a:gd name="connsiteY92" fmla="*/ 3192304 h 4248150"/>
                  <a:gd name="connsiteX93" fmla="*/ 355759 w 981075"/>
                  <a:gd name="connsiteY93" fmla="*/ 3710464 h 4248150"/>
                  <a:gd name="connsiteX94" fmla="*/ 367189 w 981075"/>
                  <a:gd name="connsiteY94" fmla="*/ 3719989 h 4248150"/>
                  <a:gd name="connsiteX95" fmla="*/ 378619 w 981075"/>
                  <a:gd name="connsiteY95" fmla="*/ 3729514 h 4248150"/>
                  <a:gd name="connsiteX96" fmla="*/ 456724 w 981075"/>
                  <a:gd name="connsiteY96" fmla="*/ 3794284 h 4248150"/>
                  <a:gd name="connsiteX97" fmla="*/ 488156 w 981075"/>
                  <a:gd name="connsiteY97" fmla="*/ 3820001 h 4248150"/>
                  <a:gd name="connsiteX98" fmla="*/ 499586 w 981075"/>
                  <a:gd name="connsiteY98" fmla="*/ 3829526 h 4248150"/>
                  <a:gd name="connsiteX99" fmla="*/ 511016 w 981075"/>
                  <a:gd name="connsiteY99" fmla="*/ 3839051 h 4248150"/>
                  <a:gd name="connsiteX100" fmla="*/ 830104 w 981075"/>
                  <a:gd name="connsiteY100" fmla="*/ 4247674 h 4248150"/>
                  <a:gd name="connsiteX101" fmla="*/ 979646 w 981075"/>
                  <a:gd name="connsiteY101" fmla="*/ 4247674 h 4248150"/>
                  <a:gd name="connsiteX102" fmla="*/ 621506 w 981075"/>
                  <a:gd name="connsiteY102" fmla="*/ 3748564 h 4248150"/>
                  <a:gd name="connsiteX103" fmla="*/ 252889 w 981075"/>
                  <a:gd name="connsiteY103" fmla="*/ 1080611 h 4248150"/>
                  <a:gd name="connsiteX104" fmla="*/ 285274 w 981075"/>
                  <a:gd name="connsiteY104" fmla="*/ 985361 h 4248150"/>
                  <a:gd name="connsiteX105" fmla="*/ 307181 w 981075"/>
                  <a:gd name="connsiteY105" fmla="*/ 944404 h 4248150"/>
                  <a:gd name="connsiteX106" fmla="*/ 759619 w 981075"/>
                  <a:gd name="connsiteY106" fmla="*/ 944404 h 4248150"/>
                  <a:gd name="connsiteX107" fmla="*/ 780574 w 981075"/>
                  <a:gd name="connsiteY107" fmla="*/ 985361 h 4248150"/>
                  <a:gd name="connsiteX108" fmla="*/ 810101 w 981075"/>
                  <a:gd name="connsiteY108" fmla="*/ 1080611 h 4248150"/>
                  <a:gd name="connsiteX109" fmla="*/ 812006 w 981075"/>
                  <a:gd name="connsiteY109" fmla="*/ 1099661 h 4248150"/>
                  <a:gd name="connsiteX110" fmla="*/ 250031 w 981075"/>
                  <a:gd name="connsiteY110" fmla="*/ 1099661 h 4248150"/>
                  <a:gd name="connsiteX111" fmla="*/ 252889 w 981075"/>
                  <a:gd name="connsiteY111" fmla="*/ 1080611 h 4248150"/>
                  <a:gd name="connsiteX112" fmla="*/ 306229 w 981075"/>
                  <a:gd name="connsiteY112" fmla="*/ 1319689 h 4248150"/>
                  <a:gd name="connsiteX113" fmla="*/ 273844 w 981075"/>
                  <a:gd name="connsiteY113" fmla="*/ 1253014 h 4248150"/>
                  <a:gd name="connsiteX114" fmla="*/ 252889 w 981075"/>
                  <a:gd name="connsiteY114" fmla="*/ 1167289 h 4248150"/>
                  <a:gd name="connsiteX115" fmla="*/ 809149 w 981075"/>
                  <a:gd name="connsiteY115" fmla="*/ 1167289 h 4248150"/>
                  <a:gd name="connsiteX116" fmla="*/ 787241 w 981075"/>
                  <a:gd name="connsiteY116" fmla="*/ 1253014 h 4248150"/>
                  <a:gd name="connsiteX117" fmla="*/ 754856 w 981075"/>
                  <a:gd name="connsiteY117" fmla="*/ 1319689 h 4248150"/>
                  <a:gd name="connsiteX118" fmla="*/ 753904 w 981075"/>
                  <a:gd name="connsiteY118" fmla="*/ 1321594 h 4248150"/>
                  <a:gd name="connsiteX119" fmla="*/ 308134 w 981075"/>
                  <a:gd name="connsiteY119" fmla="*/ 1321594 h 4248150"/>
                  <a:gd name="connsiteX120" fmla="*/ 306229 w 981075"/>
                  <a:gd name="connsiteY120" fmla="*/ 1319689 h 4248150"/>
                  <a:gd name="connsiteX121" fmla="*/ 230981 w 981075"/>
                  <a:gd name="connsiteY121" fmla="*/ 2097881 h 4248150"/>
                  <a:gd name="connsiteX122" fmla="*/ 230981 w 981075"/>
                  <a:gd name="connsiteY122" fmla="*/ 2097881 h 4248150"/>
                  <a:gd name="connsiteX123" fmla="*/ 255746 w 981075"/>
                  <a:gd name="connsiteY123" fmla="*/ 2002631 h 4248150"/>
                  <a:gd name="connsiteX124" fmla="*/ 279559 w 981075"/>
                  <a:gd name="connsiteY124" fmla="*/ 1963579 h 4248150"/>
                  <a:gd name="connsiteX125" fmla="*/ 751999 w 981075"/>
                  <a:gd name="connsiteY125" fmla="*/ 1963579 h 4248150"/>
                  <a:gd name="connsiteX126" fmla="*/ 769144 w 981075"/>
                  <a:gd name="connsiteY126" fmla="*/ 1997869 h 4248150"/>
                  <a:gd name="connsiteX127" fmla="*/ 769144 w 981075"/>
                  <a:gd name="connsiteY127" fmla="*/ 1997869 h 4248150"/>
                  <a:gd name="connsiteX128" fmla="*/ 771049 w 981075"/>
                  <a:gd name="connsiteY128" fmla="*/ 2002631 h 4248150"/>
                  <a:gd name="connsiteX129" fmla="*/ 796766 w 981075"/>
                  <a:gd name="connsiteY129" fmla="*/ 2097881 h 4248150"/>
                  <a:gd name="connsiteX130" fmla="*/ 798671 w 981075"/>
                  <a:gd name="connsiteY130" fmla="*/ 2118836 h 4248150"/>
                  <a:gd name="connsiteX131" fmla="*/ 551974 w 981075"/>
                  <a:gd name="connsiteY131" fmla="*/ 2118836 h 4248150"/>
                  <a:gd name="connsiteX132" fmla="*/ 551021 w 981075"/>
                  <a:gd name="connsiteY132" fmla="*/ 2118836 h 4248150"/>
                  <a:gd name="connsiteX133" fmla="*/ 231934 w 981075"/>
                  <a:gd name="connsiteY133" fmla="*/ 2118836 h 4248150"/>
                  <a:gd name="connsiteX134" fmla="*/ 230981 w 981075"/>
                  <a:gd name="connsiteY134" fmla="*/ 2097881 h 4248150"/>
                  <a:gd name="connsiteX135" fmla="*/ 305276 w 981075"/>
                  <a:gd name="connsiteY135" fmla="*/ 2340769 h 4248150"/>
                  <a:gd name="connsiteX136" fmla="*/ 296704 w 981075"/>
                  <a:gd name="connsiteY136" fmla="*/ 2327434 h 4248150"/>
                  <a:gd name="connsiteX137" fmla="*/ 264319 w 981075"/>
                  <a:gd name="connsiteY137" fmla="*/ 2260759 h 4248150"/>
                  <a:gd name="connsiteX138" fmla="*/ 240506 w 981075"/>
                  <a:gd name="connsiteY138" fmla="*/ 2186464 h 4248150"/>
                  <a:gd name="connsiteX139" fmla="*/ 551021 w 981075"/>
                  <a:gd name="connsiteY139" fmla="*/ 2186464 h 4248150"/>
                  <a:gd name="connsiteX140" fmla="*/ 551974 w 981075"/>
                  <a:gd name="connsiteY140" fmla="*/ 2186464 h 4248150"/>
                  <a:gd name="connsiteX141" fmla="*/ 794861 w 981075"/>
                  <a:gd name="connsiteY141" fmla="*/ 2186464 h 4248150"/>
                  <a:gd name="connsiteX142" fmla="*/ 773906 w 981075"/>
                  <a:gd name="connsiteY142" fmla="*/ 2260759 h 4248150"/>
                  <a:gd name="connsiteX143" fmla="*/ 753904 w 981075"/>
                  <a:gd name="connsiteY143" fmla="*/ 2303621 h 4248150"/>
                  <a:gd name="connsiteX144" fmla="*/ 754856 w 981075"/>
                  <a:gd name="connsiteY144" fmla="*/ 2303621 h 4248150"/>
                  <a:gd name="connsiteX145" fmla="*/ 740569 w 981075"/>
                  <a:gd name="connsiteY145" fmla="*/ 2328386 h 4248150"/>
                  <a:gd name="connsiteX146" fmla="*/ 731996 w 981075"/>
                  <a:gd name="connsiteY146" fmla="*/ 2341721 h 4248150"/>
                  <a:gd name="connsiteX147" fmla="*/ 305276 w 981075"/>
                  <a:gd name="connsiteY147" fmla="*/ 2341721 h 4248150"/>
                  <a:gd name="connsiteX148" fmla="*/ 158591 w 981075"/>
                  <a:gd name="connsiteY148" fmla="*/ 3162776 h 4248150"/>
                  <a:gd name="connsiteX149" fmla="*/ 190976 w 981075"/>
                  <a:gd name="connsiteY149" fmla="*/ 3067526 h 4248150"/>
                  <a:gd name="connsiteX150" fmla="*/ 227171 w 981075"/>
                  <a:gd name="connsiteY150" fmla="*/ 3011329 h 4248150"/>
                  <a:gd name="connsiteX151" fmla="*/ 723424 w 981075"/>
                  <a:gd name="connsiteY151" fmla="*/ 3011329 h 4248150"/>
                  <a:gd name="connsiteX152" fmla="*/ 759619 w 981075"/>
                  <a:gd name="connsiteY152" fmla="*/ 3067526 h 4248150"/>
                  <a:gd name="connsiteX153" fmla="*/ 795814 w 981075"/>
                  <a:gd name="connsiteY153" fmla="*/ 3162776 h 4248150"/>
                  <a:gd name="connsiteX154" fmla="*/ 797719 w 981075"/>
                  <a:gd name="connsiteY154" fmla="*/ 3174206 h 4248150"/>
                  <a:gd name="connsiteX155" fmla="*/ 157639 w 981075"/>
                  <a:gd name="connsiteY155" fmla="*/ 3174206 h 4248150"/>
                  <a:gd name="connsiteX156" fmla="*/ 158591 w 981075"/>
                  <a:gd name="connsiteY156" fmla="*/ 3162776 h 4248150"/>
                  <a:gd name="connsiteX157" fmla="*/ 236696 w 981075"/>
                  <a:gd name="connsiteY157" fmla="*/ 3391376 h 4248150"/>
                  <a:gd name="connsiteX158" fmla="*/ 193834 w 981075"/>
                  <a:gd name="connsiteY158" fmla="*/ 3324701 h 4248150"/>
                  <a:gd name="connsiteX159" fmla="*/ 163354 w 981075"/>
                  <a:gd name="connsiteY159" fmla="*/ 3244691 h 4248150"/>
                  <a:gd name="connsiteX160" fmla="*/ 796766 w 981075"/>
                  <a:gd name="connsiteY160" fmla="*/ 3244691 h 4248150"/>
                  <a:gd name="connsiteX161" fmla="*/ 770096 w 981075"/>
                  <a:gd name="connsiteY161" fmla="*/ 3324701 h 4248150"/>
                  <a:gd name="connsiteX162" fmla="*/ 730091 w 981075"/>
                  <a:gd name="connsiteY162" fmla="*/ 3391376 h 4248150"/>
                  <a:gd name="connsiteX163" fmla="*/ 717709 w 981075"/>
                  <a:gd name="connsiteY163" fmla="*/ 3408521 h 4248150"/>
                  <a:gd name="connsiteX164" fmla="*/ 250984 w 981075"/>
                  <a:gd name="connsiteY164" fmla="*/ 3408521 h 4248150"/>
                  <a:gd name="connsiteX165" fmla="*/ 236696 w 981075"/>
                  <a:gd name="connsiteY165" fmla="*/ 3391376 h 424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981075" h="4248150">
                    <a:moveTo>
                      <a:pt x="621506" y="3748564"/>
                    </a:moveTo>
                    <a:cubicBezTo>
                      <a:pt x="617696" y="3745706"/>
                      <a:pt x="613886" y="3741896"/>
                      <a:pt x="610076" y="3739039"/>
                    </a:cubicBezTo>
                    <a:cubicBezTo>
                      <a:pt x="606266" y="3736181"/>
                      <a:pt x="602456" y="3732371"/>
                      <a:pt x="598646" y="3729514"/>
                    </a:cubicBezTo>
                    <a:cubicBezTo>
                      <a:pt x="585311" y="3719036"/>
                      <a:pt x="572929" y="3707606"/>
                      <a:pt x="559594" y="3697129"/>
                    </a:cubicBezTo>
                    <a:cubicBezTo>
                      <a:pt x="535781" y="3678079"/>
                      <a:pt x="511969" y="3658076"/>
                      <a:pt x="489109" y="3638074"/>
                    </a:cubicBezTo>
                    <a:cubicBezTo>
                      <a:pt x="485299" y="3635216"/>
                      <a:pt x="481489" y="3631406"/>
                      <a:pt x="477679" y="3628549"/>
                    </a:cubicBezTo>
                    <a:cubicBezTo>
                      <a:pt x="473869" y="3625691"/>
                      <a:pt x="470059" y="3621881"/>
                      <a:pt x="466249" y="3619024"/>
                    </a:cubicBezTo>
                    <a:cubicBezTo>
                      <a:pt x="411956" y="3573304"/>
                      <a:pt x="359569" y="3526631"/>
                      <a:pt x="313849" y="3479959"/>
                    </a:cubicBezTo>
                    <a:lnTo>
                      <a:pt x="658654" y="3479959"/>
                    </a:lnTo>
                    <a:cubicBezTo>
                      <a:pt x="614839" y="3526631"/>
                      <a:pt x="565309" y="3573304"/>
                      <a:pt x="512921" y="3619024"/>
                    </a:cubicBezTo>
                    <a:cubicBezTo>
                      <a:pt x="535781" y="3638074"/>
                      <a:pt x="559594" y="3657124"/>
                      <a:pt x="582454" y="3676174"/>
                    </a:cubicBezTo>
                    <a:cubicBezTo>
                      <a:pt x="595789" y="3687604"/>
                      <a:pt x="609124" y="3698081"/>
                      <a:pt x="622459" y="3709511"/>
                    </a:cubicBezTo>
                    <a:cubicBezTo>
                      <a:pt x="796766" y="3557111"/>
                      <a:pt x="950119" y="3395186"/>
                      <a:pt x="950119" y="3202781"/>
                    </a:cubicBezTo>
                    <a:cubicBezTo>
                      <a:pt x="950119" y="3012281"/>
                      <a:pt x="794861" y="2857976"/>
                      <a:pt x="625316" y="2696051"/>
                    </a:cubicBezTo>
                    <a:cubicBezTo>
                      <a:pt x="593884" y="2721769"/>
                      <a:pt x="562451" y="2747486"/>
                      <a:pt x="531971" y="2772251"/>
                    </a:cubicBezTo>
                    <a:cubicBezTo>
                      <a:pt x="526256" y="2777014"/>
                      <a:pt x="520541" y="2781776"/>
                      <a:pt x="514826" y="2785586"/>
                    </a:cubicBezTo>
                    <a:cubicBezTo>
                      <a:pt x="570071" y="2837974"/>
                      <a:pt x="623411" y="2889409"/>
                      <a:pt x="668179" y="2940844"/>
                    </a:cubicBezTo>
                    <a:lnTo>
                      <a:pt x="288131" y="2940844"/>
                    </a:lnTo>
                    <a:cubicBezTo>
                      <a:pt x="339566" y="2888456"/>
                      <a:pt x="401479" y="2837021"/>
                      <a:pt x="466249" y="2783681"/>
                    </a:cubicBezTo>
                    <a:cubicBezTo>
                      <a:pt x="470059" y="2780824"/>
                      <a:pt x="473869" y="2777014"/>
                      <a:pt x="477679" y="2774156"/>
                    </a:cubicBezTo>
                    <a:cubicBezTo>
                      <a:pt x="481489" y="2771299"/>
                      <a:pt x="485299" y="2767489"/>
                      <a:pt x="490061" y="2764631"/>
                    </a:cubicBezTo>
                    <a:cubicBezTo>
                      <a:pt x="495776" y="2759869"/>
                      <a:pt x="501491" y="2755106"/>
                      <a:pt x="508159" y="2750344"/>
                    </a:cubicBezTo>
                    <a:cubicBezTo>
                      <a:pt x="538639" y="2725579"/>
                      <a:pt x="570071" y="2700814"/>
                      <a:pt x="601504" y="2675096"/>
                    </a:cubicBezTo>
                    <a:cubicBezTo>
                      <a:pt x="605314" y="2672239"/>
                      <a:pt x="609124" y="2668429"/>
                      <a:pt x="612934" y="2665571"/>
                    </a:cubicBezTo>
                    <a:cubicBezTo>
                      <a:pt x="616744" y="2662714"/>
                      <a:pt x="620554" y="2658904"/>
                      <a:pt x="624364" y="2656046"/>
                    </a:cubicBezTo>
                    <a:cubicBezTo>
                      <a:pt x="746284" y="2553176"/>
                      <a:pt x="860584" y="2438876"/>
                      <a:pt x="914876" y="2303621"/>
                    </a:cubicBezTo>
                    <a:lnTo>
                      <a:pt x="913924" y="2303621"/>
                    </a:lnTo>
                    <a:cubicBezTo>
                      <a:pt x="934879" y="2251234"/>
                      <a:pt x="947261" y="2195989"/>
                      <a:pt x="947261" y="2136934"/>
                    </a:cubicBezTo>
                    <a:cubicBezTo>
                      <a:pt x="947261" y="2087404"/>
                      <a:pt x="939641" y="2041684"/>
                      <a:pt x="926306" y="1998821"/>
                    </a:cubicBezTo>
                    <a:lnTo>
                      <a:pt x="927259" y="1998821"/>
                    </a:lnTo>
                    <a:cubicBezTo>
                      <a:pt x="884396" y="1863566"/>
                      <a:pt x="781526" y="1760696"/>
                      <a:pt x="669131" y="1666399"/>
                    </a:cubicBezTo>
                    <a:cubicBezTo>
                      <a:pt x="665321" y="1663541"/>
                      <a:pt x="661511" y="1659731"/>
                      <a:pt x="657701" y="1656874"/>
                    </a:cubicBezTo>
                    <a:cubicBezTo>
                      <a:pt x="653891" y="1654016"/>
                      <a:pt x="650081" y="1650206"/>
                      <a:pt x="646271" y="1647349"/>
                    </a:cubicBezTo>
                    <a:cubicBezTo>
                      <a:pt x="625316" y="1630204"/>
                      <a:pt x="604361" y="1614011"/>
                      <a:pt x="583406" y="1596866"/>
                    </a:cubicBezTo>
                    <a:cubicBezTo>
                      <a:pt x="567214" y="1583531"/>
                      <a:pt x="551021" y="1570196"/>
                      <a:pt x="534829" y="1557814"/>
                    </a:cubicBezTo>
                    <a:cubicBezTo>
                      <a:pt x="531019" y="1554956"/>
                      <a:pt x="527209" y="1551146"/>
                      <a:pt x="523399" y="1548289"/>
                    </a:cubicBezTo>
                    <a:cubicBezTo>
                      <a:pt x="519589" y="1545431"/>
                      <a:pt x="515779" y="1541621"/>
                      <a:pt x="511969" y="1538764"/>
                    </a:cubicBezTo>
                    <a:cubicBezTo>
                      <a:pt x="454819" y="1491139"/>
                      <a:pt x="400526" y="1442561"/>
                      <a:pt x="356711" y="1390174"/>
                    </a:cubicBezTo>
                    <a:lnTo>
                      <a:pt x="708184" y="1390174"/>
                    </a:lnTo>
                    <a:cubicBezTo>
                      <a:pt x="666274" y="1442561"/>
                      <a:pt x="613886" y="1492091"/>
                      <a:pt x="558641" y="1538764"/>
                    </a:cubicBezTo>
                    <a:cubicBezTo>
                      <a:pt x="573881" y="1551146"/>
                      <a:pt x="590074" y="1563529"/>
                      <a:pt x="605314" y="1575911"/>
                    </a:cubicBezTo>
                    <a:cubicBezTo>
                      <a:pt x="627221" y="1593056"/>
                      <a:pt x="648176" y="1610201"/>
                      <a:pt x="670084" y="1628299"/>
                    </a:cubicBezTo>
                    <a:cubicBezTo>
                      <a:pt x="826294" y="1495901"/>
                      <a:pt x="962501" y="1339691"/>
                      <a:pt x="962501" y="1119664"/>
                    </a:cubicBezTo>
                    <a:cubicBezTo>
                      <a:pt x="962501" y="919639"/>
                      <a:pt x="811054" y="753904"/>
                      <a:pt x="636746" y="585311"/>
                    </a:cubicBezTo>
                    <a:cubicBezTo>
                      <a:pt x="617696" y="607219"/>
                      <a:pt x="598646" y="629126"/>
                      <a:pt x="579596" y="651034"/>
                    </a:cubicBezTo>
                    <a:cubicBezTo>
                      <a:pt x="567214" y="664369"/>
                      <a:pt x="555784" y="678656"/>
                      <a:pt x="543401" y="691991"/>
                    </a:cubicBezTo>
                    <a:cubicBezTo>
                      <a:pt x="608171" y="755809"/>
                      <a:pt x="668179" y="817721"/>
                      <a:pt x="715804" y="880586"/>
                    </a:cubicBezTo>
                    <a:lnTo>
                      <a:pt x="350044" y="880586"/>
                    </a:lnTo>
                    <a:cubicBezTo>
                      <a:pt x="392906" y="820579"/>
                      <a:pt x="444341" y="757714"/>
                      <a:pt x="500539" y="693896"/>
                    </a:cubicBezTo>
                    <a:cubicBezTo>
                      <a:pt x="503396" y="690086"/>
                      <a:pt x="507206" y="686276"/>
                      <a:pt x="510064" y="682466"/>
                    </a:cubicBezTo>
                    <a:cubicBezTo>
                      <a:pt x="512921" y="678656"/>
                      <a:pt x="516731" y="674846"/>
                      <a:pt x="519589" y="671036"/>
                    </a:cubicBezTo>
                    <a:cubicBezTo>
                      <a:pt x="530066" y="658654"/>
                      <a:pt x="541496" y="646271"/>
                      <a:pt x="552926" y="633889"/>
                    </a:cubicBezTo>
                    <a:cubicBezTo>
                      <a:pt x="572929" y="611029"/>
                      <a:pt x="592931" y="588169"/>
                      <a:pt x="612934" y="565309"/>
                    </a:cubicBezTo>
                    <a:cubicBezTo>
                      <a:pt x="615791" y="561499"/>
                      <a:pt x="619601" y="557689"/>
                      <a:pt x="622459" y="553879"/>
                    </a:cubicBezTo>
                    <a:cubicBezTo>
                      <a:pt x="625316" y="550069"/>
                      <a:pt x="629126" y="546259"/>
                      <a:pt x="631984" y="542449"/>
                    </a:cubicBezTo>
                    <a:cubicBezTo>
                      <a:pt x="700564" y="463391"/>
                      <a:pt x="773906" y="384334"/>
                      <a:pt x="823436" y="295751"/>
                    </a:cubicBezTo>
                    <a:cubicBezTo>
                      <a:pt x="879634" y="191929"/>
                      <a:pt x="905351" y="96679"/>
                      <a:pt x="911066" y="7144"/>
                    </a:cubicBezTo>
                    <a:lnTo>
                      <a:pt x="769144" y="7144"/>
                    </a:lnTo>
                    <a:cubicBezTo>
                      <a:pt x="762476" y="83344"/>
                      <a:pt x="738664" y="159544"/>
                      <a:pt x="696754" y="224314"/>
                    </a:cubicBezTo>
                    <a:cubicBezTo>
                      <a:pt x="649129" y="297656"/>
                      <a:pt x="591026" y="369094"/>
                      <a:pt x="531019" y="439579"/>
                    </a:cubicBezTo>
                    <a:cubicBezTo>
                      <a:pt x="528161" y="443389"/>
                      <a:pt x="524351" y="447199"/>
                      <a:pt x="521494" y="451009"/>
                    </a:cubicBezTo>
                    <a:cubicBezTo>
                      <a:pt x="518636" y="454819"/>
                      <a:pt x="514826" y="458629"/>
                      <a:pt x="511969" y="462439"/>
                    </a:cubicBezTo>
                    <a:cubicBezTo>
                      <a:pt x="487204" y="491014"/>
                      <a:pt x="462439" y="519589"/>
                      <a:pt x="437674" y="547211"/>
                    </a:cubicBezTo>
                    <a:cubicBezTo>
                      <a:pt x="431006" y="554831"/>
                      <a:pt x="425291" y="561499"/>
                      <a:pt x="418624" y="568166"/>
                    </a:cubicBezTo>
                    <a:cubicBezTo>
                      <a:pt x="414814" y="571976"/>
                      <a:pt x="411956" y="575786"/>
                      <a:pt x="409099" y="579596"/>
                    </a:cubicBezTo>
                    <a:cubicBezTo>
                      <a:pt x="405289" y="583406"/>
                      <a:pt x="402431" y="587216"/>
                      <a:pt x="399574" y="591026"/>
                    </a:cubicBezTo>
                    <a:cubicBezTo>
                      <a:pt x="242411" y="772001"/>
                      <a:pt x="102394" y="943451"/>
                      <a:pt x="102394" y="1115854"/>
                    </a:cubicBezTo>
                    <a:cubicBezTo>
                      <a:pt x="102394" y="1344454"/>
                      <a:pt x="247174" y="1495901"/>
                      <a:pt x="399574" y="1623536"/>
                    </a:cubicBezTo>
                    <a:cubicBezTo>
                      <a:pt x="403384" y="1626394"/>
                      <a:pt x="407194" y="1630204"/>
                      <a:pt x="411004" y="1633061"/>
                    </a:cubicBezTo>
                    <a:cubicBezTo>
                      <a:pt x="414814" y="1635919"/>
                      <a:pt x="418624" y="1639729"/>
                      <a:pt x="422434" y="1642586"/>
                    </a:cubicBezTo>
                    <a:cubicBezTo>
                      <a:pt x="443389" y="1659731"/>
                      <a:pt x="464344" y="1676876"/>
                      <a:pt x="485299" y="1693069"/>
                    </a:cubicBezTo>
                    <a:cubicBezTo>
                      <a:pt x="502444" y="1706404"/>
                      <a:pt x="518636" y="1719739"/>
                      <a:pt x="534829" y="1733074"/>
                    </a:cubicBezTo>
                    <a:cubicBezTo>
                      <a:pt x="538639" y="1735931"/>
                      <a:pt x="542449" y="1739741"/>
                      <a:pt x="547211" y="1742599"/>
                    </a:cubicBezTo>
                    <a:cubicBezTo>
                      <a:pt x="551021" y="1745456"/>
                      <a:pt x="554831" y="1749266"/>
                      <a:pt x="558641" y="1752124"/>
                    </a:cubicBezTo>
                    <a:cubicBezTo>
                      <a:pt x="614839" y="1798796"/>
                      <a:pt x="666274" y="1845469"/>
                      <a:pt x="707231" y="1894046"/>
                    </a:cubicBezTo>
                    <a:lnTo>
                      <a:pt x="338614" y="1894046"/>
                    </a:lnTo>
                    <a:cubicBezTo>
                      <a:pt x="386239" y="1847374"/>
                      <a:pt x="445294" y="1800701"/>
                      <a:pt x="509111" y="1751171"/>
                    </a:cubicBezTo>
                    <a:cubicBezTo>
                      <a:pt x="493871" y="1738789"/>
                      <a:pt x="478631" y="1726406"/>
                      <a:pt x="462439" y="1714024"/>
                    </a:cubicBezTo>
                    <a:cubicBezTo>
                      <a:pt x="440531" y="1696879"/>
                      <a:pt x="418624" y="1678781"/>
                      <a:pt x="396716" y="1660684"/>
                    </a:cubicBezTo>
                    <a:cubicBezTo>
                      <a:pt x="230029" y="1790224"/>
                      <a:pt x="81439" y="1915954"/>
                      <a:pt x="81439" y="2095024"/>
                    </a:cubicBezTo>
                    <a:cubicBezTo>
                      <a:pt x="81439" y="2312194"/>
                      <a:pt x="216694" y="2487454"/>
                      <a:pt x="368141" y="2641759"/>
                    </a:cubicBezTo>
                    <a:cubicBezTo>
                      <a:pt x="374809" y="2636044"/>
                      <a:pt x="381476" y="2631281"/>
                      <a:pt x="388144" y="2625566"/>
                    </a:cubicBezTo>
                    <a:cubicBezTo>
                      <a:pt x="418624" y="2600801"/>
                      <a:pt x="449104" y="2576989"/>
                      <a:pt x="479584" y="2552224"/>
                    </a:cubicBezTo>
                    <a:cubicBezTo>
                      <a:pt x="432911" y="2504599"/>
                      <a:pt x="388144" y="2455069"/>
                      <a:pt x="350996" y="2404586"/>
                    </a:cubicBezTo>
                    <a:lnTo>
                      <a:pt x="680561" y="2404586"/>
                    </a:lnTo>
                    <a:cubicBezTo>
                      <a:pt x="635794" y="2456021"/>
                      <a:pt x="581501" y="2505551"/>
                      <a:pt x="524351" y="2554129"/>
                    </a:cubicBezTo>
                    <a:cubicBezTo>
                      <a:pt x="520541" y="2556986"/>
                      <a:pt x="516731" y="2560796"/>
                      <a:pt x="512921" y="2563654"/>
                    </a:cubicBezTo>
                    <a:cubicBezTo>
                      <a:pt x="509111" y="2566511"/>
                      <a:pt x="505301" y="2570321"/>
                      <a:pt x="501491" y="2573179"/>
                    </a:cubicBezTo>
                    <a:cubicBezTo>
                      <a:pt x="471964" y="2597944"/>
                      <a:pt x="440531" y="2622709"/>
                      <a:pt x="410051" y="2646521"/>
                    </a:cubicBezTo>
                    <a:cubicBezTo>
                      <a:pt x="403384" y="2652236"/>
                      <a:pt x="396716" y="2656999"/>
                      <a:pt x="390049" y="2662714"/>
                    </a:cubicBezTo>
                    <a:cubicBezTo>
                      <a:pt x="386239" y="2665571"/>
                      <a:pt x="382429" y="2669381"/>
                      <a:pt x="378619" y="2672239"/>
                    </a:cubicBezTo>
                    <a:cubicBezTo>
                      <a:pt x="374809" y="2675096"/>
                      <a:pt x="370999" y="2678906"/>
                      <a:pt x="367189" y="2681764"/>
                    </a:cubicBezTo>
                    <a:cubicBezTo>
                      <a:pt x="182404" y="2832259"/>
                      <a:pt x="7144" y="2988469"/>
                      <a:pt x="7144" y="3192304"/>
                    </a:cubicBezTo>
                    <a:cubicBezTo>
                      <a:pt x="7144" y="3388519"/>
                      <a:pt x="170974" y="3553301"/>
                      <a:pt x="355759" y="3710464"/>
                    </a:cubicBezTo>
                    <a:cubicBezTo>
                      <a:pt x="359569" y="3713321"/>
                      <a:pt x="363379" y="3717131"/>
                      <a:pt x="367189" y="3719989"/>
                    </a:cubicBezTo>
                    <a:cubicBezTo>
                      <a:pt x="370999" y="3722846"/>
                      <a:pt x="374809" y="3726656"/>
                      <a:pt x="378619" y="3729514"/>
                    </a:cubicBezTo>
                    <a:cubicBezTo>
                      <a:pt x="404336" y="3751421"/>
                      <a:pt x="431006" y="3773329"/>
                      <a:pt x="456724" y="3794284"/>
                    </a:cubicBezTo>
                    <a:cubicBezTo>
                      <a:pt x="467201" y="3802856"/>
                      <a:pt x="477679" y="3811429"/>
                      <a:pt x="488156" y="3820001"/>
                    </a:cubicBezTo>
                    <a:cubicBezTo>
                      <a:pt x="491966" y="3822859"/>
                      <a:pt x="495776" y="3826669"/>
                      <a:pt x="499586" y="3829526"/>
                    </a:cubicBezTo>
                    <a:cubicBezTo>
                      <a:pt x="503396" y="3832384"/>
                      <a:pt x="507206" y="3836194"/>
                      <a:pt x="511016" y="3839051"/>
                    </a:cubicBezTo>
                    <a:cubicBezTo>
                      <a:pt x="675799" y="3976211"/>
                      <a:pt x="830104" y="4116229"/>
                      <a:pt x="830104" y="4247674"/>
                    </a:cubicBezTo>
                    <a:lnTo>
                      <a:pt x="979646" y="4247674"/>
                    </a:lnTo>
                    <a:cubicBezTo>
                      <a:pt x="980599" y="4064794"/>
                      <a:pt x="807244" y="3903821"/>
                      <a:pt x="621506" y="3748564"/>
                    </a:cubicBezTo>
                    <a:close/>
                    <a:moveTo>
                      <a:pt x="252889" y="1080611"/>
                    </a:moveTo>
                    <a:cubicBezTo>
                      <a:pt x="257651" y="1050131"/>
                      <a:pt x="269081" y="1017746"/>
                      <a:pt x="285274" y="985361"/>
                    </a:cubicBezTo>
                    <a:cubicBezTo>
                      <a:pt x="291941" y="972026"/>
                      <a:pt x="299561" y="958691"/>
                      <a:pt x="307181" y="944404"/>
                    </a:cubicBezTo>
                    <a:lnTo>
                      <a:pt x="759619" y="944404"/>
                    </a:lnTo>
                    <a:cubicBezTo>
                      <a:pt x="767239" y="957739"/>
                      <a:pt x="774859" y="971074"/>
                      <a:pt x="780574" y="985361"/>
                    </a:cubicBezTo>
                    <a:cubicBezTo>
                      <a:pt x="794861" y="1016794"/>
                      <a:pt x="805339" y="1049179"/>
                      <a:pt x="810101" y="1080611"/>
                    </a:cubicBezTo>
                    <a:cubicBezTo>
                      <a:pt x="811054" y="1087279"/>
                      <a:pt x="812006" y="1092994"/>
                      <a:pt x="812006" y="1099661"/>
                    </a:cubicBezTo>
                    <a:lnTo>
                      <a:pt x="250031" y="1099661"/>
                    </a:lnTo>
                    <a:cubicBezTo>
                      <a:pt x="250984" y="1093946"/>
                      <a:pt x="251936" y="1087279"/>
                      <a:pt x="252889" y="1080611"/>
                    </a:cubicBezTo>
                    <a:close/>
                    <a:moveTo>
                      <a:pt x="306229" y="1319689"/>
                    </a:moveTo>
                    <a:cubicBezTo>
                      <a:pt x="293846" y="1298734"/>
                      <a:pt x="282416" y="1275874"/>
                      <a:pt x="273844" y="1253014"/>
                    </a:cubicBezTo>
                    <a:cubicBezTo>
                      <a:pt x="263366" y="1225391"/>
                      <a:pt x="256699" y="1196816"/>
                      <a:pt x="252889" y="1167289"/>
                    </a:cubicBezTo>
                    <a:lnTo>
                      <a:pt x="809149" y="1167289"/>
                    </a:lnTo>
                    <a:cubicBezTo>
                      <a:pt x="805339" y="1196816"/>
                      <a:pt x="797719" y="1226344"/>
                      <a:pt x="787241" y="1253014"/>
                    </a:cubicBezTo>
                    <a:cubicBezTo>
                      <a:pt x="778669" y="1275874"/>
                      <a:pt x="767239" y="1298734"/>
                      <a:pt x="754856" y="1319689"/>
                    </a:cubicBezTo>
                    <a:cubicBezTo>
                      <a:pt x="754856" y="1320641"/>
                      <a:pt x="753904" y="1320641"/>
                      <a:pt x="753904" y="1321594"/>
                    </a:cubicBezTo>
                    <a:lnTo>
                      <a:pt x="308134" y="1321594"/>
                    </a:lnTo>
                    <a:cubicBezTo>
                      <a:pt x="307181" y="1320641"/>
                      <a:pt x="307181" y="1320641"/>
                      <a:pt x="306229" y="1319689"/>
                    </a:cubicBezTo>
                    <a:close/>
                    <a:moveTo>
                      <a:pt x="230981" y="2097881"/>
                    </a:moveTo>
                    <a:cubicBezTo>
                      <a:pt x="230981" y="2097881"/>
                      <a:pt x="230981" y="2097881"/>
                      <a:pt x="230981" y="2097881"/>
                    </a:cubicBezTo>
                    <a:cubicBezTo>
                      <a:pt x="230981" y="2064544"/>
                      <a:pt x="240506" y="2033111"/>
                      <a:pt x="255746" y="2002631"/>
                    </a:cubicBezTo>
                    <a:cubicBezTo>
                      <a:pt x="262414" y="1989296"/>
                      <a:pt x="270986" y="1976914"/>
                      <a:pt x="279559" y="1963579"/>
                    </a:cubicBezTo>
                    <a:lnTo>
                      <a:pt x="751999" y="1963579"/>
                    </a:lnTo>
                    <a:cubicBezTo>
                      <a:pt x="758666" y="1975009"/>
                      <a:pt x="764381" y="1986439"/>
                      <a:pt x="769144" y="1997869"/>
                    </a:cubicBezTo>
                    <a:lnTo>
                      <a:pt x="769144" y="1997869"/>
                    </a:lnTo>
                    <a:cubicBezTo>
                      <a:pt x="770096" y="1999774"/>
                      <a:pt x="771049" y="2000726"/>
                      <a:pt x="771049" y="2002631"/>
                    </a:cubicBezTo>
                    <a:cubicBezTo>
                      <a:pt x="784384" y="2032159"/>
                      <a:pt x="792956" y="2064544"/>
                      <a:pt x="796766" y="2097881"/>
                    </a:cubicBezTo>
                    <a:cubicBezTo>
                      <a:pt x="797719" y="2104549"/>
                      <a:pt x="797719" y="2111216"/>
                      <a:pt x="798671" y="2118836"/>
                    </a:cubicBezTo>
                    <a:lnTo>
                      <a:pt x="551974" y="2118836"/>
                    </a:lnTo>
                    <a:lnTo>
                      <a:pt x="551021" y="2118836"/>
                    </a:lnTo>
                    <a:lnTo>
                      <a:pt x="231934" y="2118836"/>
                    </a:lnTo>
                    <a:cubicBezTo>
                      <a:pt x="230981" y="2112169"/>
                      <a:pt x="230981" y="2104549"/>
                      <a:pt x="230981" y="2097881"/>
                    </a:cubicBezTo>
                    <a:close/>
                    <a:moveTo>
                      <a:pt x="305276" y="2340769"/>
                    </a:moveTo>
                    <a:cubicBezTo>
                      <a:pt x="302419" y="2336006"/>
                      <a:pt x="299561" y="2331244"/>
                      <a:pt x="296704" y="2327434"/>
                    </a:cubicBezTo>
                    <a:cubicBezTo>
                      <a:pt x="284321" y="2305526"/>
                      <a:pt x="272891" y="2283619"/>
                      <a:pt x="264319" y="2260759"/>
                    </a:cubicBezTo>
                    <a:cubicBezTo>
                      <a:pt x="254794" y="2235994"/>
                      <a:pt x="246221" y="2211229"/>
                      <a:pt x="240506" y="2186464"/>
                    </a:cubicBezTo>
                    <a:lnTo>
                      <a:pt x="551021" y="2186464"/>
                    </a:lnTo>
                    <a:lnTo>
                      <a:pt x="551974" y="2186464"/>
                    </a:lnTo>
                    <a:lnTo>
                      <a:pt x="794861" y="2186464"/>
                    </a:lnTo>
                    <a:cubicBezTo>
                      <a:pt x="791051" y="2212181"/>
                      <a:pt x="783431" y="2236946"/>
                      <a:pt x="773906" y="2260759"/>
                    </a:cubicBezTo>
                    <a:cubicBezTo>
                      <a:pt x="768191" y="2275046"/>
                      <a:pt x="761524" y="2289334"/>
                      <a:pt x="753904" y="2303621"/>
                    </a:cubicBezTo>
                    <a:lnTo>
                      <a:pt x="754856" y="2303621"/>
                    </a:lnTo>
                    <a:cubicBezTo>
                      <a:pt x="750094" y="2312194"/>
                      <a:pt x="745331" y="2319814"/>
                      <a:pt x="740569" y="2328386"/>
                    </a:cubicBezTo>
                    <a:cubicBezTo>
                      <a:pt x="737711" y="2333149"/>
                      <a:pt x="734854" y="2337911"/>
                      <a:pt x="731996" y="2341721"/>
                    </a:cubicBezTo>
                    <a:lnTo>
                      <a:pt x="305276" y="2341721"/>
                    </a:lnTo>
                    <a:close/>
                    <a:moveTo>
                      <a:pt x="158591" y="3162776"/>
                    </a:moveTo>
                    <a:cubicBezTo>
                      <a:pt x="163354" y="3130391"/>
                      <a:pt x="173831" y="3098006"/>
                      <a:pt x="190976" y="3067526"/>
                    </a:cubicBezTo>
                    <a:cubicBezTo>
                      <a:pt x="201454" y="3048476"/>
                      <a:pt x="213836" y="3029426"/>
                      <a:pt x="227171" y="3011329"/>
                    </a:cubicBezTo>
                    <a:lnTo>
                      <a:pt x="723424" y="3011329"/>
                    </a:lnTo>
                    <a:cubicBezTo>
                      <a:pt x="736759" y="3030379"/>
                      <a:pt x="749141" y="3048476"/>
                      <a:pt x="759619" y="3067526"/>
                    </a:cubicBezTo>
                    <a:cubicBezTo>
                      <a:pt x="776764" y="3098959"/>
                      <a:pt x="789146" y="3131344"/>
                      <a:pt x="795814" y="3162776"/>
                    </a:cubicBezTo>
                    <a:cubicBezTo>
                      <a:pt x="796766" y="3166586"/>
                      <a:pt x="796766" y="3170396"/>
                      <a:pt x="797719" y="3174206"/>
                    </a:cubicBezTo>
                    <a:lnTo>
                      <a:pt x="157639" y="3174206"/>
                    </a:lnTo>
                    <a:cubicBezTo>
                      <a:pt x="157639" y="3170396"/>
                      <a:pt x="157639" y="3166586"/>
                      <a:pt x="158591" y="3162776"/>
                    </a:cubicBezTo>
                    <a:close/>
                    <a:moveTo>
                      <a:pt x="236696" y="3391376"/>
                    </a:moveTo>
                    <a:cubicBezTo>
                      <a:pt x="220504" y="3369469"/>
                      <a:pt x="205264" y="3346609"/>
                      <a:pt x="193834" y="3324701"/>
                    </a:cubicBezTo>
                    <a:cubicBezTo>
                      <a:pt x="179546" y="3298031"/>
                      <a:pt x="169069" y="3271361"/>
                      <a:pt x="163354" y="3244691"/>
                    </a:cubicBezTo>
                    <a:lnTo>
                      <a:pt x="796766" y="3244691"/>
                    </a:lnTo>
                    <a:cubicBezTo>
                      <a:pt x="792004" y="3271361"/>
                      <a:pt x="782479" y="3298031"/>
                      <a:pt x="770096" y="3324701"/>
                    </a:cubicBezTo>
                    <a:cubicBezTo>
                      <a:pt x="759619" y="3347561"/>
                      <a:pt x="746284" y="3369469"/>
                      <a:pt x="730091" y="3391376"/>
                    </a:cubicBezTo>
                    <a:cubicBezTo>
                      <a:pt x="726281" y="3397091"/>
                      <a:pt x="721519" y="3402806"/>
                      <a:pt x="717709" y="3408521"/>
                    </a:cubicBezTo>
                    <a:lnTo>
                      <a:pt x="250984" y="3408521"/>
                    </a:lnTo>
                    <a:cubicBezTo>
                      <a:pt x="245269" y="3402806"/>
                      <a:pt x="240506" y="3397091"/>
                      <a:pt x="236696" y="339137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1" name="Minus 10"/>
            <p:cNvSpPr/>
            <p:nvPr/>
          </p:nvSpPr>
          <p:spPr>
            <a:xfrm rot="5400000">
              <a:off x="1848835" y="699692"/>
              <a:ext cx="649176" cy="264006"/>
            </a:xfrm>
            <a:prstGeom prst="mathMinu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419123"/>
              </p:ext>
            </p:extLst>
          </p:nvPr>
        </p:nvGraphicFramePr>
        <p:xfrm>
          <a:off x="634453" y="1208946"/>
          <a:ext cx="3432048" cy="1173480"/>
        </p:xfrm>
        <a:graphic>
          <a:graphicData uri="http://schemas.openxmlformats.org/drawingml/2006/table">
            <a:tbl>
              <a:tblPr/>
              <a:tblGrid>
                <a:gridCol w="858012">
                  <a:extLst>
                    <a:ext uri="{9D8B030D-6E8A-4147-A177-3AD203B41FA5}">
                      <a16:colId xmlns:a16="http://schemas.microsoft.com/office/drawing/2014/main" val="3585819680"/>
                    </a:ext>
                  </a:extLst>
                </a:gridCol>
                <a:gridCol w="858012">
                  <a:extLst>
                    <a:ext uri="{9D8B030D-6E8A-4147-A177-3AD203B41FA5}">
                      <a16:colId xmlns:a16="http://schemas.microsoft.com/office/drawing/2014/main" val="845852084"/>
                    </a:ext>
                  </a:extLst>
                </a:gridCol>
                <a:gridCol w="858012">
                  <a:extLst>
                    <a:ext uri="{9D8B030D-6E8A-4147-A177-3AD203B41FA5}">
                      <a16:colId xmlns:a16="http://schemas.microsoft.com/office/drawing/2014/main" val="3868060888"/>
                    </a:ext>
                  </a:extLst>
                </a:gridCol>
                <a:gridCol w="858012">
                  <a:extLst>
                    <a:ext uri="{9D8B030D-6E8A-4147-A177-3AD203B41FA5}">
                      <a16:colId xmlns:a16="http://schemas.microsoft.com/office/drawing/2014/main" val="3294148758"/>
                    </a:ext>
                  </a:extLst>
                </a:gridCol>
              </a:tblGrid>
              <a:tr h="231648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>
                          <a:effectLst/>
                        </a:rPr>
                        <a:t>Sample Name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>
                          <a:effectLst/>
                        </a:rPr>
                        <a:t>Dups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>
                          <a:effectLst/>
                        </a:rPr>
                        <a:t>GC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>
                          <a:effectLst/>
                        </a:rPr>
                        <a:t>Seqs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86788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forward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26.5%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43.0%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13.8M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426010"/>
                  </a:ext>
                </a:extLst>
              </a:tr>
              <a:tr h="231648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</a:rPr>
                        <a:t>reverse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19.2%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52.0%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7.5M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42588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45" y="2528480"/>
            <a:ext cx="2125053" cy="13805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152" y="833410"/>
            <a:ext cx="2701103" cy="30121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291" y="874790"/>
            <a:ext cx="2692959" cy="29294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142" y="3908989"/>
            <a:ext cx="2462084" cy="270695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118" y="3919266"/>
            <a:ext cx="2611501" cy="282135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01103" y="3977239"/>
            <a:ext cx="2458235" cy="270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800244" y="542386"/>
            <a:ext cx="4916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 smtClean="0"/>
              <a:t>CONTROL PATIENT AFTER </a:t>
            </a:r>
            <a:r>
              <a:rPr lang="en-GB" b="1" i="1" dirty="0"/>
              <a:t>TRIMMOMATIC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15194"/>
              </p:ext>
            </p:extLst>
          </p:nvPr>
        </p:nvGraphicFramePr>
        <p:xfrm>
          <a:off x="484984" y="1116245"/>
          <a:ext cx="3432048" cy="1173480"/>
        </p:xfrm>
        <a:graphic>
          <a:graphicData uri="http://schemas.openxmlformats.org/drawingml/2006/table">
            <a:tbl>
              <a:tblPr/>
              <a:tblGrid>
                <a:gridCol w="858012">
                  <a:extLst>
                    <a:ext uri="{9D8B030D-6E8A-4147-A177-3AD203B41FA5}">
                      <a16:colId xmlns:a16="http://schemas.microsoft.com/office/drawing/2014/main" val="3938023812"/>
                    </a:ext>
                  </a:extLst>
                </a:gridCol>
                <a:gridCol w="858012">
                  <a:extLst>
                    <a:ext uri="{9D8B030D-6E8A-4147-A177-3AD203B41FA5}">
                      <a16:colId xmlns:a16="http://schemas.microsoft.com/office/drawing/2014/main" val="2504606101"/>
                    </a:ext>
                  </a:extLst>
                </a:gridCol>
                <a:gridCol w="858012">
                  <a:extLst>
                    <a:ext uri="{9D8B030D-6E8A-4147-A177-3AD203B41FA5}">
                      <a16:colId xmlns:a16="http://schemas.microsoft.com/office/drawing/2014/main" val="972963311"/>
                    </a:ext>
                  </a:extLst>
                </a:gridCol>
                <a:gridCol w="858012">
                  <a:extLst>
                    <a:ext uri="{9D8B030D-6E8A-4147-A177-3AD203B41FA5}">
                      <a16:colId xmlns:a16="http://schemas.microsoft.com/office/drawing/2014/main" val="2043096430"/>
                    </a:ext>
                  </a:extLst>
                </a:gridCol>
              </a:tblGrid>
              <a:tr h="231648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>
                          <a:effectLst/>
                        </a:rPr>
                        <a:t>Sample Name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>
                          <a:effectLst/>
                        </a:rPr>
                        <a:t>Dups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>
                          <a:effectLst/>
                        </a:rPr>
                        <a:t>GC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>
                          <a:effectLst/>
                        </a:rPr>
                        <a:t>Seqs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23548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forward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34.7%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49.0%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7.5M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283661"/>
                  </a:ext>
                </a:extLst>
              </a:tr>
              <a:tr h="231648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reverse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34.9%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49.0%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16.0M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372100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85" y="2615347"/>
            <a:ext cx="2243392" cy="146557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481" y="1072983"/>
            <a:ext cx="2543798" cy="27967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1834" y="976941"/>
            <a:ext cx="2708213" cy="29888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803" y="4164263"/>
            <a:ext cx="2330143" cy="257163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3481" y="3965824"/>
            <a:ext cx="2478096" cy="27380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9644" y="4050402"/>
            <a:ext cx="2410232" cy="265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0243" y="436578"/>
            <a:ext cx="4916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 smtClean="0"/>
              <a:t>CHRONIC PATIENT AFTER </a:t>
            </a:r>
            <a:r>
              <a:rPr lang="en-GB" b="1" i="1" dirty="0"/>
              <a:t>TRIMMOMATIC </a:t>
            </a:r>
            <a:r>
              <a:rPr lang="en-GB" b="1" i="1" dirty="0" smtClean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18526"/>
              </p:ext>
            </p:extLst>
          </p:nvPr>
        </p:nvGraphicFramePr>
        <p:xfrm>
          <a:off x="880638" y="993152"/>
          <a:ext cx="3432048" cy="1173480"/>
        </p:xfrm>
        <a:graphic>
          <a:graphicData uri="http://schemas.openxmlformats.org/drawingml/2006/table">
            <a:tbl>
              <a:tblPr/>
              <a:tblGrid>
                <a:gridCol w="858012">
                  <a:extLst>
                    <a:ext uri="{9D8B030D-6E8A-4147-A177-3AD203B41FA5}">
                      <a16:colId xmlns:a16="http://schemas.microsoft.com/office/drawing/2014/main" val="657701933"/>
                    </a:ext>
                  </a:extLst>
                </a:gridCol>
                <a:gridCol w="858012">
                  <a:extLst>
                    <a:ext uri="{9D8B030D-6E8A-4147-A177-3AD203B41FA5}">
                      <a16:colId xmlns:a16="http://schemas.microsoft.com/office/drawing/2014/main" val="2686065217"/>
                    </a:ext>
                  </a:extLst>
                </a:gridCol>
                <a:gridCol w="858012">
                  <a:extLst>
                    <a:ext uri="{9D8B030D-6E8A-4147-A177-3AD203B41FA5}">
                      <a16:colId xmlns:a16="http://schemas.microsoft.com/office/drawing/2014/main" val="1171572500"/>
                    </a:ext>
                  </a:extLst>
                </a:gridCol>
                <a:gridCol w="858012">
                  <a:extLst>
                    <a:ext uri="{9D8B030D-6E8A-4147-A177-3AD203B41FA5}">
                      <a16:colId xmlns:a16="http://schemas.microsoft.com/office/drawing/2014/main" val="3050191204"/>
                    </a:ext>
                  </a:extLst>
                </a:gridCol>
              </a:tblGrid>
              <a:tr h="231648"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>
                          <a:effectLst/>
                        </a:rPr>
                        <a:t>Sample Name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>
                          <a:effectLst/>
                        </a:rPr>
                        <a:t>Dups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>
                          <a:effectLst/>
                        </a:rPr>
                        <a:t>GC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500">
                          <a:effectLst/>
                        </a:rPr>
                        <a:t>Seqs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815081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forward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20.6%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48.0%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12.7M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948076"/>
                  </a:ext>
                </a:extLst>
              </a:tr>
              <a:tr h="231648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</a:rPr>
                        <a:t>reverse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22.5%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>
                          <a:effectLst/>
                        </a:rPr>
                        <a:t>45.0%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500" dirty="0">
                          <a:effectLst/>
                        </a:rPr>
                        <a:t>18.0M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21375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34" y="2470637"/>
            <a:ext cx="2030364" cy="1325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349" y="1113520"/>
            <a:ext cx="2658098" cy="2941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593" y="993152"/>
            <a:ext cx="2566872" cy="2816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534" y="4055213"/>
            <a:ext cx="2421488" cy="26376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1121" y="4209214"/>
            <a:ext cx="2254553" cy="24836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6213" y="4055213"/>
            <a:ext cx="2229913" cy="246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512" y="442057"/>
            <a:ext cx="4916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 smtClean="0"/>
              <a:t>CANCER PATIENT AFTER </a:t>
            </a:r>
            <a:r>
              <a:rPr lang="en-IN" b="1" i="1" dirty="0" smtClean="0"/>
              <a:t>MAPPING</a:t>
            </a:r>
            <a:r>
              <a:rPr lang="en-GB" b="1" i="1" dirty="0" smtClean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4310008" y="442057"/>
            <a:ext cx="4916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 smtClean="0"/>
              <a:t>CONTROL PATIENT AFTER MAPPING </a:t>
            </a:r>
          </a:p>
        </p:txBody>
      </p:sp>
      <p:sp>
        <p:nvSpPr>
          <p:cNvPr id="7" name="Rectangle 6"/>
          <p:cNvSpPr/>
          <p:nvPr/>
        </p:nvSpPr>
        <p:spPr>
          <a:xfrm>
            <a:off x="8410343" y="412929"/>
            <a:ext cx="4916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 smtClean="0"/>
              <a:t>CHRONIC PATIENT AFTER MAPPING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250" y="3863042"/>
            <a:ext cx="3430352" cy="26979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343" y="3860347"/>
            <a:ext cx="3362557" cy="27033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48" y="3860347"/>
            <a:ext cx="3385462" cy="2685022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060001"/>
              </p:ext>
            </p:extLst>
          </p:nvPr>
        </p:nvGraphicFramePr>
        <p:xfrm>
          <a:off x="843578" y="919393"/>
          <a:ext cx="2504402" cy="2750820"/>
        </p:xfrm>
        <a:graphic>
          <a:graphicData uri="http://schemas.openxmlformats.org/drawingml/2006/table">
            <a:tbl>
              <a:tblPr/>
              <a:tblGrid>
                <a:gridCol w="1252201">
                  <a:extLst>
                    <a:ext uri="{9D8B030D-6E8A-4147-A177-3AD203B41FA5}">
                      <a16:colId xmlns:a16="http://schemas.microsoft.com/office/drawing/2014/main" val="65630619"/>
                    </a:ext>
                  </a:extLst>
                </a:gridCol>
                <a:gridCol w="1252201">
                  <a:extLst>
                    <a:ext uri="{9D8B030D-6E8A-4147-A177-3AD203B41FA5}">
                      <a16:colId xmlns:a16="http://schemas.microsoft.com/office/drawing/2014/main" val="3065910200"/>
                    </a:ext>
                  </a:extLst>
                </a:gridCol>
              </a:tblGrid>
              <a:tr h="20531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>
                          <a:effectLst/>
                        </a:rPr>
                        <a:t>Sample Name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>
                          <a:effectLst/>
                        </a:rPr>
                        <a:t>% Aligned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130730"/>
                  </a:ext>
                </a:extLst>
              </a:tr>
              <a:tr h="2142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SRR32675060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2.3%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278698"/>
                  </a:ext>
                </a:extLst>
              </a:tr>
              <a:tr h="2142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SRR32675061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2.3%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803424"/>
                  </a:ext>
                </a:extLst>
              </a:tr>
              <a:tr h="2142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SRR32675062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</a:rPr>
                        <a:t>2.0%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075854"/>
                  </a:ext>
                </a:extLst>
              </a:tr>
              <a:tr h="2142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SRR32675063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2.3%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370354"/>
                  </a:ext>
                </a:extLst>
              </a:tr>
              <a:tr h="2142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SRR32675067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2.0%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548016"/>
                  </a:ext>
                </a:extLst>
              </a:tr>
              <a:tr h="2142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SRR32675078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</a:rPr>
                        <a:t>2.1%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856384"/>
                  </a:ext>
                </a:extLst>
              </a:tr>
              <a:tr h="2142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SRR32675089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1.9%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776065"/>
                  </a:ext>
                </a:extLst>
              </a:tr>
              <a:tr h="2142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SRR32675100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1.9%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477166"/>
                  </a:ext>
                </a:extLst>
              </a:tr>
              <a:tr h="2142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SRR32675111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2.0%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83837"/>
                  </a:ext>
                </a:extLst>
              </a:tr>
              <a:tr h="21424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SRR32675112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</a:rPr>
                        <a:t>2.0%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06304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09679"/>
              </p:ext>
            </p:extLst>
          </p:nvPr>
        </p:nvGraphicFramePr>
        <p:xfrm>
          <a:off x="8678508" y="960458"/>
          <a:ext cx="2826226" cy="2750820"/>
        </p:xfrm>
        <a:graphic>
          <a:graphicData uri="http://schemas.openxmlformats.org/drawingml/2006/table">
            <a:tbl>
              <a:tblPr/>
              <a:tblGrid>
                <a:gridCol w="1413113">
                  <a:extLst>
                    <a:ext uri="{9D8B030D-6E8A-4147-A177-3AD203B41FA5}">
                      <a16:colId xmlns:a16="http://schemas.microsoft.com/office/drawing/2014/main" val="2182034706"/>
                    </a:ext>
                  </a:extLst>
                </a:gridCol>
                <a:gridCol w="1413113">
                  <a:extLst>
                    <a:ext uri="{9D8B030D-6E8A-4147-A177-3AD203B41FA5}">
                      <a16:colId xmlns:a16="http://schemas.microsoft.com/office/drawing/2014/main" val="4146221973"/>
                    </a:ext>
                  </a:extLst>
                </a:gridCol>
              </a:tblGrid>
              <a:tr h="2307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>
                          <a:effectLst/>
                        </a:rPr>
                        <a:t>Sample Name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>
                          <a:effectLst/>
                        </a:rPr>
                        <a:t>% Aligned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472601"/>
                  </a:ext>
                </a:extLst>
              </a:tr>
              <a:tr h="24560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SRR32675099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2.3%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674470"/>
                  </a:ext>
                </a:extLst>
              </a:tr>
              <a:tr h="24560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SRR32675101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1.8%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226398"/>
                  </a:ext>
                </a:extLst>
              </a:tr>
              <a:tr h="24560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SRR32675102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</a:rPr>
                        <a:t>2.1%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566321"/>
                  </a:ext>
                </a:extLst>
              </a:tr>
              <a:tr h="24560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SRR32675103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</a:rPr>
                        <a:t>2.0%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217354"/>
                  </a:ext>
                </a:extLst>
              </a:tr>
              <a:tr h="24560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SRR32675104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2.0%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439483"/>
                  </a:ext>
                </a:extLst>
              </a:tr>
              <a:tr h="24560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SRR32675105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1.8%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49995"/>
                  </a:ext>
                </a:extLst>
              </a:tr>
              <a:tr h="24560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SRR32675106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2.4%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85363"/>
                  </a:ext>
                </a:extLst>
              </a:tr>
              <a:tr h="24560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SRR32675107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2.1%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823851"/>
                  </a:ext>
                </a:extLst>
              </a:tr>
              <a:tr h="24560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SRR32675108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1.9%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86935"/>
                  </a:ext>
                </a:extLst>
              </a:tr>
              <a:tr h="24560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SRR32675109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</a:rPr>
                        <a:t>2.1%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17019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756970"/>
              </p:ext>
            </p:extLst>
          </p:nvPr>
        </p:nvGraphicFramePr>
        <p:xfrm>
          <a:off x="4750510" y="959768"/>
          <a:ext cx="2697832" cy="2752199"/>
        </p:xfrm>
        <a:graphic>
          <a:graphicData uri="http://schemas.openxmlformats.org/drawingml/2006/table">
            <a:tbl>
              <a:tblPr/>
              <a:tblGrid>
                <a:gridCol w="1348916">
                  <a:extLst>
                    <a:ext uri="{9D8B030D-6E8A-4147-A177-3AD203B41FA5}">
                      <a16:colId xmlns:a16="http://schemas.microsoft.com/office/drawing/2014/main" val="3786455745"/>
                    </a:ext>
                  </a:extLst>
                </a:gridCol>
                <a:gridCol w="1348916">
                  <a:extLst>
                    <a:ext uri="{9D8B030D-6E8A-4147-A177-3AD203B41FA5}">
                      <a16:colId xmlns:a16="http://schemas.microsoft.com/office/drawing/2014/main" val="188000709"/>
                    </a:ext>
                  </a:extLst>
                </a:gridCol>
              </a:tblGrid>
              <a:tr h="23633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>
                          <a:effectLst/>
                        </a:rPr>
                        <a:t>Sample Name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>
                          <a:effectLst/>
                        </a:rPr>
                        <a:t>% Aligned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73404"/>
                  </a:ext>
                </a:extLst>
              </a:tr>
              <a:tr h="2515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SRR32675076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2.3%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426833"/>
                  </a:ext>
                </a:extLst>
              </a:tr>
              <a:tr h="2515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SRR32675077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</a:rPr>
                        <a:t>2.4%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354681"/>
                  </a:ext>
                </a:extLst>
              </a:tr>
              <a:tr h="2515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SRR32675079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2.1%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8559519"/>
                  </a:ext>
                </a:extLst>
              </a:tr>
              <a:tr h="2515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SRR32675080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</a:rPr>
                        <a:t>2.5%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05706"/>
                  </a:ext>
                </a:extLst>
              </a:tr>
              <a:tr h="2515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SRR32675081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2.1%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643355"/>
                  </a:ext>
                </a:extLst>
              </a:tr>
              <a:tr h="2515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SRR32675082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1.6%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41590"/>
                  </a:ext>
                </a:extLst>
              </a:tr>
              <a:tr h="2515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SRR32675083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2.2%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831019"/>
                  </a:ext>
                </a:extLst>
              </a:tr>
              <a:tr h="2515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SRR32675084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1.8%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830610"/>
                  </a:ext>
                </a:extLst>
              </a:tr>
              <a:tr h="2515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SRR32675085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2.0%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3832"/>
                  </a:ext>
                </a:extLst>
              </a:tr>
              <a:tr h="25158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>
                          <a:effectLst/>
                        </a:rPr>
                        <a:t>SRR32675086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050" dirty="0">
                          <a:effectLst/>
                        </a:rPr>
                        <a:t>2.4%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862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01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459B0"/>
      </a:accent1>
      <a:accent2>
        <a:srgbClr val="0678EB"/>
      </a:accent2>
      <a:accent3>
        <a:srgbClr val="0459B0"/>
      </a:accent3>
      <a:accent4>
        <a:srgbClr val="0678EB"/>
      </a:accent4>
      <a:accent5>
        <a:srgbClr val="0459B0"/>
      </a:accent5>
      <a:accent6>
        <a:srgbClr val="0678E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32105</TotalTime>
  <Words>523</Words>
  <Application>Microsoft Office PowerPoint</Application>
  <PresentationFormat>Widescreen</PresentationFormat>
  <Paragraphs>206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Calibri (Body)</vt:lpstr>
      <vt:lpstr>Calibri Light</vt:lpstr>
      <vt:lpstr>Courier New</vt:lpstr>
      <vt:lpstr>Mangal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Dell</cp:lastModifiedBy>
  <cp:revision>77</cp:revision>
  <dcterms:created xsi:type="dcterms:W3CDTF">2021-09-22T11:46:54Z</dcterms:created>
  <dcterms:modified xsi:type="dcterms:W3CDTF">2025-06-22T11:26:44Z</dcterms:modified>
</cp:coreProperties>
</file>