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TRAFFIC MANAGEMENT </a:t>
            </a:r>
            <a:endParaRPr lang="en-IN"/>
          </a:p>
        </p:txBody>
      </p:sp>
      <p:sp>
        <p:nvSpPr>
          <p:cNvPr id="1048587" name="Subtitle 104858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ctrTitle"/>
          </p:nvPr>
        </p:nvSpPr>
        <p:spPr>
          <a:xfrm>
            <a:off x="-221702" y="-256139"/>
            <a:ext cx="6259703" cy="2233289"/>
          </a:xfrm>
        </p:spPr>
        <p:txBody>
          <a:bodyPr/>
          <a:lstStyle/>
          <a:p>
            <a:r>
              <a:rPr lang="en-US" sz="4000"/>
              <a:t>INTRODUCTION </a:t>
            </a:r>
            <a:endParaRPr lang="en-IN"/>
          </a:p>
        </p:txBody>
      </p:sp>
      <p:sp>
        <p:nvSpPr>
          <p:cNvPr id="1048589" name="Subtitle 1048588"/>
          <p:cNvSpPr>
            <a:spLocks noGrp="1"/>
          </p:cNvSpPr>
          <p:nvPr>
            <p:ph type="subTitle" idx="1"/>
          </p:nvPr>
        </p:nvSpPr>
        <p:spPr>
          <a:xfrm>
            <a:off x="909646" y="2795792"/>
            <a:ext cx="7324707" cy="2786165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IN"/>
              <a:t>Various sensors are used in traffic management to monitor traffic conditions, improve safety, and optimize traffic flow. Here are some common types of sensors used in traffic management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ctrTitle"/>
          </p:nvPr>
        </p:nvSpPr>
        <p:spPr>
          <a:xfrm>
            <a:off x="1142999" y="655619"/>
            <a:ext cx="3982563" cy="1685253"/>
          </a:xfrm>
        </p:spPr>
        <p:txBody>
          <a:bodyPr/>
          <a:lstStyle/>
          <a:p>
            <a:r>
              <a:rPr lang="en-US" sz="4400"/>
              <a:t>COMPONENTS </a:t>
            </a:r>
            <a:endParaRPr lang="en-IN"/>
          </a:p>
        </p:txBody>
      </p:sp>
      <p:sp>
        <p:nvSpPr>
          <p:cNvPr id="1048591" name="Subtitle 1048590"/>
          <p:cNvSpPr>
            <a:spLocks noGrp="1"/>
          </p:cNvSpPr>
          <p:nvPr>
            <p:ph type="subTitle" idx="1"/>
          </p:nvPr>
        </p:nvSpPr>
        <p:spPr>
          <a:xfrm>
            <a:off x="1142999" y="3036835"/>
            <a:ext cx="6858000" cy="1655762"/>
          </a:xfrm>
        </p:spPr>
        <p:txBody>
          <a:bodyPr anchor="t"/>
          <a:lstStyle/>
          <a:p>
            <a:pPr marL="342900" indent="-342900" algn="l">
              <a:buFont typeface="Arial"/>
              <a:buChar char="•"/>
            </a:pPr>
            <a:r>
              <a:rPr lang="en-US"/>
              <a:t>MICROCONTROLLER - RASPBERRY PI</a:t>
            </a:r>
            <a:endParaRPr lang="en-IN"/>
          </a:p>
          <a:p>
            <a:pPr marL="342900" indent="-342900" algn="l">
              <a:buFont typeface="Arial"/>
              <a:buChar char="•"/>
            </a:pPr>
            <a:r>
              <a:rPr lang="en-US"/>
              <a:t>SENSOR - TRAFFIC FLOW SENSORS(ultrasonic sensor, infrared sensor)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ctrTitle"/>
          </p:nvPr>
        </p:nvSpPr>
        <p:spPr>
          <a:xfrm>
            <a:off x="0" y="-265679"/>
            <a:ext cx="7772400" cy="2422449"/>
          </a:xfrm>
        </p:spPr>
        <p:txBody>
          <a:bodyPr/>
          <a:lstStyle/>
          <a:p>
            <a:r>
              <a:rPr lang="en-US" sz="4000"/>
              <a:t>TRAFFIC FLOW SENSORS </a:t>
            </a:r>
            <a:endParaRPr lang="en-IN"/>
          </a:p>
        </p:txBody>
      </p:sp>
      <p:sp>
        <p:nvSpPr>
          <p:cNvPr id="1048593" name="TextBox 1048592"/>
          <p:cNvSpPr txBox="1"/>
          <p:nvPr/>
        </p:nvSpPr>
        <p:spPr>
          <a:xfrm>
            <a:off x="429511" y="2778088"/>
            <a:ext cx="8284978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IN" sz="2800">
                <a:latin typeface="Calibri"/>
              </a:rPr>
              <a:t>Ultrasonic sensors use sound waves to measure the distance between the sensor and the vehicle. They are suitable for parking management and detecting vehicle presence in specific areas.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048593"/>
          <p:cNvSpPr>
            <a:spLocks noGrp="1"/>
          </p:cNvSpPr>
          <p:nvPr>
            <p:ph type="ctrTitle"/>
          </p:nvPr>
        </p:nvSpPr>
        <p:spPr>
          <a:xfrm>
            <a:off x="-640204" y="129105"/>
            <a:ext cx="7772400" cy="2387600"/>
          </a:xfrm>
        </p:spPr>
        <p:txBody>
          <a:bodyPr/>
          <a:lstStyle/>
          <a:p>
            <a:pPr marL="4763" indent="0">
              <a:buNone/>
            </a:pPr>
            <a:r>
              <a:rPr lang="en-US" sz="3600"/>
              <a:t>INFRARED SENSOR </a:t>
            </a:r>
            <a:endParaRPr lang="en-IN"/>
          </a:p>
        </p:txBody>
      </p:sp>
      <p:sp>
        <p:nvSpPr>
          <p:cNvPr id="1048595" name="TextBox 1048594"/>
          <p:cNvSpPr txBox="1"/>
          <p:nvPr/>
        </p:nvSpPr>
        <p:spPr>
          <a:xfrm>
            <a:off x="1246222" y="3265266"/>
            <a:ext cx="8068657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2800">
                <a:solidFill>
                  <a:srgbClr val="000000"/>
                </a:solidFill>
              </a:rPr>
              <a:t>•</a:t>
            </a:r>
            <a:r>
              <a:rPr lang="en-US" altLang="en-US" sz="2800">
                <a:solidFill>
                  <a:srgbClr val="000000"/>
                </a:solidFill>
              </a:rPr>
              <a:t> I</a:t>
            </a:r>
            <a:r>
              <a:rPr lang="en-US" sz="2800">
                <a:solidFill>
                  <a:srgbClr val="000000"/>
                </a:solidFill>
              </a:rPr>
              <a:t>nfrared sensors use infrared light to detect the presence and movement of vehicles. They are often used in traffic light control systems, toll booths, and vehicle counting applications.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ctrTitle"/>
          </p:nvPr>
        </p:nvSpPr>
        <p:spPr>
          <a:xfrm>
            <a:off x="-2041747" y="-1202083"/>
            <a:ext cx="7772400" cy="2404169"/>
          </a:xfrm>
        </p:spPr>
        <p:txBody>
          <a:bodyPr/>
          <a:lstStyle/>
          <a:p>
            <a:r>
              <a:rPr lang="en-US" sz="4400"/>
              <a:t>CODING </a:t>
            </a:r>
            <a:endParaRPr lang="en-IN"/>
          </a:p>
        </p:txBody>
      </p:sp>
      <p:sp>
        <p:nvSpPr>
          <p:cNvPr id="1048597" name="Subtitle 1048596"/>
          <p:cNvSpPr>
            <a:spLocks noGrp="1"/>
          </p:cNvSpPr>
          <p:nvPr>
            <p:ph type="subTitle" idx="1"/>
          </p:nvPr>
        </p:nvSpPr>
        <p:spPr>
          <a:xfrm rot="582">
            <a:off x="914399" y="1518371"/>
            <a:ext cx="6858000" cy="4671421"/>
          </a:xfrm>
        </p:spPr>
        <p:txBody>
          <a:bodyPr>
            <a:normAutofit fontScale="45833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IN"/>
              <a:t>  import RPi.GPIO as GPIO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import time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# Set the GPIO mode to BCM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GPIO.setmode(GPIO.BCM)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# Define the GPIO pin for the traffic flow sensor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traffic_sensor_pin = 18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# Set up the traffic sensor pin as an input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GPIO.setup(traffic_sensor_pin, GPIO.IN)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try: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while True: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# Check the state of the traffic flow sensor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if GPIO.input(traffic_sensor_pin) == GPIO.HIGH: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    # If vehicle is detected, simulate traffic stop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    print("Vehicle detected. Stop.")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    # Add traffic management logic here (e.g., control traffic lights)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else: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    # If no vehicle is detected, simulate traffic go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    print("No vehicle detected. Go.")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    # Add traffic management logic here (e.g., control traffic lights)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# Pause for a short interval before checking again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    time.sleep(1)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except KeyboardInterrupt: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# Clean up GPIO on keyboard interrupt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GPIO.cleanup()</a:t>
            </a:r>
          </a:p>
          <a:p>
            <a:pPr marL="342900" indent="-342900" algn="l">
              <a:buFont typeface="Arial"/>
              <a:buChar char="•"/>
            </a:pPr>
            <a:r>
              <a:rPr lang="en-IN"/>
              <a:t>    print("GPIO cleanup completed.")</a:t>
            </a:r>
          </a:p>
          <a:p>
            <a:pPr marL="342900" indent="-342900" algn="l">
              <a:buFont typeface="Arial"/>
              <a:buChar char="•"/>
            </a:pP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ctrTitle"/>
          </p:nvPr>
        </p:nvSpPr>
        <p:spPr>
          <a:xfrm rot="14729">
            <a:off x="231338" y="1064820"/>
            <a:ext cx="7772400" cy="890965"/>
          </a:xfrm>
        </p:spPr>
        <p:txBody>
          <a:bodyPr/>
          <a:lstStyle/>
          <a:p>
            <a:r>
              <a:rPr lang="en-US" sz="4000"/>
              <a:t>OUTPUT </a:t>
            </a:r>
            <a:endParaRPr lang="en-IN"/>
          </a:p>
        </p:txBody>
      </p:sp>
      <p:sp>
        <p:nvSpPr>
          <p:cNvPr id="1048599" name="Subtitle 1048598"/>
          <p:cNvSpPr>
            <a:spLocks noGrp="1"/>
          </p:cNvSpPr>
          <p:nvPr>
            <p:ph type="subTitle" idx="1"/>
          </p:nvPr>
        </p:nvSpPr>
        <p:spPr>
          <a:xfrm rot="42800">
            <a:off x="691631" y="2541246"/>
            <a:ext cx="7299182" cy="2422574"/>
          </a:xfrm>
        </p:spPr>
        <p:txBody>
          <a:bodyPr/>
          <a:lstStyle/>
          <a:p>
            <a:pPr marL="0" indent="0">
              <a:buNone/>
            </a:pPr>
            <a:r>
              <a:rPr lang="en-IN" altLang="en-US"/>
              <a:t>•</a:t>
            </a:r>
            <a:r>
              <a:rPr lang="en-US"/>
              <a:t>If the traffic flow sensor (connected to GPIO pin 18) detects a vehicle presence </a:t>
            </a:r>
            <a:endParaRPr lang="en-IN"/>
          </a:p>
          <a:p>
            <a:pPr marL="0" indent="0">
              <a:buNone/>
            </a:pPr>
            <a:r>
              <a:rPr lang="en-IN"/>
              <a:t>Vehicle detected. Stop</a:t>
            </a:r>
          </a:p>
          <a:p>
            <a:pPr marL="0" indent="0">
              <a:buNone/>
            </a:pPr>
            <a:r>
              <a:rPr lang="en-IN"/>
              <a:t>If the traffic flow sensor does not detect a vehicle (GPIO pin 18 reads low)</a:t>
            </a:r>
          </a:p>
          <a:p>
            <a:pPr marL="0" indent="0">
              <a:buNone/>
            </a:pPr>
            <a:r>
              <a:rPr lang="en-US"/>
              <a:t>No vehicle detected. Go."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AA04-A46B-5C19-58DC-6621491E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C0C265-0569-B3ED-9626-F71B954BD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8" y="1825625"/>
            <a:ext cx="2355942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F112819-BE94-47AF-6828-1B6595AC8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62560" y="2208696"/>
            <a:ext cx="2053743" cy="32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TRAFFIC MANAGEMENT </vt:lpstr>
      <vt:lpstr>INTRODUCTION </vt:lpstr>
      <vt:lpstr>COMPONENTS </vt:lpstr>
      <vt:lpstr>TRAFFIC FLOW SENSORS </vt:lpstr>
      <vt:lpstr>INFRARED SENSOR </vt:lpstr>
      <vt:lpstr>CODING </vt:lpstr>
      <vt:lpstr>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 </dc:title>
  <dc:creator>POCO F1</dc:creator>
  <cp:lastModifiedBy>919965214892</cp:lastModifiedBy>
  <cp:revision>1</cp:revision>
  <dcterms:created xsi:type="dcterms:W3CDTF">2015-05-11T00:30:45Z</dcterms:created>
  <dcterms:modified xsi:type="dcterms:W3CDTF">2023-11-01T16:03:31Z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f5b35d4088984692af2864aee24c7296</vt:lpwstr>
  </property>
</Properties>
</file>