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701" y="0"/>
            <a:ext cx="8825658" cy="2677648"/>
          </a:xfrm>
        </p:spPr>
        <p:txBody>
          <a:bodyPr/>
          <a:lstStyle/>
          <a:p>
            <a:r>
              <a:rPr lang="en-IN" dirty="0" smtClean="0"/>
              <a:t>Lead Score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Group Members</a:t>
            </a:r>
          </a:p>
          <a:p>
            <a:r>
              <a:rPr lang="en-IN" sz="2400" dirty="0" smtClean="0"/>
              <a:t>1.Krunal Soni </a:t>
            </a:r>
          </a:p>
          <a:p>
            <a:r>
              <a:rPr lang="en-IN" sz="2400" dirty="0" smtClean="0"/>
              <a:t>2.</a:t>
            </a:r>
            <a:r>
              <a:rPr lang="en-IN" dirty="0"/>
              <a:t> </a:t>
            </a:r>
            <a:r>
              <a:rPr lang="en-IN" sz="2400" dirty="0"/>
              <a:t>Prathmesh</a:t>
            </a:r>
            <a:r>
              <a:rPr lang="en-IN" dirty="0"/>
              <a:t> </a:t>
            </a:r>
            <a:r>
              <a:rPr lang="en-IN" sz="2400" dirty="0"/>
              <a:t>Kulkarni</a:t>
            </a:r>
            <a:r>
              <a:rPr lang="en-IN" dirty="0"/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3678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2061754"/>
          </a:xfrm>
        </p:spPr>
        <p:txBody>
          <a:bodyPr/>
          <a:lstStyle/>
          <a:p>
            <a:r>
              <a:rPr lang="en-IN" dirty="0" smtClean="0"/>
              <a:t>DATA Conversion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43500" y="876301"/>
            <a:ext cx="66391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Numerical variables are normalised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Create dummy variables then convert it into float , int64,unit8 data types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After cleaning part we have 9074 rows and 23 columns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Remove data sets based on 40 % of missing values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Used minimax scaler for creating dummies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Dropping the unique value of columns because it is not useful for further analysis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Outliers treatment and importing select and nan value in missing values because those columns can not be drop which contain useful data for company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81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&amp; Recommendation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2272938"/>
            <a:ext cx="1145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50900" y="2457604"/>
            <a:ext cx="10947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Conclusion:-</a:t>
            </a:r>
          </a:p>
          <a:p>
            <a:r>
              <a:rPr lang="en-US" dirty="0" smtClean="0"/>
              <a:t>1.most </a:t>
            </a:r>
            <a:r>
              <a:rPr lang="en-US" dirty="0"/>
              <a:t>of the time spends on websites</a:t>
            </a:r>
          </a:p>
          <a:p>
            <a:r>
              <a:rPr lang="en-US" dirty="0" smtClean="0"/>
              <a:t>2.last </a:t>
            </a:r>
            <a:r>
              <a:rPr lang="en-US" dirty="0"/>
              <a:t>activity sms , email, chat conversation of most of the lead</a:t>
            </a:r>
          </a:p>
          <a:p>
            <a:r>
              <a:rPr lang="en-US" dirty="0" smtClean="0"/>
              <a:t>3.choosing </a:t>
            </a:r>
            <a:r>
              <a:rPr lang="en-US" dirty="0"/>
              <a:t>course because of better </a:t>
            </a:r>
            <a:r>
              <a:rPr lang="en-US" dirty="0" smtClean="0"/>
              <a:t>career </a:t>
            </a:r>
            <a:r>
              <a:rPr lang="en-US" dirty="0"/>
              <a:t>options</a:t>
            </a:r>
          </a:p>
          <a:p>
            <a:r>
              <a:rPr lang="en-US" dirty="0" smtClean="0"/>
              <a:t>4.lead generation </a:t>
            </a:r>
            <a:r>
              <a:rPr lang="en-US" dirty="0"/>
              <a:t>from google , olak chat , organic searches , references</a:t>
            </a:r>
          </a:p>
          <a:p>
            <a:r>
              <a:rPr lang="en-US" dirty="0" smtClean="0"/>
              <a:t>5.landing </a:t>
            </a:r>
            <a:r>
              <a:rPr lang="en-US" dirty="0"/>
              <a:t>page from submission</a:t>
            </a:r>
          </a:p>
          <a:p>
            <a:r>
              <a:rPr lang="en-US" dirty="0" smtClean="0"/>
              <a:t>6.most </a:t>
            </a:r>
            <a:r>
              <a:rPr lang="en-US" dirty="0"/>
              <a:t>are working professionals etc.</a:t>
            </a:r>
          </a:p>
          <a:p>
            <a:endParaRPr lang="en-IN" sz="2000" dirty="0"/>
          </a:p>
          <a:p>
            <a:r>
              <a:rPr lang="en-IN" sz="2000" dirty="0" smtClean="0"/>
              <a:t>Recommendation :-</a:t>
            </a:r>
          </a:p>
          <a:p>
            <a:r>
              <a:rPr lang="en-IN" dirty="0" smtClean="0"/>
              <a:t>Company need marketing campaign and generate leads from google , olark chat , references , or use the automated tools like email, sms etc. for human less and in limited time for generating hot leads to achieve the target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2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4" y="248193"/>
            <a:ext cx="1110342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Problem</a:t>
            </a:r>
            <a:r>
              <a:rPr lang="en-IN" dirty="0" smtClean="0"/>
              <a:t> </a:t>
            </a:r>
            <a:r>
              <a:rPr lang="en-IN" sz="3200" dirty="0" smtClean="0"/>
              <a:t>Statement</a:t>
            </a:r>
            <a:r>
              <a:rPr lang="en-IN" dirty="0" smtClean="0"/>
              <a:t>:-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education company named X Education sells online courses to industry </a:t>
            </a:r>
            <a:r>
              <a:rPr lang="en-US" dirty="0" smtClean="0"/>
              <a:t>professionals. The </a:t>
            </a:r>
            <a:r>
              <a:rPr lang="en-US" dirty="0"/>
              <a:t>company markets its courses on several websites and search engines like Google. Once these people land on the website, they might browse the courses or fill up a form for the course or watch some videos. When these people fill up a form providing their email address or phone number, they are classified to be a lead. Now, although X Education gets a lot of leads, its lead conversion rate is very poor. For example, if, say, they acquire 100 leads in a day, only about 30 of them are converted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What you need to do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r>
              <a:rPr lang="en-US" dirty="0"/>
              <a:t>● X Education has appointed you to help them select the most promising leads, i.e. the leads that are most likely to convert into paying customers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● The company requires you to build a model wherein you need to assign a lead score to each of the leads such that the customers with higher lead score have a higher conversion chance and the customers with lower lead score have a lower conversion chance.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4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Steps:-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34194"/>
            <a:ext cx="9248503" cy="43238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1. Data Cleaning  and transformation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     check missing values . Null values, import those values , dropping columns which are not useful , handling outliers.</a:t>
            </a:r>
          </a:p>
          <a:p>
            <a:pPr marL="0" indent="0"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2. EDA 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     Univariate analysis, bivariate analysis . To get pattern between variables and get distribution of values using the matplotlib libreary and seaborn, correlation between variables using heat map method.</a:t>
            </a:r>
          </a:p>
          <a:p>
            <a:pPr marL="0" indent="0"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3. Divide data sets on train test split , Features scaling , dummy variables using minimax scalars .</a:t>
            </a:r>
          </a:p>
          <a:p>
            <a:pPr marL="0" indent="0"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4. Model building using </a:t>
            </a:r>
            <a:r>
              <a:rPr lang="en-IN" sz="210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fe , check sensitivity , precision ,recall , model performance on test data sets , optimal cut off , check p value and vif value </a:t>
            </a:r>
          </a:p>
          <a:p>
            <a:pPr marL="0" indent="0"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5. Model validation , and finding conclusion , recommendation. </a:t>
            </a:r>
          </a:p>
          <a:p>
            <a:pPr marL="0" indent="0">
              <a:buNone/>
            </a:pPr>
            <a:r>
              <a:rPr lang="en-IN" sz="21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759823"/>
            <a:ext cx="2358954" cy="415834"/>
          </a:xfrm>
        </p:spPr>
        <p:txBody>
          <a:bodyPr/>
          <a:lstStyle/>
          <a:p>
            <a:r>
              <a:rPr lang="en-IN" dirty="0" smtClean="0"/>
              <a:t>          </a:t>
            </a:r>
            <a:r>
              <a:rPr lang="en-IN" sz="2800" dirty="0" smtClean="0"/>
              <a:t>EDA</a:t>
            </a:r>
            <a:endParaRPr lang="en-IN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9451" y="1332411"/>
            <a:ext cx="4140926" cy="493776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Most of the people choosing the course most of them they working professionals.</a:t>
            </a:r>
          </a:p>
          <a:p>
            <a:pPr marL="342900" indent="-342900"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Based on updated data management side specialization are more preferable</a:t>
            </a:r>
          </a:p>
          <a:p>
            <a:pPr marL="342900" indent="-342900"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People choosing the course for their better career prospects  </a:t>
            </a:r>
          </a:p>
          <a:p>
            <a:pPr marL="342900" indent="-342900">
              <a:buAutoNum type="arabicPeriod"/>
            </a:pPr>
            <a:r>
              <a:rPr lang="en-IN" sz="1800" dirty="0" smtClean="0">
                <a:solidFill>
                  <a:schemeClr val="bg1"/>
                </a:solidFill>
              </a:rPr>
              <a:t>Last activity of clients or most frequently useful tool for automated marketing based on last activity is sms, email , olark chat conversation 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5509" y="222069"/>
            <a:ext cx="7093131" cy="64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76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273" y="600891"/>
            <a:ext cx="3370217" cy="862149"/>
          </a:xfrm>
        </p:spPr>
        <p:txBody>
          <a:bodyPr/>
          <a:lstStyle/>
          <a:p>
            <a:r>
              <a:rPr lang="en-IN" dirty="0" smtClean="0"/>
              <a:t>Numerical data sets relation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8734"/>
            <a:ext cx="4728320" cy="22503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295" y="1782069"/>
            <a:ext cx="3964579" cy="430522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Total time spent on websites  on customer      are high which is good tool for lead conversation.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Page views per visit  on lead conversation rate are same </a:t>
            </a:r>
          </a:p>
          <a:p>
            <a:r>
              <a:rPr lang="en-IN" sz="2000" dirty="0" smtClean="0"/>
              <a:t>3.     Total visits median value of boxplot datasets are same so this is also not much useful 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164" y="2398046"/>
            <a:ext cx="4850793" cy="22839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4682024"/>
            <a:ext cx="4850793" cy="19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1"/>
            <a:ext cx="3827417" cy="1397725"/>
          </a:xfrm>
        </p:spPr>
        <p:txBody>
          <a:bodyPr/>
          <a:lstStyle/>
          <a:p>
            <a:r>
              <a:rPr lang="en-IN" dirty="0" smtClean="0"/>
              <a:t>Numerical variables relation on heat map  &amp; categorical variables of lead origin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829" y="2233750"/>
            <a:ext cx="3971108" cy="3791130"/>
          </a:xfrm>
        </p:spPr>
        <p:txBody>
          <a:bodyPr>
            <a:normAutofit/>
          </a:bodyPr>
          <a:lstStyle/>
          <a:p>
            <a:r>
              <a:rPr lang="en-IN" sz="1800" dirty="0" smtClean="0"/>
              <a:t>Lead origin :-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     landing page submission we can generate many leads and converted in to hot leads </a:t>
            </a:r>
          </a:p>
          <a:p>
            <a:endParaRPr lang="en-IN" sz="1800" dirty="0"/>
          </a:p>
          <a:p>
            <a:r>
              <a:rPr lang="en-IN" sz="1800" dirty="0" smtClean="0"/>
              <a:t>Heat map of numerical data :-</a:t>
            </a:r>
          </a:p>
          <a:p>
            <a:r>
              <a:rPr lang="en-IN" sz="1800" dirty="0"/>
              <a:t> </a:t>
            </a:r>
            <a:r>
              <a:rPr lang="en-IN" sz="1800" dirty="0" smtClean="0"/>
              <a:t>          Total visits &amp; pages views per visits are highly correlated , time spent on websites and page views per visit </a:t>
            </a:r>
            <a:endParaRPr lang="en-IN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37" y="46446"/>
            <a:ext cx="5015873" cy="3336181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03" y="3480560"/>
            <a:ext cx="5956663" cy="3080920"/>
          </a:xfrm>
        </p:spPr>
      </p:pic>
    </p:spTree>
    <p:extLst>
      <p:ext uri="{BB962C8B-B14F-4D97-AF65-F5344CB8AC3E}">
        <p14:creationId xmlns:p14="http://schemas.microsoft.com/office/powerpoint/2010/main" val="415599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613954"/>
            <a:ext cx="2793158" cy="1149532"/>
          </a:xfrm>
        </p:spPr>
        <p:txBody>
          <a:bodyPr/>
          <a:lstStyle/>
          <a:p>
            <a:r>
              <a:rPr lang="en-IN" dirty="0" smtClean="0"/>
              <a:t>Categorical variables  analysis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1" y="115388"/>
            <a:ext cx="4961373" cy="27802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763486"/>
            <a:ext cx="4180114" cy="4261393"/>
          </a:xfrm>
        </p:spPr>
        <p:txBody>
          <a:bodyPr>
            <a:normAutofit lnSpcReduction="10000"/>
          </a:bodyPr>
          <a:lstStyle/>
          <a:p>
            <a:r>
              <a:rPr lang="en-IN" sz="1600" dirty="0" smtClean="0"/>
              <a:t>Lead source :- 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from google , direct traffic , organics search ,</a:t>
            </a:r>
          </a:p>
          <a:p>
            <a:r>
              <a:rPr lang="en-IN" sz="1600" dirty="0" smtClean="0"/>
              <a:t>Olark chat  those elements are for lead generating for company.</a:t>
            </a:r>
          </a:p>
          <a:p>
            <a:endParaRPr lang="en-IN" sz="1600" dirty="0"/>
          </a:p>
          <a:p>
            <a:r>
              <a:rPr lang="en-IN" sz="1600" dirty="0" smtClean="0"/>
              <a:t>Specialization :- clients choose speclization are mostly finance management , human resource management , operation management , marketing management </a:t>
            </a:r>
          </a:p>
          <a:p>
            <a:endParaRPr lang="en-IN" sz="1600" dirty="0"/>
          </a:p>
          <a:p>
            <a:r>
              <a:rPr lang="en-IN" sz="1600" dirty="0" smtClean="0"/>
              <a:t>Current occupation :- people are choosing the course are mostly unemployed and working professionals 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671" y="3129280"/>
            <a:ext cx="6018167" cy="3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4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809898"/>
            <a:ext cx="2793158" cy="757645"/>
          </a:xfrm>
        </p:spPr>
        <p:txBody>
          <a:bodyPr/>
          <a:lstStyle/>
          <a:p>
            <a:r>
              <a:rPr lang="en-IN" dirty="0" smtClean="0"/>
              <a:t>Final Model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69" y="316986"/>
            <a:ext cx="5189538" cy="281229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1907176"/>
            <a:ext cx="2793158" cy="4222205"/>
          </a:xfrm>
        </p:spPr>
        <p:txBody>
          <a:bodyPr/>
          <a:lstStyle/>
          <a:p>
            <a:r>
              <a:rPr lang="en-IN" sz="2000" dirty="0" smtClean="0"/>
              <a:t>Here in all data sets p value is zero so they are significant and satisfy the technical conditions  for good  model </a:t>
            </a:r>
          </a:p>
          <a:p>
            <a:endParaRPr lang="en-IN" sz="2000" dirty="0" smtClean="0"/>
          </a:p>
          <a:p>
            <a:r>
              <a:rPr lang="en-IN" sz="2000" dirty="0" smtClean="0"/>
              <a:t>Vif of all variables are less than 5 which is all satisfy the perfect model for further analysis 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31" y="3524581"/>
            <a:ext cx="633548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705394"/>
            <a:ext cx="2793158" cy="1711235"/>
          </a:xfrm>
        </p:spPr>
        <p:txBody>
          <a:bodyPr/>
          <a:lstStyle/>
          <a:p>
            <a:r>
              <a:rPr lang="en-IN" dirty="0" smtClean="0"/>
              <a:t>ROC curve , intersection of accuracy, sensitivity, specificity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01" y="217574"/>
            <a:ext cx="4292063" cy="252562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765" y="2416630"/>
            <a:ext cx="4140925" cy="360825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 Roc curve of is under 0.87 which is good for data sets </a:t>
            </a:r>
          </a:p>
          <a:p>
            <a:endParaRPr lang="en-IN" sz="1600" dirty="0"/>
          </a:p>
          <a:p>
            <a:r>
              <a:rPr lang="en-IN" sz="1600" dirty="0" smtClean="0"/>
              <a:t>Intersection of accuracy , sensitivity and specificity of data sets is 0.38 which is optimal cut-off </a:t>
            </a:r>
          </a:p>
          <a:p>
            <a:endParaRPr lang="en-IN" sz="1600" dirty="0"/>
          </a:p>
          <a:p>
            <a:r>
              <a:rPr lang="en-IN" sz="1600" dirty="0" smtClean="0"/>
              <a:t>Trade off of precision and recall value is 0.42 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315" y="3129281"/>
            <a:ext cx="3384422" cy="29028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354" y="2743200"/>
            <a:ext cx="2994082" cy="32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57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2294</TotalTime>
  <Words>839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Lead Score Case Study</vt:lpstr>
      <vt:lpstr>PowerPoint Presentation</vt:lpstr>
      <vt:lpstr>Assignment Steps:-</vt:lpstr>
      <vt:lpstr>          EDA</vt:lpstr>
      <vt:lpstr>Numerical data sets relation </vt:lpstr>
      <vt:lpstr>Numerical variables relation on heat map  &amp; categorical variables of lead origin </vt:lpstr>
      <vt:lpstr>Categorical variables  analysis</vt:lpstr>
      <vt:lpstr>Final Model </vt:lpstr>
      <vt:lpstr>ROC curve , intersection of accuracy, sensitivity, specificity </vt:lpstr>
      <vt:lpstr>DATA Conversion </vt:lpstr>
      <vt:lpstr>Conclusion &amp; 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SP</dc:creator>
  <cp:lastModifiedBy>SP</cp:lastModifiedBy>
  <cp:revision>21</cp:revision>
  <dcterms:created xsi:type="dcterms:W3CDTF">2022-10-19T13:55:48Z</dcterms:created>
  <dcterms:modified xsi:type="dcterms:W3CDTF">2022-10-21T18:01:43Z</dcterms:modified>
</cp:coreProperties>
</file>