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71" r:id="rId6"/>
    <p:sldId id="276" r:id="rId7"/>
    <p:sldId id="277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2" r:id="rId18"/>
    <p:sldId id="273" r:id="rId19"/>
    <p:sldId id="275" r:id="rId20"/>
    <p:sldId id="274" r:id="rId21"/>
    <p:sldId id="27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</a:t>
            </a:r>
            <a:r>
              <a:rPr lang="fr-FR" sz="13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d’</a:t>
            </a: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utilisées selon</a:t>
            </a:r>
            <a:r>
              <a:rPr lang="fr-FR" sz="13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c</a:t>
            </a: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E4D-A24C-44CD-B9B3-A16D63688124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8E1A-9703-43E4-B4A9-8CFF49DE6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1C3B26-2427-492A-98F8-38DFD8DCF3B8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1C0-BC50-4305-B9DE-673C370C1BB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C8-EBDD-4D81-AF99-E8D3CE733B1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12-B4FF-4181-B340-F87CD745E099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A89B-7299-4826-98EF-2DF14A80A70A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FE94-67EF-4506-A9B4-DF82AA7C0726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46D5-2378-4E7E-801C-C768635D388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C00-9F6C-4E49-8F8D-A07750933D0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DA0-4D95-45BD-8137-4E944EAE04A0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F79-E4B7-4655-98EE-61A4817738DD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39CD-94D3-4A15-A289-7E6AA78639E2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6EB8FD-9EDF-43E2-9C8B-CECF6E81EC9E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686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Paquet de taille fixe</a:t>
            </a:r>
          </a:p>
          <a:p>
            <a:r>
              <a:rPr lang="fr-FR" dirty="0"/>
              <a:t>Paquet toujours </a:t>
            </a:r>
            <a:r>
              <a:rPr lang="fr-FR"/>
              <a:t>correctement transmis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1072</TotalTime>
  <Words>343</Words>
  <Application>Microsoft Office PowerPoint</Application>
  <PresentationFormat>Grand écran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Enjeux</vt:lpstr>
      <vt:lpstr>Hypothèses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21</cp:revision>
  <dcterms:created xsi:type="dcterms:W3CDTF">2017-03-30T14:20:19Z</dcterms:created>
  <dcterms:modified xsi:type="dcterms:W3CDTF">2017-04-03T13:48:59Z</dcterms:modified>
</cp:coreProperties>
</file>