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6" r:id="rId6"/>
    <p:sldId id="277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2" r:id="rId17"/>
    <p:sldId id="273" r:id="rId18"/>
    <p:sldId id="275" r:id="rId19"/>
    <p:sldId id="274" r:id="rId20"/>
    <p:sldId id="27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Feuille1!$H$4:$H$20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1.4906785980611501</c:v>
                </c:pt>
                <c:pt idx="3">
                  <c:v>1.5742782152231001</c:v>
                </c:pt>
                <c:pt idx="4">
                  <c:v>1.61510500807754</c:v>
                </c:pt>
                <c:pt idx="5">
                  <c:v>1.63206007182501</c:v>
                </c:pt>
                <c:pt idx="6">
                  <c:v>1.64266155531216</c:v>
                </c:pt>
                <c:pt idx="7">
                  <c:v>1.6468235294117599</c:v>
                </c:pt>
                <c:pt idx="8">
                  <c:v>1.6499587458745899</c:v>
                </c:pt>
                <c:pt idx="9">
                  <c:v>1.6653330666133199</c:v>
                </c:pt>
                <c:pt idx="10">
                  <c:v>1.6664000000000001</c:v>
                </c:pt>
                <c:pt idx="11">
                  <c:v>1.6666000000000001</c:v>
                </c:pt>
                <c:pt idx="12">
                  <c:v>1.6666000000000001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D39-84B8-6540C1BC9C4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Feuille1!$I$4:$I$20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1.3255968169761301</c:v>
                </c:pt>
                <c:pt idx="3">
                  <c:v>1.3246466431095401</c:v>
                </c:pt>
                <c:pt idx="4">
                  <c:v>1.32417218543046</c:v>
                </c:pt>
                <c:pt idx="5">
                  <c:v>1.32458929517753</c:v>
                </c:pt>
                <c:pt idx="6">
                  <c:v>1.32194799471133</c:v>
                </c:pt>
                <c:pt idx="7">
                  <c:v>1.32366473294659</c:v>
                </c:pt>
                <c:pt idx="8">
                  <c:v>1.3228</c:v>
                </c:pt>
                <c:pt idx="9">
                  <c:v>1.323</c:v>
                </c:pt>
                <c:pt idx="10">
                  <c:v>1.3240000000000001</c:v>
                </c:pt>
                <c:pt idx="11">
                  <c:v>1.323</c:v>
                </c:pt>
                <c:pt idx="12">
                  <c:v>1.3244</c:v>
                </c:pt>
                <c:pt idx="13">
                  <c:v>1.323</c:v>
                </c:pt>
                <c:pt idx="14">
                  <c:v>1.3238000000000001</c:v>
                </c:pt>
                <c:pt idx="15">
                  <c:v>1.3236000000000001</c:v>
                </c:pt>
                <c:pt idx="16">
                  <c:v>1.3233999999999999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F3-4D39-84B8-6540C1BC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01356"/>
        <c:axId val="33736754"/>
      </c:scatterChart>
      <c:valAx>
        <c:axId val="241013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3736754"/>
        <c:crosses val="autoZero"/>
        <c:crossBetween val="midCat"/>
      </c:valAx>
      <c:valAx>
        <c:axId val="3373675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41013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Feuille1!$B$4:$B$20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699</c:v>
                </c:pt>
                <c:pt idx="8">
                  <c:v>799</c:v>
                </c:pt>
                <c:pt idx="9">
                  <c:v>832</c:v>
                </c:pt>
                <c:pt idx="10">
                  <c:v>833</c:v>
                </c:pt>
                <c:pt idx="11">
                  <c:v>833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F6-4494-AC33-7CD872B06F9E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Feuille1!$C$4:$C$20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662</c:v>
                </c:pt>
                <c:pt idx="8">
                  <c:v>661</c:v>
                </c:pt>
                <c:pt idx="9">
                  <c:v>661</c:v>
                </c:pt>
                <c:pt idx="10">
                  <c:v>662</c:v>
                </c:pt>
                <c:pt idx="11">
                  <c:v>661</c:v>
                </c:pt>
                <c:pt idx="12">
                  <c:v>662</c:v>
                </c:pt>
                <c:pt idx="13">
                  <c:v>661</c:v>
                </c:pt>
                <c:pt idx="14">
                  <c:v>661</c:v>
                </c:pt>
                <c:pt idx="15">
                  <c:v>661</c:v>
                </c:pt>
                <c:pt idx="16">
                  <c:v>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6-4494-AC33-7CD872B0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0452"/>
        <c:axId val="45076048"/>
      </c:scatterChart>
      <c:valAx>
        <c:axId val="407604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5076048"/>
        <c:crosses val="autoZero"/>
        <c:crossBetween val="midCat"/>
      </c:valAx>
      <c:valAx>
        <c:axId val="4507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076045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Feuille1!$F$4:$F$20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134</c:v>
                </c:pt>
                <c:pt idx="3">
                  <c:v>190</c:v>
                </c:pt>
                <c:pt idx="4">
                  <c:v>247</c:v>
                </c:pt>
                <c:pt idx="5">
                  <c:v>306</c:v>
                </c:pt>
                <c:pt idx="6">
                  <c:v>365</c:v>
                </c:pt>
                <c:pt idx="7">
                  <c:v>425</c:v>
                </c:pt>
                <c:pt idx="8">
                  <c:v>484</c:v>
                </c:pt>
                <c:pt idx="9">
                  <c:v>499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9-4DD8-BFBD-4624E4B5477F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Feuille1!$G$4:$G$20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151</c:v>
                </c:pt>
                <c:pt idx="3">
                  <c:v>226</c:v>
                </c:pt>
                <c:pt idx="4">
                  <c:v>302</c:v>
                </c:pt>
                <c:pt idx="5">
                  <c:v>377</c:v>
                </c:pt>
                <c:pt idx="6">
                  <c:v>453</c:v>
                </c:pt>
                <c:pt idx="7">
                  <c:v>499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9-4DD8-BFBD-4624E4B5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1402"/>
        <c:axId val="8622352"/>
      </c:scatterChart>
      <c:valAx>
        <c:axId val="301140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622352"/>
        <c:crosses val="autoZero"/>
        <c:crossBetween val="midCat"/>
      </c:valAx>
      <c:valAx>
        <c:axId val="8622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0114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Feuille1!$D$4:$D$20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39</c:v>
                </c:pt>
                <c:pt idx="10">
                  <c:v>120</c:v>
                </c:pt>
                <c:pt idx="11">
                  <c:v>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91-4589-9F8D-78533E9E928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Feuille1!$E$4:$E$20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34</c:v>
                </c:pt>
                <c:pt idx="8">
                  <c:v>137</c:v>
                </c:pt>
                <c:pt idx="9">
                  <c:v>329</c:v>
                </c:pt>
                <c:pt idx="10">
                  <c:v>581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91-4589-9F8D-78533E9E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52971"/>
        <c:axId val="34488078"/>
      </c:scatterChart>
      <c:valAx>
        <c:axId val="959529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4488078"/>
        <c:crosses val="autoZero"/>
        <c:crossBetween val="midCat"/>
      </c:valAx>
      <c:valAx>
        <c:axId val="344880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595297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6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1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3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5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3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3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3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7E4D-A24C-44CD-B9B3-A16D63688124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8E1A-9703-43E4-B4A9-8CFF49DE6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1C3B26-2427-492A-98F8-38DFD8DCF3B8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1C0-BC50-4305-B9DE-673C370C1BB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D6C8-EBDD-4D81-AF99-E8D3CE733B1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12-B4FF-4181-B340-F87CD745E099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A89B-7299-4826-98EF-2DF14A80A70A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FE94-67EF-4506-A9B4-DF82AA7C0726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46D5-2378-4E7E-801C-C768635D388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FC00-9F6C-4E49-8F8D-A07750933D0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0DA0-4D95-45BD-8137-4E944EAE04A0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F79-E4B7-4655-98EE-61A4817738DD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39CD-94D3-4A15-A289-7E6AA78639E2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6EB8FD-9EDF-43E2-9C8B-CECF6E81EC9E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 xmlns=""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819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0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2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Un seul utilisateur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d’une antenne à l’autre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Deux simulations</a:t>
            </a:r>
          </a:p>
          <a:p>
            <a:pPr lvl="1"/>
            <a:r>
              <a:rPr lang="fr-FR" dirty="0"/>
              <a:t>Demande des mobiles fixe</a:t>
            </a:r>
          </a:p>
          <a:p>
            <a:pPr lvl="1"/>
            <a:r>
              <a:rPr lang="fr-FR" dirty="0"/>
              <a:t>Demande des mobiles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/>
              <a:t>Demande fixe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88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77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1053</TotalTime>
  <Words>332</Words>
  <Application>Microsoft Office PowerPoint</Application>
  <PresentationFormat>Grand écran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Hypothèses</vt:lpstr>
      <vt:lpstr>Choix techniques</vt:lpstr>
      <vt:lpstr>Choix techniques suite</vt:lpstr>
      <vt:lpstr>Choix techniques suite</vt:lpstr>
      <vt:lpstr>Scénarii</vt:lpstr>
      <vt:lpstr>Résultats Scénario 1 Demande fixe </vt:lpstr>
      <vt:lpstr>Résultats Scénario 1 Demande fixe</vt:lpstr>
      <vt:lpstr>Résultats Scénario 1 Demande fixe</vt:lpstr>
      <vt:lpstr>Résultats Scénario 1 Demande fixe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18</cp:revision>
  <dcterms:created xsi:type="dcterms:W3CDTF">2017-03-30T14:20:19Z</dcterms:created>
  <dcterms:modified xsi:type="dcterms:W3CDTF">2017-04-03T13:29:29Z</dcterms:modified>
</cp:coreProperties>
</file>