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76" r:id="rId6"/>
    <p:sldId id="277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62" r:id="rId17"/>
    <p:sldId id="275" r:id="rId18"/>
    <p:sldId id="273" r:id="rId19"/>
    <p:sldId id="274" r:id="rId20"/>
    <p:sldId id="270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>
        <p:scale>
          <a:sx n="94" d="100"/>
          <a:sy n="94" d="100"/>
        </p:scale>
        <p:origin x="8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 Moyen par 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Feuille1!$H$4:$H$20</c:f>
              <c:numCache>
                <c:formatCode>0.00</c:formatCode>
                <c:ptCount val="17"/>
                <c:pt idx="1">
                  <c:v>1.32493368700265</c:v>
                </c:pt>
                <c:pt idx="2">
                  <c:v>1.4906785980611501</c:v>
                </c:pt>
                <c:pt idx="3">
                  <c:v>1.5742782152231001</c:v>
                </c:pt>
                <c:pt idx="4">
                  <c:v>1.61510500807754</c:v>
                </c:pt>
                <c:pt idx="5">
                  <c:v>1.63206007182501</c:v>
                </c:pt>
                <c:pt idx="6">
                  <c:v>1.64266155531216</c:v>
                </c:pt>
                <c:pt idx="7">
                  <c:v>1.6468235294117599</c:v>
                </c:pt>
                <c:pt idx="8">
                  <c:v>1.6499587458745899</c:v>
                </c:pt>
                <c:pt idx="9">
                  <c:v>1.6653330666133199</c:v>
                </c:pt>
                <c:pt idx="10">
                  <c:v>1.6664000000000001</c:v>
                </c:pt>
                <c:pt idx="11">
                  <c:v>1.6666000000000001</c:v>
                </c:pt>
                <c:pt idx="12">
                  <c:v>1.6666000000000001</c:v>
                </c:pt>
                <c:pt idx="13">
                  <c:v>1.6666000000000001</c:v>
                </c:pt>
                <c:pt idx="14">
                  <c:v>1.6666000000000001</c:v>
                </c:pt>
                <c:pt idx="15">
                  <c:v>1.6666000000000001</c:v>
                </c:pt>
                <c:pt idx="16">
                  <c:v>1.6666000000000001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F3-4D39-84B8-6540C1BC9C4B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Feuille1!$I$4:$I$20</c:f>
              <c:numCache>
                <c:formatCode>0.00</c:formatCode>
                <c:ptCount val="17"/>
                <c:pt idx="1">
                  <c:v>1.32493368700265</c:v>
                </c:pt>
                <c:pt idx="2">
                  <c:v>1.3255968169761301</c:v>
                </c:pt>
                <c:pt idx="3">
                  <c:v>1.3246466431095401</c:v>
                </c:pt>
                <c:pt idx="4">
                  <c:v>1.32417218543046</c:v>
                </c:pt>
                <c:pt idx="5">
                  <c:v>1.32458929517753</c:v>
                </c:pt>
                <c:pt idx="6">
                  <c:v>1.32194799471133</c:v>
                </c:pt>
                <c:pt idx="7">
                  <c:v>1.32366473294659</c:v>
                </c:pt>
                <c:pt idx="8">
                  <c:v>1.3228</c:v>
                </c:pt>
                <c:pt idx="9">
                  <c:v>1.323</c:v>
                </c:pt>
                <c:pt idx="10">
                  <c:v>1.3240000000000001</c:v>
                </c:pt>
                <c:pt idx="11">
                  <c:v>1.323</c:v>
                </c:pt>
                <c:pt idx="12">
                  <c:v>1.3244</c:v>
                </c:pt>
                <c:pt idx="13">
                  <c:v>1.323</c:v>
                </c:pt>
                <c:pt idx="14">
                  <c:v>1.3238000000000001</c:v>
                </c:pt>
                <c:pt idx="15">
                  <c:v>1.3236000000000001</c:v>
                </c:pt>
                <c:pt idx="16">
                  <c:v>1.3233999999999999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F3-4D39-84B8-6540C1BC9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01356"/>
        <c:axId val="33736754"/>
      </c:scatterChart>
      <c:valAx>
        <c:axId val="241013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3736754"/>
        <c:crosses val="autoZero"/>
        <c:crossBetween val="midCat"/>
      </c:valAx>
      <c:valAx>
        <c:axId val="3373675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Bit Moyen par UR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24101356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400"/>
              <a:t>Remplissage</a:t>
            </a:r>
            <a:r>
              <a:rPr lang="fr-FR" sz="2400" baseline="0"/>
              <a:t> du buffer</a:t>
            </a:r>
            <a:endParaRPr lang="fr-FR" sz="240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Feuille1!$D$169</c:f>
              <c:strCache>
                <c:ptCount val="1"/>
                <c:pt idx="0">
                  <c:v>BufferBeam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Feuille1!$D$170:$D$219</c:f>
              <c:numCache>
                <c:formatCode>General</c:formatCode>
                <c:ptCount val="50"/>
                <c:pt idx="0">
                  <c:v>14</c:v>
                </c:pt>
                <c:pt idx="1">
                  <c:v>29</c:v>
                </c:pt>
                <c:pt idx="2">
                  <c:v>33</c:v>
                </c:pt>
                <c:pt idx="3">
                  <c:v>43</c:v>
                </c:pt>
                <c:pt idx="4">
                  <c:v>56</c:v>
                </c:pt>
                <c:pt idx="5">
                  <c:v>65</c:v>
                </c:pt>
                <c:pt idx="6">
                  <c:v>74</c:v>
                </c:pt>
                <c:pt idx="7">
                  <c:v>84</c:v>
                </c:pt>
                <c:pt idx="8">
                  <c:v>87</c:v>
                </c:pt>
                <c:pt idx="9">
                  <c:v>98</c:v>
                </c:pt>
                <c:pt idx="10">
                  <c:v>116</c:v>
                </c:pt>
                <c:pt idx="11">
                  <c:v>126</c:v>
                </c:pt>
                <c:pt idx="12">
                  <c:v>125</c:v>
                </c:pt>
                <c:pt idx="13">
                  <c:v>142</c:v>
                </c:pt>
                <c:pt idx="14">
                  <c:v>140</c:v>
                </c:pt>
                <c:pt idx="15">
                  <c:v>158</c:v>
                </c:pt>
                <c:pt idx="16">
                  <c:v>170</c:v>
                </c:pt>
                <c:pt idx="17">
                  <c:v>171</c:v>
                </c:pt>
                <c:pt idx="18">
                  <c:v>178</c:v>
                </c:pt>
                <c:pt idx="19">
                  <c:v>195</c:v>
                </c:pt>
                <c:pt idx="20">
                  <c:v>201</c:v>
                </c:pt>
                <c:pt idx="21">
                  <c:v>208</c:v>
                </c:pt>
                <c:pt idx="22">
                  <c:v>224</c:v>
                </c:pt>
                <c:pt idx="23">
                  <c:v>217</c:v>
                </c:pt>
                <c:pt idx="24">
                  <c:v>228</c:v>
                </c:pt>
                <c:pt idx="25">
                  <c:v>244</c:v>
                </c:pt>
                <c:pt idx="26">
                  <c:v>253</c:v>
                </c:pt>
                <c:pt idx="27">
                  <c:v>264</c:v>
                </c:pt>
                <c:pt idx="28">
                  <c:v>275</c:v>
                </c:pt>
                <c:pt idx="29">
                  <c:v>282</c:v>
                </c:pt>
                <c:pt idx="30">
                  <c:v>286</c:v>
                </c:pt>
                <c:pt idx="31">
                  <c:v>300</c:v>
                </c:pt>
                <c:pt idx="32">
                  <c:v>305</c:v>
                </c:pt>
                <c:pt idx="33">
                  <c:v>318</c:v>
                </c:pt>
                <c:pt idx="34">
                  <c:v>321</c:v>
                </c:pt>
                <c:pt idx="35">
                  <c:v>330</c:v>
                </c:pt>
                <c:pt idx="36">
                  <c:v>344</c:v>
                </c:pt>
                <c:pt idx="37">
                  <c:v>352</c:v>
                </c:pt>
                <c:pt idx="38">
                  <c:v>357</c:v>
                </c:pt>
                <c:pt idx="39">
                  <c:v>360</c:v>
                </c:pt>
                <c:pt idx="40">
                  <c:v>376</c:v>
                </c:pt>
                <c:pt idx="41">
                  <c:v>396</c:v>
                </c:pt>
                <c:pt idx="42">
                  <c:v>399</c:v>
                </c:pt>
                <c:pt idx="43">
                  <c:v>401</c:v>
                </c:pt>
                <c:pt idx="44">
                  <c:v>410</c:v>
                </c:pt>
                <c:pt idx="45">
                  <c:v>425</c:v>
                </c:pt>
                <c:pt idx="46">
                  <c:v>616</c:v>
                </c:pt>
                <c:pt idx="47">
                  <c:v>973</c:v>
                </c:pt>
                <c:pt idx="48">
                  <c:v>976</c:v>
                </c:pt>
                <c:pt idx="49">
                  <c:v>973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A7-47D4-A6B8-5A95C8481A23}"/>
            </c:ext>
          </c:extLst>
        </c:ser>
        <c:ser>
          <c:idx val="1"/>
          <c:order val="1"/>
          <c:tx>
            <c:strRef>
              <c:f>Feuille1!$E$169</c:f>
              <c:strCache>
                <c:ptCount val="1"/>
                <c:pt idx="0">
                  <c:v>BufferNoBeam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Feuille1!$E$170:$E$219</c:f>
              <c:numCache>
                <c:formatCode>General</c:formatCode>
                <c:ptCount val="50"/>
                <c:pt idx="0">
                  <c:v>13</c:v>
                </c:pt>
                <c:pt idx="1">
                  <c:v>26</c:v>
                </c:pt>
                <c:pt idx="2">
                  <c:v>34</c:v>
                </c:pt>
                <c:pt idx="3">
                  <c:v>53</c:v>
                </c:pt>
                <c:pt idx="4">
                  <c:v>49</c:v>
                </c:pt>
                <c:pt idx="5">
                  <c:v>64</c:v>
                </c:pt>
                <c:pt idx="6">
                  <c:v>72</c:v>
                </c:pt>
                <c:pt idx="7">
                  <c:v>82</c:v>
                </c:pt>
                <c:pt idx="8">
                  <c:v>91</c:v>
                </c:pt>
                <c:pt idx="9">
                  <c:v>98</c:v>
                </c:pt>
                <c:pt idx="10">
                  <c:v>123</c:v>
                </c:pt>
                <c:pt idx="11">
                  <c:v>116</c:v>
                </c:pt>
                <c:pt idx="12">
                  <c:v>123</c:v>
                </c:pt>
                <c:pt idx="13">
                  <c:v>132</c:v>
                </c:pt>
                <c:pt idx="14">
                  <c:v>143</c:v>
                </c:pt>
                <c:pt idx="15">
                  <c:v>147</c:v>
                </c:pt>
                <c:pt idx="16">
                  <c:v>159</c:v>
                </c:pt>
                <c:pt idx="17">
                  <c:v>166</c:v>
                </c:pt>
                <c:pt idx="18">
                  <c:v>179</c:v>
                </c:pt>
                <c:pt idx="19">
                  <c:v>188</c:v>
                </c:pt>
                <c:pt idx="20">
                  <c:v>193</c:v>
                </c:pt>
                <c:pt idx="21">
                  <c:v>213</c:v>
                </c:pt>
                <c:pt idx="22">
                  <c:v>541</c:v>
                </c:pt>
                <c:pt idx="23">
                  <c:v>999</c:v>
                </c:pt>
                <c:pt idx="24">
                  <c:v>999</c:v>
                </c:pt>
                <c:pt idx="25">
                  <c:v>999</c:v>
                </c:pt>
                <c:pt idx="26">
                  <c:v>1000</c:v>
                </c:pt>
                <c:pt idx="27">
                  <c:v>1001</c:v>
                </c:pt>
                <c:pt idx="28">
                  <c:v>1000</c:v>
                </c:pt>
                <c:pt idx="29">
                  <c:v>1000</c:v>
                </c:pt>
                <c:pt idx="30">
                  <c:v>1001</c:v>
                </c:pt>
                <c:pt idx="31">
                  <c:v>1000</c:v>
                </c:pt>
                <c:pt idx="32">
                  <c:v>1001</c:v>
                </c:pt>
                <c:pt idx="33">
                  <c:v>1001</c:v>
                </c:pt>
                <c:pt idx="34">
                  <c:v>1000</c:v>
                </c:pt>
                <c:pt idx="35">
                  <c:v>1001</c:v>
                </c:pt>
                <c:pt idx="36">
                  <c:v>1001</c:v>
                </c:pt>
                <c:pt idx="37">
                  <c:v>1001</c:v>
                </c:pt>
                <c:pt idx="38">
                  <c:v>1001</c:v>
                </c:pt>
                <c:pt idx="39">
                  <c:v>1000</c:v>
                </c:pt>
                <c:pt idx="40">
                  <c:v>999</c:v>
                </c:pt>
                <c:pt idx="41">
                  <c:v>1001</c:v>
                </c:pt>
                <c:pt idx="42">
                  <c:v>1000</c:v>
                </c:pt>
                <c:pt idx="43">
                  <c:v>999</c:v>
                </c:pt>
                <c:pt idx="44">
                  <c:v>999</c:v>
                </c:pt>
                <c:pt idx="45">
                  <c:v>1000</c:v>
                </c:pt>
                <c:pt idx="46">
                  <c:v>1001</c:v>
                </c:pt>
                <c:pt idx="47">
                  <c:v>1001</c:v>
                </c:pt>
                <c:pt idx="48">
                  <c:v>1001</c:v>
                </c:pt>
                <c:pt idx="49">
                  <c:v>1000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A7-47D4-A6B8-5A95C8481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07804"/>
        <c:axId val="18620405"/>
      </c:scatterChart>
      <c:valAx>
        <c:axId val="831078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18620405"/>
        <c:crosses val="autoZero"/>
        <c:crossBetween val="midCat"/>
      </c:valAx>
      <c:valAx>
        <c:axId val="1862040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310780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400"/>
              <a:t>Débit en Beamforming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Feuille1!$F$169</c:f>
              <c:strCache>
                <c:ptCount val="1"/>
                <c:pt idx="0">
                  <c:v>DebitBeam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Feuille1!$A$170:$A$219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Feuille1!$F$170:$F$219</c:f>
              <c:numCache>
                <c:formatCode>General</c:formatCode>
                <c:ptCount val="50"/>
                <c:pt idx="0">
                  <c:v>25</c:v>
                </c:pt>
                <c:pt idx="1">
                  <c:v>34</c:v>
                </c:pt>
                <c:pt idx="2">
                  <c:v>44</c:v>
                </c:pt>
                <c:pt idx="3">
                  <c:v>54</c:v>
                </c:pt>
                <c:pt idx="4">
                  <c:v>65</c:v>
                </c:pt>
                <c:pt idx="5">
                  <c:v>74</c:v>
                </c:pt>
                <c:pt idx="6">
                  <c:v>85</c:v>
                </c:pt>
                <c:pt idx="7">
                  <c:v>95</c:v>
                </c:pt>
                <c:pt idx="8">
                  <c:v>104</c:v>
                </c:pt>
                <c:pt idx="9">
                  <c:v>114</c:v>
                </c:pt>
                <c:pt idx="10">
                  <c:v>125</c:v>
                </c:pt>
                <c:pt idx="11">
                  <c:v>134</c:v>
                </c:pt>
                <c:pt idx="12">
                  <c:v>144</c:v>
                </c:pt>
                <c:pt idx="13">
                  <c:v>155</c:v>
                </c:pt>
                <c:pt idx="14">
                  <c:v>164</c:v>
                </c:pt>
                <c:pt idx="15">
                  <c:v>175</c:v>
                </c:pt>
                <c:pt idx="16">
                  <c:v>184</c:v>
                </c:pt>
                <c:pt idx="17">
                  <c:v>194</c:v>
                </c:pt>
                <c:pt idx="18">
                  <c:v>204</c:v>
                </c:pt>
                <c:pt idx="19">
                  <c:v>214</c:v>
                </c:pt>
                <c:pt idx="20">
                  <c:v>224</c:v>
                </c:pt>
                <c:pt idx="21">
                  <c:v>234</c:v>
                </c:pt>
                <c:pt idx="22">
                  <c:v>244</c:v>
                </c:pt>
                <c:pt idx="23">
                  <c:v>254</c:v>
                </c:pt>
                <c:pt idx="24">
                  <c:v>264</c:v>
                </c:pt>
                <c:pt idx="25">
                  <c:v>275</c:v>
                </c:pt>
                <c:pt idx="26">
                  <c:v>285</c:v>
                </c:pt>
                <c:pt idx="27">
                  <c:v>294</c:v>
                </c:pt>
                <c:pt idx="28">
                  <c:v>304</c:v>
                </c:pt>
                <c:pt idx="29">
                  <c:v>314</c:v>
                </c:pt>
                <c:pt idx="30">
                  <c:v>324</c:v>
                </c:pt>
                <c:pt idx="31">
                  <c:v>335</c:v>
                </c:pt>
                <c:pt idx="32">
                  <c:v>344</c:v>
                </c:pt>
                <c:pt idx="33">
                  <c:v>355</c:v>
                </c:pt>
                <c:pt idx="34">
                  <c:v>364</c:v>
                </c:pt>
                <c:pt idx="35">
                  <c:v>375</c:v>
                </c:pt>
                <c:pt idx="36">
                  <c:v>385</c:v>
                </c:pt>
                <c:pt idx="37">
                  <c:v>395</c:v>
                </c:pt>
                <c:pt idx="38">
                  <c:v>405</c:v>
                </c:pt>
                <c:pt idx="39">
                  <c:v>415</c:v>
                </c:pt>
                <c:pt idx="40">
                  <c:v>424</c:v>
                </c:pt>
                <c:pt idx="41">
                  <c:v>435</c:v>
                </c:pt>
                <c:pt idx="42">
                  <c:v>445</c:v>
                </c:pt>
                <c:pt idx="43">
                  <c:v>455</c:v>
                </c:pt>
                <c:pt idx="44">
                  <c:v>464</c:v>
                </c:pt>
                <c:pt idx="45">
                  <c:v>474</c:v>
                </c:pt>
                <c:pt idx="46">
                  <c:v>482</c:v>
                </c:pt>
                <c:pt idx="47">
                  <c:v>484</c:v>
                </c:pt>
                <c:pt idx="48">
                  <c:v>483</c:v>
                </c:pt>
                <c:pt idx="49">
                  <c:v>484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7B-475A-B0E9-91F56EF66E9A}"/>
            </c:ext>
          </c:extLst>
        </c:ser>
        <c:ser>
          <c:idx val="1"/>
          <c:order val="1"/>
          <c:tx>
            <c:strRef>
              <c:f>Feuille1!$G$169</c:f>
              <c:strCache>
                <c:ptCount val="1"/>
                <c:pt idx="0">
                  <c:v>DebitNoBeam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Feuille1!$A$170:$A$219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Feuille1!$G$170:$G$219</c:f>
              <c:numCache>
                <c:formatCode>General</c:formatCode>
                <c:ptCount val="50"/>
                <c:pt idx="0">
                  <c:v>23</c:v>
                </c:pt>
                <c:pt idx="1">
                  <c:v>35</c:v>
                </c:pt>
                <c:pt idx="2">
                  <c:v>44</c:v>
                </c:pt>
                <c:pt idx="3">
                  <c:v>54</c:v>
                </c:pt>
                <c:pt idx="4">
                  <c:v>65</c:v>
                </c:pt>
                <c:pt idx="5">
                  <c:v>74</c:v>
                </c:pt>
                <c:pt idx="6">
                  <c:v>85</c:v>
                </c:pt>
                <c:pt idx="7">
                  <c:v>96</c:v>
                </c:pt>
                <c:pt idx="8">
                  <c:v>105</c:v>
                </c:pt>
                <c:pt idx="9">
                  <c:v>115</c:v>
                </c:pt>
                <c:pt idx="10">
                  <c:v>125</c:v>
                </c:pt>
                <c:pt idx="11">
                  <c:v>135</c:v>
                </c:pt>
                <c:pt idx="12">
                  <c:v>144</c:v>
                </c:pt>
                <c:pt idx="13">
                  <c:v>155</c:v>
                </c:pt>
                <c:pt idx="14">
                  <c:v>164</c:v>
                </c:pt>
                <c:pt idx="15">
                  <c:v>174</c:v>
                </c:pt>
                <c:pt idx="16">
                  <c:v>185</c:v>
                </c:pt>
                <c:pt idx="17">
                  <c:v>194</c:v>
                </c:pt>
                <c:pt idx="18">
                  <c:v>203</c:v>
                </c:pt>
                <c:pt idx="19">
                  <c:v>214</c:v>
                </c:pt>
                <c:pt idx="20">
                  <c:v>225</c:v>
                </c:pt>
                <c:pt idx="21">
                  <c:v>235</c:v>
                </c:pt>
                <c:pt idx="22">
                  <c:v>241</c:v>
                </c:pt>
                <c:pt idx="23">
                  <c:v>241</c:v>
                </c:pt>
                <c:pt idx="24">
                  <c:v>242</c:v>
                </c:pt>
                <c:pt idx="25">
                  <c:v>241</c:v>
                </c:pt>
                <c:pt idx="26">
                  <c:v>241</c:v>
                </c:pt>
                <c:pt idx="27">
                  <c:v>241</c:v>
                </c:pt>
                <c:pt idx="28">
                  <c:v>241</c:v>
                </c:pt>
                <c:pt idx="29">
                  <c:v>241</c:v>
                </c:pt>
                <c:pt idx="30">
                  <c:v>241</c:v>
                </c:pt>
                <c:pt idx="31">
                  <c:v>241</c:v>
                </c:pt>
                <c:pt idx="32">
                  <c:v>241</c:v>
                </c:pt>
                <c:pt idx="33">
                  <c:v>242</c:v>
                </c:pt>
                <c:pt idx="34">
                  <c:v>241</c:v>
                </c:pt>
                <c:pt idx="35">
                  <c:v>241</c:v>
                </c:pt>
                <c:pt idx="36">
                  <c:v>242</c:v>
                </c:pt>
                <c:pt idx="37">
                  <c:v>241</c:v>
                </c:pt>
                <c:pt idx="38">
                  <c:v>241</c:v>
                </c:pt>
                <c:pt idx="39">
                  <c:v>241</c:v>
                </c:pt>
                <c:pt idx="40">
                  <c:v>241</c:v>
                </c:pt>
                <c:pt idx="41">
                  <c:v>241</c:v>
                </c:pt>
                <c:pt idx="42">
                  <c:v>241</c:v>
                </c:pt>
                <c:pt idx="43">
                  <c:v>241</c:v>
                </c:pt>
                <c:pt idx="44">
                  <c:v>241</c:v>
                </c:pt>
                <c:pt idx="45">
                  <c:v>242</c:v>
                </c:pt>
                <c:pt idx="46">
                  <c:v>241</c:v>
                </c:pt>
                <c:pt idx="47">
                  <c:v>241</c:v>
                </c:pt>
                <c:pt idx="48">
                  <c:v>242</c:v>
                </c:pt>
                <c:pt idx="49">
                  <c:v>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7B-475A-B0E9-91F56EF66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12777"/>
        <c:axId val="79799314"/>
      </c:scatterChart>
      <c:valAx>
        <c:axId val="4801277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79799314"/>
        <c:crosses val="autoZero"/>
        <c:crossBetween val="midCat"/>
      </c:valAx>
      <c:valAx>
        <c:axId val="7979931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8012777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Débit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Feuille1!$B$4:$B$20</c:f>
              <c:numCache>
                <c:formatCode>General</c:formatCode>
                <c:ptCount val="17"/>
                <c:pt idx="0">
                  <c:v>0</c:v>
                </c:pt>
                <c:pt idx="1">
                  <c:v>99</c:v>
                </c:pt>
                <c:pt idx="2">
                  <c:v>199</c:v>
                </c:pt>
                <c:pt idx="3">
                  <c:v>299</c:v>
                </c:pt>
                <c:pt idx="4">
                  <c:v>399</c:v>
                </c:pt>
                <c:pt idx="5">
                  <c:v>499</c:v>
                </c:pt>
                <c:pt idx="6">
                  <c:v>599</c:v>
                </c:pt>
                <c:pt idx="7">
                  <c:v>699</c:v>
                </c:pt>
                <c:pt idx="8">
                  <c:v>799</c:v>
                </c:pt>
                <c:pt idx="9">
                  <c:v>832</c:v>
                </c:pt>
                <c:pt idx="10">
                  <c:v>833</c:v>
                </c:pt>
                <c:pt idx="11">
                  <c:v>833</c:v>
                </c:pt>
                <c:pt idx="12">
                  <c:v>833</c:v>
                </c:pt>
                <c:pt idx="13">
                  <c:v>833</c:v>
                </c:pt>
                <c:pt idx="14">
                  <c:v>833</c:v>
                </c:pt>
                <c:pt idx="15">
                  <c:v>833</c:v>
                </c:pt>
                <c:pt idx="16">
                  <c:v>833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F6-4494-AC33-7CD872B06F9E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Feuille1!$C$4:$C$20</c:f>
              <c:numCache>
                <c:formatCode>General</c:formatCode>
                <c:ptCount val="17"/>
                <c:pt idx="0">
                  <c:v>0</c:v>
                </c:pt>
                <c:pt idx="1">
                  <c:v>99</c:v>
                </c:pt>
                <c:pt idx="2">
                  <c:v>199</c:v>
                </c:pt>
                <c:pt idx="3">
                  <c:v>299</c:v>
                </c:pt>
                <c:pt idx="4">
                  <c:v>399</c:v>
                </c:pt>
                <c:pt idx="5">
                  <c:v>499</c:v>
                </c:pt>
                <c:pt idx="6">
                  <c:v>599</c:v>
                </c:pt>
                <c:pt idx="7">
                  <c:v>662</c:v>
                </c:pt>
                <c:pt idx="8">
                  <c:v>661</c:v>
                </c:pt>
                <c:pt idx="9">
                  <c:v>661</c:v>
                </c:pt>
                <c:pt idx="10">
                  <c:v>662</c:v>
                </c:pt>
                <c:pt idx="11">
                  <c:v>661</c:v>
                </c:pt>
                <c:pt idx="12">
                  <c:v>662</c:v>
                </c:pt>
                <c:pt idx="13">
                  <c:v>661</c:v>
                </c:pt>
                <c:pt idx="14">
                  <c:v>661</c:v>
                </c:pt>
                <c:pt idx="15">
                  <c:v>661</c:v>
                </c:pt>
                <c:pt idx="16">
                  <c:v>662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AF6-4494-AC33-7CD872B06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60452"/>
        <c:axId val="45076048"/>
      </c:scatterChart>
      <c:valAx>
        <c:axId val="407604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5076048"/>
        <c:crosses val="autoZero"/>
        <c:crossBetween val="midCat"/>
      </c:valAx>
      <c:valAx>
        <c:axId val="4507604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Débit total système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076045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Feuille1!$F$4:$F$20</c:f>
              <c:numCache>
                <c:formatCode>General</c:formatCode>
                <c:ptCount val="17"/>
                <c:pt idx="0">
                  <c:v>0</c:v>
                </c:pt>
                <c:pt idx="1">
                  <c:v>75</c:v>
                </c:pt>
                <c:pt idx="2">
                  <c:v>134</c:v>
                </c:pt>
                <c:pt idx="3">
                  <c:v>190</c:v>
                </c:pt>
                <c:pt idx="4">
                  <c:v>247</c:v>
                </c:pt>
                <c:pt idx="5">
                  <c:v>306</c:v>
                </c:pt>
                <c:pt idx="6">
                  <c:v>365</c:v>
                </c:pt>
                <c:pt idx="7">
                  <c:v>425</c:v>
                </c:pt>
                <c:pt idx="8">
                  <c:v>484</c:v>
                </c:pt>
                <c:pt idx="9">
                  <c:v>499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A79-4DD8-BFBD-4624E4B5477F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Feuille1!$G$4:$G$20</c:f>
              <c:numCache>
                <c:formatCode>General</c:formatCode>
                <c:ptCount val="17"/>
                <c:pt idx="0">
                  <c:v>0</c:v>
                </c:pt>
                <c:pt idx="1">
                  <c:v>75</c:v>
                </c:pt>
                <c:pt idx="2">
                  <c:v>151</c:v>
                </c:pt>
                <c:pt idx="3">
                  <c:v>226</c:v>
                </c:pt>
                <c:pt idx="4">
                  <c:v>302</c:v>
                </c:pt>
                <c:pt idx="5">
                  <c:v>377</c:v>
                </c:pt>
                <c:pt idx="6">
                  <c:v>453</c:v>
                </c:pt>
                <c:pt idx="7">
                  <c:v>499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A79-4DD8-BFBD-4624E4B54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1402"/>
        <c:axId val="8622352"/>
      </c:scatterChart>
      <c:valAx>
        <c:axId val="301140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622352"/>
        <c:crosses val="autoZero"/>
        <c:crossBetween val="midCat"/>
      </c:valAx>
      <c:valAx>
        <c:axId val="862235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nbUR (100%=500)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01140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Delai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Feuille1!$D$4:$D$20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8</c:v>
                </c:pt>
                <c:pt idx="9">
                  <c:v>39</c:v>
                </c:pt>
                <c:pt idx="10">
                  <c:v>120</c:v>
                </c:pt>
                <c:pt idx="11">
                  <c:v>243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F91-4589-9F8D-78533E9E9280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Feuille1!$E$4:$E$20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7</c:v>
                </c:pt>
                <c:pt idx="6">
                  <c:v>8</c:v>
                </c:pt>
                <c:pt idx="7">
                  <c:v>34</c:v>
                </c:pt>
                <c:pt idx="8">
                  <c:v>137</c:v>
                </c:pt>
                <c:pt idx="9">
                  <c:v>329</c:v>
                </c:pt>
                <c:pt idx="10">
                  <c:v>581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F91-4589-9F8D-78533E9E9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952971"/>
        <c:axId val="34488078"/>
      </c:scatterChart>
      <c:valAx>
        <c:axId val="9595297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4488078"/>
        <c:crosses val="autoZero"/>
        <c:crossBetween val="midCat"/>
      </c:valAx>
      <c:valAx>
        <c:axId val="3448807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Delai moyen (tick ofdm)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95952971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 Moyen par 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Feuille1!$H$52:$H$68</c:f>
              <c:numCache>
                <c:formatCode>0.00</c:formatCode>
                <c:ptCount val="17"/>
                <c:pt idx="0">
                  <c:v>0</c:v>
                </c:pt>
                <c:pt idx="1">
                  <c:v>1.2663252240717</c:v>
                </c:pt>
                <c:pt idx="2">
                  <c:v>1.4169636493228801</c:v>
                </c:pt>
                <c:pt idx="3">
                  <c:v>1.5093011563599801</c:v>
                </c:pt>
                <c:pt idx="4">
                  <c:v>1.56032799687622</c:v>
                </c:pt>
                <c:pt idx="5">
                  <c:v>1.59353202282815</c:v>
                </c:pt>
                <c:pt idx="6">
                  <c:v>1.6122448979591799</c:v>
                </c:pt>
                <c:pt idx="7">
                  <c:v>1.6244186046511599</c:v>
                </c:pt>
                <c:pt idx="8">
                  <c:v>1.63586178695563</c:v>
                </c:pt>
                <c:pt idx="9">
                  <c:v>1.6616</c:v>
                </c:pt>
                <c:pt idx="10">
                  <c:v>1.665</c:v>
                </c:pt>
                <c:pt idx="11">
                  <c:v>1.6659999999999999</c:v>
                </c:pt>
                <c:pt idx="12">
                  <c:v>1.6664000000000001</c:v>
                </c:pt>
                <c:pt idx="13">
                  <c:v>1.6666000000000001</c:v>
                </c:pt>
                <c:pt idx="14">
                  <c:v>1.6666000000000001</c:v>
                </c:pt>
                <c:pt idx="15">
                  <c:v>1.6666000000000001</c:v>
                </c:pt>
                <c:pt idx="16">
                  <c:v>1.6666000000000001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7E-41A2-88CD-61D457CCA0BD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Feuille1!$I$52:$I$68</c:f>
              <c:numCache>
                <c:formatCode>0.00</c:formatCode>
                <c:ptCount val="17"/>
                <c:pt idx="0">
                  <c:v>0</c:v>
                </c:pt>
                <c:pt idx="1">
                  <c:v>1.26844783715013</c:v>
                </c:pt>
                <c:pt idx="2">
                  <c:v>1.2697704081632699</c:v>
                </c:pt>
                <c:pt idx="3">
                  <c:v>1.2679022746419499</c:v>
                </c:pt>
                <c:pt idx="4">
                  <c:v>1.2705544933078401</c:v>
                </c:pt>
                <c:pt idx="5">
                  <c:v>1.2708121827411201</c:v>
                </c:pt>
                <c:pt idx="6">
                  <c:v>1.2689200680272099</c:v>
                </c:pt>
                <c:pt idx="7">
                  <c:v>1.2706</c:v>
                </c:pt>
                <c:pt idx="8">
                  <c:v>1.2689999999999999</c:v>
                </c:pt>
                <c:pt idx="9">
                  <c:v>1.2694000000000001</c:v>
                </c:pt>
                <c:pt idx="10">
                  <c:v>1.2694000000000001</c:v>
                </c:pt>
                <c:pt idx="11">
                  <c:v>1.2694000000000001</c:v>
                </c:pt>
                <c:pt idx="12">
                  <c:v>1.2689999999999999</c:v>
                </c:pt>
                <c:pt idx="13">
                  <c:v>1.2698</c:v>
                </c:pt>
                <c:pt idx="14">
                  <c:v>1.2698</c:v>
                </c:pt>
                <c:pt idx="15">
                  <c:v>1.2696000000000001</c:v>
                </c:pt>
                <c:pt idx="16">
                  <c:v>1.2692000000000001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57E-41A2-88CD-61D457CCA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200642"/>
        <c:axId val="39648976"/>
      </c:scatterChart>
      <c:valAx>
        <c:axId val="7620064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9648976"/>
        <c:crosses val="autoZero"/>
        <c:crossBetween val="midCat"/>
      </c:valAx>
      <c:valAx>
        <c:axId val="396489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Bit Moyen par UR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7620064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Débit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Feuille1!$A$52:$A$68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Feuille1!$B$52:$B$68</c:f>
              <c:numCache>
                <c:formatCode>General</c:formatCode>
                <c:ptCount val="17"/>
                <c:pt idx="0">
                  <c:v>0</c:v>
                </c:pt>
                <c:pt idx="1">
                  <c:v>95</c:v>
                </c:pt>
                <c:pt idx="2">
                  <c:v>192</c:v>
                </c:pt>
                <c:pt idx="3">
                  <c:v>296</c:v>
                </c:pt>
                <c:pt idx="4">
                  <c:v>397</c:v>
                </c:pt>
                <c:pt idx="5">
                  <c:v>500</c:v>
                </c:pt>
                <c:pt idx="6">
                  <c:v>595</c:v>
                </c:pt>
                <c:pt idx="7">
                  <c:v>698</c:v>
                </c:pt>
                <c:pt idx="8">
                  <c:v>800</c:v>
                </c:pt>
                <c:pt idx="9">
                  <c:v>831</c:v>
                </c:pt>
                <c:pt idx="10">
                  <c:v>833</c:v>
                </c:pt>
                <c:pt idx="11">
                  <c:v>832</c:v>
                </c:pt>
                <c:pt idx="12">
                  <c:v>833</c:v>
                </c:pt>
                <c:pt idx="13">
                  <c:v>833</c:v>
                </c:pt>
                <c:pt idx="14">
                  <c:v>833</c:v>
                </c:pt>
                <c:pt idx="15">
                  <c:v>833</c:v>
                </c:pt>
                <c:pt idx="16">
                  <c:v>833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46-40CB-9C24-80DB2EF4CC90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Feuille1!$C$52:$C$68</c:f>
              <c:numCache>
                <c:formatCode>General</c:formatCode>
                <c:ptCount val="17"/>
                <c:pt idx="0">
                  <c:v>0</c:v>
                </c:pt>
                <c:pt idx="1">
                  <c:v>99</c:v>
                </c:pt>
                <c:pt idx="2">
                  <c:v>196</c:v>
                </c:pt>
                <c:pt idx="3">
                  <c:v>294</c:v>
                </c:pt>
                <c:pt idx="4">
                  <c:v>400</c:v>
                </c:pt>
                <c:pt idx="5">
                  <c:v>490</c:v>
                </c:pt>
                <c:pt idx="6">
                  <c:v>594</c:v>
                </c:pt>
                <c:pt idx="7">
                  <c:v>634</c:v>
                </c:pt>
                <c:pt idx="8">
                  <c:v>634</c:v>
                </c:pt>
                <c:pt idx="9">
                  <c:v>634</c:v>
                </c:pt>
                <c:pt idx="10">
                  <c:v>634</c:v>
                </c:pt>
                <c:pt idx="11">
                  <c:v>634</c:v>
                </c:pt>
                <c:pt idx="12">
                  <c:v>635</c:v>
                </c:pt>
                <c:pt idx="13">
                  <c:v>634</c:v>
                </c:pt>
                <c:pt idx="14">
                  <c:v>634</c:v>
                </c:pt>
                <c:pt idx="15">
                  <c:v>634</c:v>
                </c:pt>
                <c:pt idx="16">
                  <c:v>634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46-40CB-9C24-80DB2EF4C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95444"/>
        <c:axId val="22955330"/>
      </c:scatterChart>
      <c:valAx>
        <c:axId val="673954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22955330"/>
        <c:crosses val="autoZero"/>
        <c:crossBetween val="midCat"/>
      </c:valAx>
      <c:valAx>
        <c:axId val="2295533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Débit total système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6739544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Feuille1!$F$52:$F$68</c:f>
              <c:numCache>
                <c:formatCode>General</c:formatCode>
                <c:ptCount val="17"/>
                <c:pt idx="0">
                  <c:v>0</c:v>
                </c:pt>
                <c:pt idx="1">
                  <c:v>77</c:v>
                </c:pt>
                <c:pt idx="2">
                  <c:v>142</c:v>
                </c:pt>
                <c:pt idx="3">
                  <c:v>199</c:v>
                </c:pt>
                <c:pt idx="4">
                  <c:v>255</c:v>
                </c:pt>
                <c:pt idx="5">
                  <c:v>314</c:v>
                </c:pt>
                <c:pt idx="6">
                  <c:v>373</c:v>
                </c:pt>
                <c:pt idx="7">
                  <c:v>431</c:v>
                </c:pt>
                <c:pt idx="8">
                  <c:v>488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54-40E0-855E-1E68CA9B1AC2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Feuille1!$G$52:$G$68</c:f>
              <c:numCache>
                <c:formatCode>General</c:formatCode>
                <c:ptCount val="17"/>
                <c:pt idx="0">
                  <c:v>0</c:v>
                </c:pt>
                <c:pt idx="1">
                  <c:v>79</c:v>
                </c:pt>
                <c:pt idx="2">
                  <c:v>157</c:v>
                </c:pt>
                <c:pt idx="3">
                  <c:v>235</c:v>
                </c:pt>
                <c:pt idx="4">
                  <c:v>314</c:v>
                </c:pt>
                <c:pt idx="5">
                  <c:v>392</c:v>
                </c:pt>
                <c:pt idx="6">
                  <c:v>472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54-40E0-855E-1E68CA9B1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794135"/>
        <c:axId val="1966745"/>
      </c:scatterChart>
      <c:valAx>
        <c:axId val="8979413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1966745"/>
        <c:crosses val="autoZero"/>
        <c:crossBetween val="midCat"/>
      </c:valAx>
      <c:valAx>
        <c:axId val="196674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nbUR (100%=500)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9794135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Delai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Feuille1!$A$52:$A$68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Feuille1!$D$52:$D$68</c:f>
              <c:numCache>
                <c:formatCode>General</c:formatCode>
                <c:ptCount val="17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40</c:v>
                </c:pt>
                <c:pt idx="10">
                  <c:v>117</c:v>
                </c:pt>
                <c:pt idx="11">
                  <c:v>237</c:v>
                </c:pt>
                <c:pt idx="12">
                  <c:v>363</c:v>
                </c:pt>
                <c:pt idx="13">
                  <c:v>451</c:v>
                </c:pt>
                <c:pt idx="14">
                  <c:v>565</c:v>
                </c:pt>
                <c:pt idx="15">
                  <c:v>654</c:v>
                </c:pt>
                <c:pt idx="16">
                  <c:v>710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CB-4CA9-A990-6B5E1002F8DB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Feuille1!$E$52:$E$68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53</c:v>
                </c:pt>
                <c:pt idx="8">
                  <c:v>189</c:v>
                </c:pt>
                <c:pt idx="9">
                  <c:v>410</c:v>
                </c:pt>
                <c:pt idx="10">
                  <c:v>656</c:v>
                </c:pt>
                <c:pt idx="11">
                  <c:v>761</c:v>
                </c:pt>
                <c:pt idx="12">
                  <c:v>843</c:v>
                </c:pt>
                <c:pt idx="13">
                  <c:v>925</c:v>
                </c:pt>
                <c:pt idx="14">
                  <c:v>1001</c:v>
                </c:pt>
                <c:pt idx="15">
                  <c:v>1078</c:v>
                </c:pt>
                <c:pt idx="16">
                  <c:v>1156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2CB-4CA9-A990-6B5E1002F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460127"/>
        <c:axId val="48904097"/>
      </c:scatterChart>
      <c:valAx>
        <c:axId val="9246012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8904097"/>
        <c:crosses val="autoZero"/>
        <c:crossBetween val="midCat"/>
      </c:valAx>
      <c:valAx>
        <c:axId val="48904097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Delai moyen (tick ofdm)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92460127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000" dirty="0"/>
              <a:t>Délai en</a:t>
            </a:r>
            <a:r>
              <a:rPr lang="fr-FR" sz="2000" baseline="0" dirty="0"/>
              <a:t> fonction de la charge</a:t>
            </a:r>
            <a:endParaRPr lang="fr-FR" dirty="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Feuille1!$B$169</c:f>
              <c:strCache>
                <c:ptCount val="1"/>
                <c:pt idx="0">
                  <c:v>PingBeam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[Beam.xlsx]Feuille1!$B$170:$C$270</c:f>
              <c:numCache>
                <c:formatCode>General</c:formatCode>
                <c:ptCount val="20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10</c:v>
                </c:pt>
                <c:pt idx="47">
                  <c:v>19</c:v>
                </c:pt>
                <c:pt idx="48">
                  <c:v>20</c:v>
                </c:pt>
                <c:pt idx="49">
                  <c:v>20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7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16</c:v>
                </c:pt>
                <c:pt idx="124">
                  <c:v>37</c:v>
                </c:pt>
                <c:pt idx="125">
                  <c:v>42</c:v>
                </c:pt>
                <c:pt idx="126">
                  <c:v>42</c:v>
                </c:pt>
                <c:pt idx="127">
                  <c:v>42</c:v>
                </c:pt>
                <c:pt idx="128">
                  <c:v>42</c:v>
                </c:pt>
                <c:pt idx="129">
                  <c:v>42</c:v>
                </c:pt>
                <c:pt idx="130">
                  <c:v>42</c:v>
                </c:pt>
                <c:pt idx="131">
                  <c:v>42</c:v>
                </c:pt>
                <c:pt idx="132">
                  <c:v>42</c:v>
                </c:pt>
                <c:pt idx="133">
                  <c:v>42</c:v>
                </c:pt>
                <c:pt idx="134">
                  <c:v>42</c:v>
                </c:pt>
                <c:pt idx="135">
                  <c:v>42</c:v>
                </c:pt>
                <c:pt idx="136">
                  <c:v>42</c:v>
                </c:pt>
                <c:pt idx="137">
                  <c:v>42</c:v>
                </c:pt>
                <c:pt idx="138">
                  <c:v>42</c:v>
                </c:pt>
                <c:pt idx="139">
                  <c:v>42</c:v>
                </c:pt>
                <c:pt idx="140">
                  <c:v>42</c:v>
                </c:pt>
                <c:pt idx="141">
                  <c:v>42</c:v>
                </c:pt>
                <c:pt idx="142">
                  <c:v>42</c:v>
                </c:pt>
                <c:pt idx="143">
                  <c:v>42</c:v>
                </c:pt>
                <c:pt idx="144">
                  <c:v>42</c:v>
                </c:pt>
                <c:pt idx="145">
                  <c:v>42</c:v>
                </c:pt>
                <c:pt idx="146">
                  <c:v>42</c:v>
                </c:pt>
                <c:pt idx="147">
                  <c:v>42</c:v>
                </c:pt>
                <c:pt idx="148">
                  <c:v>42</c:v>
                </c:pt>
                <c:pt idx="149">
                  <c:v>42</c:v>
                </c:pt>
                <c:pt idx="150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99-426B-BDA1-0F508110F999}"/>
            </c:ext>
          </c:extLst>
        </c:ser>
        <c:ser>
          <c:idx val="1"/>
          <c:order val="1"/>
          <c:tx>
            <c:strRef>
              <c:f>Feuille1!$C$169</c:f>
              <c:strCache>
                <c:ptCount val="1"/>
                <c:pt idx="0">
                  <c:v>PingNoBeam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Feuille1!$C$170:$C$270</c:f>
              <c:numCache>
                <c:formatCode>General</c:formatCode>
                <c:ptCount val="101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16</c:v>
                </c:pt>
                <c:pt idx="23">
                  <c:v>37</c:v>
                </c:pt>
                <c:pt idx="24">
                  <c:v>42</c:v>
                </c:pt>
                <c:pt idx="25">
                  <c:v>42</c:v>
                </c:pt>
                <c:pt idx="26">
                  <c:v>42</c:v>
                </c:pt>
                <c:pt idx="27">
                  <c:v>42</c:v>
                </c:pt>
                <c:pt idx="28">
                  <c:v>42</c:v>
                </c:pt>
                <c:pt idx="29">
                  <c:v>42</c:v>
                </c:pt>
                <c:pt idx="30">
                  <c:v>42</c:v>
                </c:pt>
                <c:pt idx="31">
                  <c:v>42</c:v>
                </c:pt>
                <c:pt idx="32">
                  <c:v>42</c:v>
                </c:pt>
                <c:pt idx="33">
                  <c:v>42</c:v>
                </c:pt>
                <c:pt idx="34">
                  <c:v>42</c:v>
                </c:pt>
                <c:pt idx="35">
                  <c:v>42</c:v>
                </c:pt>
                <c:pt idx="36">
                  <c:v>42</c:v>
                </c:pt>
                <c:pt idx="37">
                  <c:v>42</c:v>
                </c:pt>
                <c:pt idx="38">
                  <c:v>42</c:v>
                </c:pt>
                <c:pt idx="39">
                  <c:v>42</c:v>
                </c:pt>
                <c:pt idx="40">
                  <c:v>42</c:v>
                </c:pt>
                <c:pt idx="41">
                  <c:v>42</c:v>
                </c:pt>
                <c:pt idx="42">
                  <c:v>42</c:v>
                </c:pt>
                <c:pt idx="43">
                  <c:v>42</c:v>
                </c:pt>
                <c:pt idx="44">
                  <c:v>42</c:v>
                </c:pt>
                <c:pt idx="45">
                  <c:v>42</c:v>
                </c:pt>
                <c:pt idx="46">
                  <c:v>42</c:v>
                </c:pt>
                <c:pt idx="47">
                  <c:v>42</c:v>
                </c:pt>
                <c:pt idx="48">
                  <c:v>42</c:v>
                </c:pt>
                <c:pt idx="49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599-426B-BDA1-0F508110F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57630"/>
        <c:axId val="36929890"/>
      </c:scatterChart>
      <c:valAx>
        <c:axId val="6135763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Charge aléatoire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6929890"/>
        <c:crosses val="autoZero"/>
        <c:crossBetween val="midCat"/>
      </c:valAx>
      <c:valAx>
        <c:axId val="3692989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Délai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61357630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1:43.2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5362 11877 32 0,'-7'6'13'0,"7"-6"-6"0,4 0-11 15,-4 0 0 1,0 0 1-16,0 0-9 0,0 0 7 0,0-6-7 16,3 6 7-16</inkml:trace>
  <inkml:trace contextRef="#ctx0" brushRef="#br0" timeOffset="2631.4449">5306 12084 72 0,'0'6'27'0,"0"-6"-14"0,-4 6 7 0,1-6 33 15,6 6-28-15,-6 1 22 16,3-1-28-16,-4 0 16 15,8-3-20-15,-8 4 12 16,4-7-16-16,-3 0 8 16,3 0-11-16,-4-7 4 15,8 7-7-15,-4-9 9 16,0-4-8-16,0 1 3 16,3-1-5-16,1-15 7 15,-1 3-7-15,1-10 8 16,3 7-8-16,-4-9 3 15,4 15-4-15,-3-10 3 0,3 4-4 16,4-19 1-16,-4 0-1 16,0-6 3-16,3 6-3 0,1-13 1 15,-1 7-1-15,5-7-2 32,-1 7 1-32,0-10-1 15,0 10 0-15,-4 0 0 0,1 12 0 16,-4-19 0-16,4 13 0 15,6-31 0-15,5 3 0 16,-8 2 0-16,0 23 0 0,0-16 0 16,3 13 0-16,1-54-3 15,7 13 2-15,-4 0 1 16,0 10 0-16,0 2 0 16,0 23 0-16,-3-17 0 15,3 10 0-15,4-28 2 16,0 13-1-16,-8-4 2 15,4 10-2-15,11-57-3 16,0 10 1-16,0-4-1 16,-4 26 0-16,-3-22 4 15,-1 21-1-15,1-11-3 0,0 24 1 16,-4-6 1-16,0 28 0 16,-3-16 0-1,3 16 0-15,11-56 0 16,3 9 0-16,-14 13 2 15,4 25-1-15,-4-16-1 16,0 22 1-16,0-22-1 16,4 16 0-16,10-67 0 15,4 11 0-15,-11 15 0 16,0 37 0-16,-6-2 2 16,2 9-1-16,12-57 4 0,2 10-3 15,-9 12-1-15,-1 32 0 16,-3-13-1-16,-1 16 0 0,15-56 0 15,3 8 0-15,-6-2 0 32,-1 25 0-32,0-32 0 15,1 20 0-15,-1-17 2 16,0 26-1-16,-3-7-3 16,-4 19 1-16,0-12 1 15,0 15 0-15,1-12 2 16,-1 19-1-16,0-16 2 0,-3 22-2 15,0-23-1-15,-1 14 1 0,1-13-4 16,0 15 2-16,3-8 1 16,-3 11 0-16,3-15 0 15,-7 16 0-15,0-13 0 16,0 10 0-16,0-4 0 16,-3 17 0-16,0-11 0 15,3 11 0-15,0-11 0 16,0 10 0-16,-3-9 2 15,-1 16-1-15,-2-14-1 16,2 20 1-16,-3-13-1 16,0 16 0-16,1-16 0 15,-1 19 0-15,-4-12 2 0,4 12-1 16,-3-7-1-16,0 14 1 0,-1-7-1 31,1 15 0-31,-4 4 2 0,3 6-1 0,-6 3 2 31,3 7-2-31,-4-1 4 16,5 7-3-16,-1-10 8 16,0 10-6-16,0 0 8 0,0 6-8 15,-4 0 3-15,1 6-4 16,-1 0-2-16,1 4 0 0,-1 2 1 16,4 7-1-16,0 3-1 15,1-3 1-15,2 9-4 16,1-3 2-16,-1 6 1 15,4-2 0-15,-3 11 0 16,0-5 0-16,-1 9 2 16,1-10-1-16,-1 7-1 15,1 0 1-15,-1-1-1 16,5 4 0-16,-5 3 0 0,4 0 0 16,-3 7 0-16,-1-4 0 0,1 10 0 15,0-7 0-15,-1 6 2 31,4-5-1-31,0 5-1 16,1-2 1-16,-5 9-1 16,1-7 0-16,-1 13 2 15,1-9-1-15,-4-16-1 16,0-3 1-16,0-3-4 16,0-1 2-16,7 42 3 15,0 6-1-15,-3-10 2 16,3-3-2-16,-3-9-1 0,3 0 1 15,-4 0 1-15,4-10-1 16,-3 17-1-16,7-4 1 0,-8 9 1 16,4-9-1-16,-3 3-3 15,-1-6 1-15,1 3 1 16,0-9 0-16,3 12 2 31,3-3-1-31,-2 3-1 16,2-3 1-16,-3-3 1 0,0-1-1 15,-3 1-3-15,3-3 1 0,-3 9 3 16,3-6-1-16,0 3-1 16,0-3 1-16,-3 3-4 15,3-3 2-15,-4 6 1 16,1-9 0-16,-1 15 2 16,5-9-1-16,-1 3-1 15,0 0 1-15,0 3-4 16,0-2 2-16,-3 2 1 0,-1 0 0 15,-3-15 0-15,0-7 0 16,0-6 0 0,0-3 0-16,4 37 0 0,3 7 0 0,-3 0 2 15,3-10-1-15,0 4-1 16,0-7 1-16,-3-3-1 16,3-12 0-16,-4 12-3 15,4-16 2-15,-3 17 1 31,3-1 0-31,-3-3 2 16,3-3-1-16,-4-10-3 16,1-18 1-16,-4 2 1 15,4 7 0-15,3 19 0 16,0-3 0-16,-4-10 2 16,1 1-1-16,0-1-1 15,3 0 1-15,7 48-1 16,0-7 0-16,-3 0 0 0,-4-16 0 0,0 4 0 15,3-4 0 1,-2-3 0-16,2-3 0 0,1 16 0 31,0-6 0-31,-4 2-3 16,3-8 2-16,-3-1 3 0,0-9-1 16,1 6-1-16,-1-3 1 0,0 16-1 15,3-10 0-15,1 6 0 16,0-9 0-16,-4 7 0 15,3-16 0-15,-6-4 0 16,3-12 0-16,-3 7 2 16,-1-14-1-16,8 51-1 15,0-9 1-15,-1-7-1 0,1-15 0 16,0 5-3-16,-1-11 2 16,-3 8 1-16,0-2 0 0,-3-7 2 15,3-6-1-15,-7-9-3 31,4-10 1-31,-4-3-1 16,0-3 0-16,0 19-18 16,0-6 11-16,-7-10-80 15,3-3 49-15,-6-16-130 16,3 6 95-16</inkml:trace>
  <inkml:trace contextRef="#ctx0" brushRef="#br0" timeOffset="3810.3409">7108 5291 232 0,'-10'7'88'0,"10"-7"-48"0,3 0-34 0,1 0 42 31,-1 0-28-31,8 0 32 0,3 0-30 16,11 0 29-16,7 0-29 0,21-3 26 31,-1-1-27-31,8-5 18 16,0 9-23-16,11 0 12 15,0-6-17-15,38-1 8 16,-7 1-11-16,-7 0 0 16,-13 6-5-16,-1-6 3 15,-11 6-4-15,-3 0-1 0,-7 0 0 16,-7 0-34-16,-7 0 18 16,-11 6-82-16,-3-6 54 0,-7 0-164 15,-4 0 116-15</inkml:trace>
  <inkml:trace contextRef="#ctx0" brushRef="#br0" timeOffset="4967.7017">6735 6668 232 0,'3'-6'88'0,"-3"6"-48"0,11 12-27 0,-8-12 38 15,4 0-30-15,0 7 21 16,7-7-25-16,4 0 18 16,0 6-20-16,6-6 10 15,5 0-15-15,2 0 10 16,5 0-11-16,-1 0 4 15,-3 0-8-15,3 0 2 16,0 0-4-16,4 0 0 16,-4 0-1-16,8 0 1 15,-5 0-2-15,5 0 2 16,-4 0-2-16,3-6 2 31,0 6-2-31,-6 0 2 16,-5 0-2-16,1 0 4 0,0 0-3 0,14-7 4 15,3 7-4-15,-3 0 4 16,-7 0-4-16,3 0 4 16,0 7-4-16,1-7 1 15,-5 12-1-15,-2-9-2 16,-4 10 1-16,-1-7-1 16,-3 0 0-16,1 1 0 15,-1 5 0-15,0-6 0 0,-3-2 0 16,3 2 0-16,-3 0 0 0,3 0 2 15,0-6-1-15,4 7 2 16,-4-7-2-16,4 0 4 16,0 0-3-16,-1 0 6 15,-2 0-5-15,-1 0 1 16,0 6-2-16,-7 0-2 16,0 0 1-16,-3-2-15 15,0 8 8-15,-8-6-57 16,1 1 35-16,-8-7-177 15,1 0 113-15</inkml:trace>
  <inkml:trace contextRef="#ctx0" brushRef="#br0" timeOffset="6076.7626">6332 8167 212 0,'0'0'79'0,"0"0"-42"0,11 0-19 0,-8 0 43 15,1 0-35-15,3 0 22 16,4 0-29-16,-1 0 14 16,4 0-19-16,4 0 12 31,3 0-15-31,7 0 8 15,-3 0-11-15,0 0 4 16,3 0-7-16,0 0 2 0,4 6-4 0,3-6 0 16,-3 0-1-1,3 0 1 1,1 0-2-16,-1-6-1 0,-3 6 1 0,-1 0 1 31,5 0-1-31,13 0 4 16,0 0-3-16,4-6-1 15,-7 6 0-15,7 0-1 16,-7 0 0-16,7 0-3 16,-7 0 2-16,3 0 1 0,-3 0 0 15,7 0 2-15,-7 6-1 16,3-6 2-16,-7 6-2 0,4-6-3 16,0 10 1-16,0-4 3 15,-4 0-1-15,4 0-1 16,0 1 1-16,-4-1-1 15,1 0 0-15,-1 4 0 16,0-4 0-16,1 0 2 16,-4 0-1-16,3 1 2 0,0 5-2 0,4-5 2 15,0 2-2-15,0-6 2 16,3 0-2-16,-3 3 2 16,-7-6-2-16,3 0 2 15,-3 0-2-15,0 0 2 16,0 7-2-16,-4-7 4 15,0 6-3-15,0 0-1 32,-3 1 0-32,3-7 1 15,-3 6-1-15,-4-6 2 16,1 3-2-16,-8 0-7 16,-4 0 3-16,-6 0-41 15,0 1 25-15,-11-4-122 0,3 6 78 16,-13-12-124-16,3 6 106 15</inkml:trace>
  <inkml:trace contextRef="#ctx0" brushRef="#br0" timeOffset="7190.7606">5786 9895 236 0,'-4'12'88'0,"4"-12"-48"0,-14 7-27 16,14-7 35-1,7 0-27-15,-3 0 16 16,6 0-22-16,1 0 16 15,3 0-17-15,0 0 10 16,0 0-14-16,4 0 6 16,-1 0-9-16,8-7 0 0,3 7-4 0,0-6 3 15,1 6-4-15,2-6-1 16,5 6 0-16,2-7-1 16,-2 1 0-16,-1 3 0 31,0 3 0-31,1-6 0 15,-1 0 0-15,18-1 0 16,3 1 0-16,1 0 2 16,-4 6-1-16,3-7-1 15,-7 7 1-15,-3 0-1 16,-3 0 0-16,-1 0 2 16,-3 0-1-16,21 0-3 15,-4 0 1-15,1-6 1 0,-8 12 0 16,4-6 2-16,-4 0-1 0,4-6-1 15,-3 6 1-15,3 0-1 16,-4 0 0-16,4-3 0 16,-4 3 0-16,1-3 2 15,-8 6-1-15,4-3-1 16,0 0 1-16,3 0-4 16,0 3 2-16,-3-3 3 15,-7 0-1-15,3 0 2 16,-3 6-2-16,18-6-3 15,-1 0 1-15,1 0 1 16,-4 0 0-16,3 0 0 16,-7 0 0-1,8-6-3-15,-4 6 2 16,7 0 7-16,-11 0-3 0,0 0 3 16,-3 0-3-16,4 0 0 15,-8 0-1-15,4 0 1 16,0 0-2-16,0 0 4 15,-1 0-3-15,1 0 4 16,-3 0-4-16,3 0 4 0,-4 0-4 16,0 0 4-16,1 6-4 15,-5-6-1-15,-6 0 0 0,-4 0-37 16,1 0 20-16,-8 0-125 16,0 0 78-16,-14 0-125 15,-4 0 107-15</inkml:trace>
  <inkml:trace contextRef="#ctx0" brushRef="#br0" timeOffset="8911.3062">7860 1917 224 0,'3'0'85'0,"-3"0"-46"0,15-9-26 0,-12 3 42 16,1 6-32-16,-4-13 30 16,3 7-32-16,-6 0 30 15,3-1-30-15,-7 1 19 16,3 3-24-16,-7-3 7 16,1 6-13-16,-15 0 1 15,4 6-7-15,0-3 2 16,3 3-3-16,-3 1-2 15,3 5 0-15,-6 7-1 16,3-3 0-16,-1-4 0 16,8 10 0-16,-3-3 0 0,6 0 0 15,-3 3 0-15,3 9 0 16,-3-3-3-16,4 7 2 0,3 2 1 16,3-8 0-16,1-1 0 15,3-3 0-15,-4 0-3 16,8-3 2-16,-4 9 1 31,7-9 0-31,0 3 0 16,3-3 0-16,-3 3 0 15,4-3 0-15,-1 13 0 0,1-4 0 16,-4-9 0-16,4 3 0 16,-1-9-3-16,1 3 2 0,3-1 3 15,4 4-1-15,-1-3 2 16,1 3-2-16,-1-9 2 15,5-1-2-15,-8 1 2 16,3-1-2-16,1-5 2 16,0-4-2-16,6 3 4 15,5 0-3-15,-5-6 1 16,1 7-1-16,0-7-2 16,-1 0 1-16,1 0 1 15,0 0-1-15,-4 0-1 0,0 0 1 0,-3-7-1 16,-4 7 0-16,0 0 2 15,4 0-1-15,-1-6 4 16,4 6-3-16,1 0 4 16,-1 0-4-16,-4-6 4 15,1 3-4-15,-4-7-1 16,4 1 0-16,-1-4 1 31,8 7-1-31,-11-7 2 0,0 4-2 0,4-16 4 16,0 12-3-16,-4-9 4 31,3 4-4-31,-3-4 1 16,1 3-1-16,-5 0 1 0,4-3-2 15,-3-3 2-15,-1 9-2 16,-3-9-1-16,1 3 1 0,-5-3 1 16,4 13-1-16,-3-17-1 15,3 11 1-15,-4-4 1 16,1 3-1-16,-4 0 4 15,3 3-3-15,-3-9 1 0,0 3-1 16,-3-3 1-16,3 10-2 16,-7-10 2-1,3 6-2-15,-3-10 4 16,4 17-3-16,-4-10-1 16,-1 9 0-16,-6-9-1 15,7 4 0-15,-3-1 2 16,3 6-1-16,-7-15 2 15,3 16-2-15,-7-7 2 16,8 3-2-16,-11-3-1 16,6 7 1-16,-6-10-1 0,4 9 0 15,-8-2 2-15,7 2-1 0,-3-6 2 16,4 13-2-16,-5-7-1 16,5 4 1-16,-1 3 1 15,4-1-1-15,-7 7 2 16,7 0-2-16,-22 0-3 15,5 7 1-15,-12-1 1 16,12 6 0-16,-15 4-22 16,7-3 12-16,-7 6-67 15,7-4 43-15,-3 10-128 16,7-9 91-16,-4 9-129 16,11 3 114-16</inkml:trace>
  <inkml:trace contextRef="#ctx0" brushRef="#br0" timeOffset="11799.4498">22200 12209 212 0,'-7'-6'79'0,"7"6"-42"0,-3-7-30 0,-1 7 20 16,8 0-16-16,-4-6 1 15,3 0-8-15,1-10 9 16,3 4-7-16,0-13 5 0,0-4-6 16,7-2 7-16,0-3-8 0,4-7 8 15,3 6-8-15,7-12 3 16,0 3-4-16,8-25-2 15,-1 3 0-15,-3 1-1 16,-1 8 0-16,1-15 0 16,4 9 0-16,6-34 0 15,0 16 0-15,-3-7 2 32,-4 16-1-32,11-29 2 15,-4 14-2-15,8-20 2 16,-4 19-2-16,3-25 4 0,0 19-3 15,4-25 1-15,-3 19-1 0,6-23-2 16,-3 17 1-16,11-13 3 16,-11 15-2-16,10-21 4 15,-6 12-4-15,6-22 6 16,-3 16-5-16,7-16 6 16,-7 19-6-16,11-28 1 15,-8 28-2-15,8-25-2 16,-4 21 1-16,3-27 3 0,-3 28-2 15,11-22 6-15,-11 25-5 0,7-29 1 32,-4 23-2-32,1-16 3 15,-4 16-3-15,7-10 4 16,-3 10-4-16,6-13-1 16,-6 22 0-16,3-22-1 15,-3 16 0-15,3-16 0 16,-4 29 0-16,1-23 0 15,-4 16 0-15,3-12 2 16,-3 18-1-16,4-15-1 16,-8 15 1-16,1-9 1 15,-4 19-1-15,0-13-1 16,-7 16 1-16,3-12 1 0,-6 15-1 16,2-13-1-16,-6 19 1 0,4-15 3 15,-4 19-2-15,-4-13 6 16,-3 15-5-16,0-15-1 15,-1 13-1-15,-2-1-1 16,-5 10 0-16,1-10 2 16,0 16-1-16,-7-9 2 15,-1 9-2-15,-3-6-1 0,1 19 1 16,-5-13-1-16,4 10 0 0,-3-4 2 31,0 13-1-31,-4-6-1 16,3 12 1-16,-2 3 3 15,-1 4-2-15,-4 6 8 16,1 3-6-16,-1 3 8 0,1 9-8 16,-4 0 8-16,4 7-8 15,-4 6 5-15,3 0-5 0,1 13 2 16,-1-1-3-16,1 7 3 16,0 3-4-16,-1 6 1 15,4 4-1-15,0 2-2 16,1 7 1-16,-1 6-1 15,3-3 0-15,-3 9 2 16,4-3-1-16,-4 16 2 31,4-6-2-31,-1 15 2 16,5-9-2-16,-5 15 4 16,4-8-3-16,-3 8 4 15,3-3-4-15,0 17-1 16,-3-14 0-16,-4 13 3 0,4-3-2 15,-1 6 4-15,1-6-4 0,0 10-1 16,3-7 0-16,-4 12-4 16,5-12 2-16,-5 13 1 15,1-13 0-15,0 19 2 16,-1-10-1-16,-3 4 4 16,4-13-3-16,-4 19-3 15,0-19 0-15,0 19 1 16,0-13 0-16,0 13 0 0,4-19 0 15,-4 19 0-15,0-16 0 0,0 10 0 16,1-7 0-16,-5 7 0 16,4-13 0-16,-3 13 0 15,3-7 0-15,-3 7 0 16,-1-13 0-16,1 12 0 31,3-12 0-31,-4 13 0 0,5-13 0 0,-1 13 0 31,0-20 0-31,-4 14 0 0,4-7 0 0,-3 6 0 32,3-9 0-32,0 6 0 15,4-12 0-15,0 15 0 16,-1-18 0-16,1 18 0 16,3-18 0-16,-3 9-3 15,-1-16 2-15,4 13 1 0,1-10 0 0,-5 10 0 16,4-6 0-16,1 2 2 15,-1-9-1-15,-4 16-1 16,5-15 1-16,-1 18-1 0,0-13 0 16,-4 13 2-16,5-15-1 0,-5 15 4 15,4-13-3-15,-3 10 1 32,3-3-1-32,-3 6 3 15,0-12-3-15,-1 12 4 16,1-3-4-16,-1 3 4 15,5 0-4-15,-5 0 6 16,1-6-5-16,0 0 1 16,-1 6-4-16,1-16-1 15,-1 10 1-15,-2-16 2 0,-1 3-1 16,-4-9-25-16,-3 0-11 0,-3-16-235 16,-1-3 146-1,-3-9-90-15</inkml:trace>
  <inkml:trace contextRef="#ctx0" brushRef="#br0" timeOffset="13099.7764">25876 5276 192 0,'0'0'74'0,"0"0"-40"0,4 6-22 0,-4-6 21 16,3 0-2-16,1 0 4 15,6 6-6-15,-3-3-1 16,4 1-15-16,0-1 3 0,3 0 4 16,0 0-5-16,7-3 2 15,-3 6-1-15,10-6 2 16,-3 6-4-16,3-6 0 16,-3 0-2-16,6 0 0 15,-3 0 0-15,4 0 0 0,-4 0-4 16,4 0 0-16,-4 0-3 0,4 0 2 15,-4 0 0-15,1 7 1 16,-5-7-2-16,5 0-1 16,-5 0 1-16,4 6 1 15,-3-6-3-15,3 6-1 16,-3-6 5-16,3 7 3 16,-7-4-4-16,4 0-2 15,-4 0-2-15,8 3 0 0,-5-6-2 16,1 7-1-16,-4-7 1 31,4 6 1-31,-4-6-1 16,4 6-1-16,-4-6 1 15,7 0-1-15,-7 0-3 16,7 0 2-16,-6 6 1 16,6-6 0-16,-7 0 0 0,0 7 2 15,-3-4-1-15,3 0 2 0,-3 0-9 16,-4-3-1-16,-4 0-38 15,-6 6-15-15,-1-6-137 16</inkml:trace>
  <inkml:trace contextRef="#ctx0" brushRef="#br0" timeOffset="14412.491">24733 7198 212 0,'0'-6'82'0,"0"6"-44"0,7 3-29 16,-3 0 22-16,3-3-8 16,-4 6 1-16,4-6-2 15,1 7 1-15,6-14-13 16,-4 7 5-16,8 0 5 0,0 0 17 31,-1 0-19-31,4 0 4 0,4 0-13 16,0 0 1-16,-1 0-6 15,5 0 5-15,-1 0-6 0,4 0 3 16,-4 0-3 0,4 0 3-16,3 0-4 0,0 0 1 15,0 0-1-15,1 0 3 16,-5 0-3-16,1 0-1 15,0 7 0-15,0-7-1 16,-1 0 0-16,1 0 0 16,0 6 0-16,0-6 2 15,-1 0-1-15,1 6-1 16,0-6 1-16,0 6-4 16,-4-6 2-16,4 7 3 15,-4-4-1-15,4 0 2 16,-4 0-2-16,0 3-3 15,0 1 1-15,1-1 1 0,-5 0 0 16,1 0 0-16,0 1 0 0,3-4 0 31,0 3 0-31,0-6 0 16,4 6 0-16,-4-6 0 16,0 0 0-16,4 0 2 15,-4 7-1-15,1-7-1 16,-1 6 1-16,0-6-1 15,-3 6 0-15,3-6 0 0,0 6 0 16,0 1 0-16,1-1 0 0,-1-3-3 16,-3 0 2-16,-1 0 3 15,1-3-1-15,3 7-1 16,0-7 1-16,1 6-1 16,-5-6 0-16,5 6 0 15,-1-6 0-15,4 6 0 16,-4-6 0-16,0 7 0 31,-3-7 0-31,3 6 0 16,-3-3 0-16,3 0 0 15,0 7 0-15,0-10 0 0,0 6 0 16,-3 0 2-16,3 0-1 0,-3-6 2 16,0 7-2-16,3-7-1 15,0 6 1-15,0-3-1 16,-3 0 0-16,3 0 0 15,1 1 0-15,-1-1 2 16,-3-3-1-16,-4 6-1 0,0-6 1 16,-4 0-10-16,1 0 5 15,-7 0-65-15,-1 0 39 0,-10 0-162 16,4 0 107-16</inkml:trace>
  <inkml:trace contextRef="#ctx0" brushRef="#br0" timeOffset="15900.2621">23626 9152 204 0,'0'-7'77'0,"0"7"-42"0,7-9-23 0,-4 6 34 15,4 6-26-15,0-3 15 16,4 3-21-16,3-3 8 16,4 0-13-16,-1 0 8 15,4 0-9-15,1-3 4 16,-1 0-7-16,3 0 4 15,1 3-5-15,0-4 0 16,-1 4-2-16,5-3-2 16,2 6 1-16,1-3 1 0,0 4-1 0,0-4-1 15,-1 0 1-15,1 0-1 16,0 0 0-16,7 0-3 16,-7 6 2-16,-1-6 5 15,1 3-2-15,0-6 4 16,0 3-4-16,3-3 1 15,-3 6-1-15,3-3 1 16,0 0-2-16,0 0-1 16,1 3 1-16,-1-3-4 15,-3 0 2-15,3 0 3 16,0 0-1-16,1 6 2 16,-5 1-2-16,1-7-3 31,0 6 1-31,3-6 3 15,-3 6-1-15,3-6 2 16,-3 6-2-16,3-6 2 16,0 0-2-16,1 0-3 0,-1 7 1 15,7-7 1-15,-6 0 0 0,-1 0 0 16,0 0 0-16,0 0 0 16,-3 0 0-16,3 0 2 15,1 0-1-15,-1 0 2 16,0 0-2-16,1 0 2 15,-1 0-2-15,0 0-1 16,0 0 1-16,1 0-1 16,-5 0 0-16,5 0 0 15,-5 0 0-15,1 0 0 16,0 3 0-16,0-3 0 16,-1 3 0-16,1-3-3 15,-4 3 2-15,4-3 1 16,0 0 0-16,0 0 2 0,-1 0-1 15,8 0-1-15,-7 0 1 0,3 0-1 16,0 0 0-16,1 0 0 16,-1 0 0-16,0 0 0 15,1 6 0-15,-1-6 0 16,0 7 0-16,0-7 2 16,1 6-1-16,-1-6 2 15,0 6-2-15,4-6 2 31,0 6-2-31,0-6-1 16,-1 10 1-16,1-7 1 0,-3 0-1 16,2 0 2-16,1 0-2 15,0 4-1-15,-4-1 1 0,1-6 1 16,2 6-1-16,-2 0-1 16,-1 1 1-16,0-7-4 15,0 9 2-15,1-6 3 16,-1 0-1-16,-3-3 2 15,0 7-2-15,-4-1 4 16,0 0-3-16,-3-6-10 16,-1 6 5-16,-6-6-63 15,0 7 36-15,-8-7-146 16,-3 0 98-16</inkml:trace>
  <inkml:trace contextRef="#ctx0" brushRef="#br0" timeOffset="17289.4162">23065 10857 144 0,'-14'13'55'0,"14"-13"-30"0,-4-13-10 0,0 13 29 16,8 0-24-16,-4 0 7 16,4 0-16-16,-4 0 1 15,3 0-8-15,1 0 9 16,3 0-7-16,0 0 12 15,3 0-10-15,4-6 7 16,0 6-8-16,4-6 2 31,3 12-5-31,0-6 7 16,4 0-7-16,0 0 3 0,7 0-4 16,-4-6 0-16,4 6-1 15,3 0 3-15,0 0-3 0,4-6 4 16,0 12-4-16,7-6 4 15,-4 0-4-15,4 0 4 16,0 0-4-16,0 0 1 16,-1 0-1-16,5 0-2 15,-1 0 1-15,4 0 3 16,-4 0-2-16,4 0-1 16,-3 0 0-16,3 0 1 15,-4 0-1-15,8 0 4 0,-8 0-3 16,7 0-1-16,-3 0 0 15,4 0-1-15,-4 0 0 0,3 0 2 16,-3 0-1-16,7-6-1 16,-7 6 1-16,3 0-1 15,-3-7 0-15,7 4 0 16,-3 3 0-16,6-6 0 16,-6 6 0-16,10-6 0 15,-11 6 0-15,4-7 2 16,-4 7-1-16,8 0-1 15,-8 0 1-15,8-6-1 16,-8 6 0-16,4 0 2 16,-7 0-1-16,4 0 2 15,-4 0-2-15,0 0-1 16,-4 0 1-16,4 0-1 16,-7 0 0-16,3 0 2 15,4 0-1-15,0 0-1 16,-7 0 1-16,3 0-4 0,-6 0 2 15,2 0 3-15,-2 0-1 16,-1 0-1-16,0 0 1 0,1 0-1 16,-1 0 0-16,0 0-3 31,1 0 2-31,-1 0 1 16,0 0 0-16,1 0 2 15,-1 0-1-15,0 0-1 16,1 0 1-16,-1 0-4 15,-3 0 2-15,0 0 1 16,3 0 0-16,-3 0 2 16,0 6-1-16,3-6 2 0,-3 7-2 15,3-7 4-15,-3 3-3 16,3-3-3-16,-3 0 0 0,0 0 3 16,0 3-1-16,-1 0 8 15,-2 0-5-15,-1-3 5 16,0 0-5-16,1 0 0 15,-5 3-2-15,1-3 1 16,-4 0-2-16,0 0-1 31,-3 0 1-31,-4 0-21 16,1 7 11-16,-8-7-135 16,-4 6 79-16,1-6-114 0,-8 0 103 15</inkml:trace>
  <inkml:trace contextRef="#ctx0" brushRef="#br0" timeOffset="19021.4248">26635 2457 224 0,'7'-13'85'0,"-7"13"-46"0,10 0-28 16,-6 0 41-1,-1 0-31-15,1 0 24 16,-1 0-26-16,-3-6 18 0,4 6-21 15,-4 0 21-15,0-6-22 0,-4 6 13 16,1 0-17-16,-8 0 8 16,4 0-11-16,-7 6 11 15,4 0-11-15,-8 0 5 16,4 1-8-16,-11 2 4 16,8 4-5-16,-8 12 5 15,4-10-6-15,-4 10 3 16,4-3-3-16,-4 3 0 15,4 4-1-15,-4 5 3 0,8-2-3 0,-5 2 1 16,8 1-1 0,0-4-2-16,4 3 1 0,-1 4-1 15,4-3 0-15,0-1-3 16,7 0 2-16,0-2-1 16,3 2 0-16,1 1 2 15,7-4 0-15,3 4 2 16,0-7-1-16,3-3-1 15,1 3 1-15,0-3 1 16,3 0-1-16,-3-3 2 16,3 0-2-16,-4-3-3 15,5 0 1-15,-5 0 1 16,4-4 0-16,0 4 0 16,4-3 0-16,-4-10-3 15,4 7 2-15,0-7 1 16,-1 7 0-16,1-10 0 15,0 3 0-15,0-6 2 16,3 0-1-16,0 0-1 16,-3 0 1-16,-1-3-1 0,1 0 0 15,0-7 4-15,-4 10-2 0,0-12 1 16,0 12-1-16,0-13 3 31,1 7-3-31,-5-10 4 16,1 4-4-16,-4-1 6 15,0 1-5-15,0-10 6 16,0 9-6-16,-3-9 6 16,-1 3-6-16,-2 1 3 15,-1-4-3-15,0 3 0 16,0 3-1-16,-4-9 1 16,1 12-2-16,-1-8-1 15,1 2 1-15,-1 0 1 0,1-3-1 16,-1 3 2-16,1-3-2 15,-4-3 6-15,0 9-4 0,0-9 1 16,0 13-2-16,-4-10-2 16,4 3 1-16,-3 0 1 15,-1-3-1-15,-3 3-1 16,4 4 1-16,-8-4-1 16,8 0 0-16,-8 3 0 15,8-2 0-15,-8-1 0 16,7 3 0-16,-6-3 0 15,6 7 0-15,-6-10 2 16,3 9-1-16,-7-6-1 16,6 4 1-16,-6-4-1 15,4 3 0-15,-8-3 2 16,4 7-1-16,-7-7-1 16,3 3 1-16,-6-2-1 15,2 5 0-15,-6-3 0 16,7 4 0-16,-11-1-11 15,8 4 6-15,-12-1-36 16,8 1 23-16,-7 3-69 0,7 6 49 16,-8-6-131-16,8 6 95 15,-7 6-118 1,10 6 110-16</inkml:trace>
  <inkml:trace contextRef="#ctx0" brushRef="#br0" timeOffset="20116.8828">16140 9393 264 0,'-4'-13'101'0,"4"13"-54"0,0-9-20 0,0 9 56 16,0 9-46-16,0-2 24 15,4 5-37-15,-4 7 23 16,3 9-27-16,1 10 16 15,3 3-21-15,-4 40 10 16,4 7-15-16,-3 6 8 31,3-9-10-31,0 15 4 16,0-6-7-16,0 16 4 16,0-13-5-16,0-15 0 0,0-10-2 15,0-9-2-15,0-4 1 16,0 29-19-16,0 0 10 0,-3-29-52 15,-1-15 34-15,-3-9-84 16,0-7 62-16,-7 6-158 16,0-8 115-16</inkml:trace>
  <inkml:trace contextRef="#ctx0" brushRef="#br0" timeOffset="22012.2494">16143 8816 200 0,'7'-25'77'0,"-7"25"-42"0,4 6-19 0,-4-6 41 16,0 0-32-16,-4-6 22 15,4 0-28-15,-7-1 12 16,4 7-18-16,-12 0 4 16,5 7-10-16,-11-1 2 15,3 6-5-15,-7 7 0 0,4 3-2 0,-7 3-6 31,7 4 2-31,0 5 3 16,7-3 0-16,-1 4 6 16,5 6-4-16,-1-1 6 15,8 4-6-15,-1 3 3 16,8 0-3-16,3-6 7 16,3-13-6-16,5 4 10 15,6-4-8-15,3-3 8 16,5-3-8-16,-1-9 3 15,4-1-5-15,3-12 5 16,0 6-6-16,-3-18 6 0,0-1-6 0,-1-15 3 16,5 9-3-1,-1-22 0-15,0 13-1 16,-14-9 3-16,-3 2-3 0,-7-6 4 16,-1 7-4-16,-13-16 1 0,-1 15-1 15,-14-12 3-15,1 22-3 16,-15-3-10-1,4 12 5-15,-14 4-33 16,3 5 21-16,-11 14-60 16,12 8 42-16,-5 4-109 15,8 9 80-15,3 4-94 16,11 8 88-16</inkml:trace>
  <inkml:trace contextRef="#ctx0" brushRef="#br0" timeOffset="22549.6521">15907 10077 304 0,'-7'3'115'0,"7"-3"-62"0,10-7-40 16,-3 1 43-1,0 6-33-15,11 0 16 16,3-6-24-16,22 0 12 15,2-7-16-15,-2 4 8 16,-1 2-11-16,0-5 2 16,4 6-6-16,18-1 0 0,-4 1-2 0,-14 6-26 31,-11 0 13-31,-7 0-118 16,-7 6 70-16,-3-6-144 15,-4 7 115-15</inkml:trace>
  <inkml:trace contextRef="#ctx0" brushRef="#br0" timeOffset="23074.5394">16164 11011 212 0,'4'-12'79'0,"-4"12"-42"0,3-13-19 16,1 13 41 0,-1 0-34-16,-3-6 26 15,4 6-30-15,-4-3 27 16,0 6-28-16,-4-3 30 15,4 6-29-15,-10 13 32 16,3 3-31-16,-14 9 18 0,-1 4-23 16,-6 12 4-16,0 0-12 0,-28 37 3 31,6-2-7-31,-3-7-7 0,11-3 1 0,3-18-42 16,14-7 24-16,-3-7-107 15,14-5 70-15,0-4-160 16,10-3 122-16</inkml:trace>
  <inkml:trace contextRef="#ctx0" brushRef="#br0" timeOffset="23490.2674">16372 10873 260 0,'-7'0'96'0,"7"0"-52"0,0 6-16 0,0-6 67 15,4 13-52-15,-1-1 46 16,8 4-52-16,7 16 27 16,3 2-37-16,7 10 10 15,0-3-22-15,8 6 0 32,-1 0-9-32,4 9-3 15,-1-6-2-15,5-3-1 16,-1-6 0-16,0-6-9 0,-3-1 5 0,-3-15-56 15,-8 3 33-15,-4-10-107 0,1-5 75 16,3-7-154-16,1-7 120 16</inkml:trace>
  <inkml:trace contextRef="#ctx0" brushRef="#br0" timeOffset="24338.4841">16616 9584 304 0,'-4'-6'112'0,"4"6"-60"0,0 9-32 0,0-2 50 16,0-1-41-16,0 13 20 16,0 3-29-16,0 3 6 15,4 9-15-15,-1 7 1 16,1 6-8-16,-1 0-2 16,1 6-1-16,-1 1-23 15,1-7 12-15,-4-6-73 16,0-10 46-16,0-3-158 15,0-3 109-15</inkml:trace>
  <inkml:trace contextRef="#ctx0" brushRef="#br0" timeOffset="25081.7091">16623 9606 308 0,'0'0'115'0,"0"0"-62"0,7 7-44 0,-4-7 36 16,5 0-27-16,6 6 2 0,3-6-12 16,1 0-1-16,7 0-4 0,-4 0 0 15,3 0-1-15,5 0 1 31,-1 0-2-31,-7 0 4 16,0 0-3-16,0 0 12 16,4 0-7-16,-11 0 12 15,0 9-11-15,-3-3 3 16,0 7-7-16,-4 6 0 16,3 3-2-16,1 19-2 0,-1-4 1 15,1-2-1-15,-1 5 0 16,1-5 2-16,0-4-1 0,-1 4-3 15,4-10 1-15,-3 3 1 16,0-3 0-16,-4-9 2 16,0 3-1-16,-4-7 2 15,1 4-2-15,-8-10 2 16,4 7-2-16,-7-13-1 16,4 12 1-16,-8-12 3 15,4 7-2-15,-11-4 6 16,4 3-5-16,-7-6 6 31,3 0-6-31,-6 0 6 16,3 0-6-16,-22 0 8 0,8 0-7 15,0 0 10-15,10 0-8 0,0 0 1 16,8 3-4-16,-12-3-4 16,5 3 0-16,-1-3-41 15,14 0 23-15,1 0-103 16,3 0 69-16,0-6-149 15,7 0 114-15</inkml:trace>
  <inkml:trace contextRef="#ctx0" brushRef="#br0" timeOffset="25628.8943">16902 9584 212 0,'-4'10'79'0,"4"-10"-42"0,-3 6-17 0,-1-6 42 15,8 6-35-15,-4-6 16 16,0 0-26-16,0 0 13 16,0-6-17-16,0-7 8 31,0 1-12-31,0-23 8 16,0 7-9-16,0-6 4 15,3-4-7-15,1-3 2 16,-1 1-4-16,1-14 3 0,3 7-4 0,-4 6-23 15,4 16 12-15,0-3-132 16,0 9 78-16,0 10-123 16,1 3 106-16</inkml:trace>
  <inkml:trace contextRef="#ctx0" brushRef="#br1" timeOffset="37963.0338">8520 3005 212 0,'0'16'79'0,"-4"3"-42"0,4-3-26 0,0-16 23 15,4 6-5-15,-1 0 1 16,4-6-4-16,4 6-1 16,3-6-14-16,4-6 4 0,-1-10 3 31,11-9-4-31,-3 0 0 16,3-16-4-16,4 1-1 0,3-1-1 15,1-12 2-15,-1-7-1 16,0-15 0-1,0-7-3-15,1-2-1 0,-8 2-3 16,0-3-2-16,-7 4 5 16,0-1 1-16,-6 10 0 15,-5 13 1-15,1 2-2 16,-4 4 0-16,-4 9-6 16,1 10 1-16,-4 5-46 31,3 10 24-31,-6 7-122 0,3 6 80 15,-4 12-111 1,8 6 100-16</inkml:trace>
  <inkml:trace contextRef="#ctx0" brushRef="#br1" timeOffset="40252.3368">8724 3535 256 0,'-3'22'96'0,"6"-44"-52"0,1 44-29 0,-4-22 24 16,7 7-8-16,7-1-1 16,7-12 1-16,7-1 0 15,8-21-16-15,9-6 2 0,12-13 3 0,3-19-5 16,3-6 0-16,1-16-7 15,-1-6 0-15,4-13-5 0,-7-3 0 16,4-15-1-16,-8-1-2 16,-3 4 3-16,-7 3 0 15,-4 6-4-15,-6 13 1 16,-1 3 0-16,-7 12 2 16,-7 25 1-16,1-2 1 15,-5 18-5-15,-3 3 1 16,-3 13 0-16,-1 3 0 15,-3 9 2-15,1-3 1 16,-5 13-23-16,1 0-12 16,-8 6-41-16,-7 18-16 0,1 11-68 15</inkml:trace>
  <inkml:trace contextRef="#ctx0" brushRef="#br1" timeOffset="41273.3653">8858 4526 228 0,'-3'0'85'0,"3"0"-46"0,10-6-21 0,-3 6 36 15,0 0-30-15,11-13 12 16,7 7-21-16,10-22 9 15,4 9-14-15,10-28 6 16,4 0-9-16,18-22 11 16,-4-3-10-16,21-35 3 15,-7 13-7-15,7-28 2 16,-10 9-3-16,7-28 3 16,-8 22-4-16,1-16 1 15,-8 16-1-15,-6-16 3 16,-8 22-3-16,-6-6 4 15,-12 25-4-15,-6-3 1 0,-7 18-1 16,-7 10 1-16,3 13-2 0,-14 2-9 16,0 20 4-16,-7 6-58 31,3 9 34-31,-6 13-36 16,3 12-83-16,0 28-36 15</inkml:trace>
  <inkml:trace contextRef="#ctx0" brushRef="#br1" timeOffset="41874.6186">9267 5304 232 0,'-7'6'88'0,"11"-6"-48"0,-1 0-27 0,5 0 24 15,2-6-4-15,11 0 1 16,11-16-11-16,3 3-1 16,15-22-13-16,6-12 3 0,4-10 4 15,0-3-4-15,7-12 1 16,11-10 1-16,3-12 1 0,-4-7-2 15,5-3 2 1,-5-9-6-16,-6-9-1 0,-1 2-4 31,1-6-1-31,-8-2-1 16,1-7 1-16,-8 18-2 0,-3-8 2 16,-7 18 0-16,-4 3 3 15,-13 10-5-15,-1 12-1 16,-7 9 2-16,-3 20 3 15,-8 5-2-15,-3 14-2 0,-3 5-14 16,-4 10-56 0,-4 19-15-16,4 18-85 15</inkml:trace>
  <inkml:trace contextRef="#ctx0" brushRef="#br1" timeOffset="42457.5926">10089 6188 240 0,'0'13'90'0,"0"-13"-48"0,15 0-38 0,-5-3 36 31,4 0-24-31,11-13 26 0,7 3-24 0,3-12 13 16,4-3-18-16,10-13 12 0,1 0-14 15,17-18 12-15,0-1-13 16,7-28 8-16,-4 7-10 0,11-32 6 31,-7 13-7-31,15-32 4 16,-12 10-6-16,4-32 4 15,-3 29-5-15,-11-23 5 16,-7 20-6-16,-4-13 3 16,-10 21-3-16,-3-2 0 0,-5 22-1 15,-6-7 3-15,-4 26-3 16,-6-4 1-16,-5 22-1 0,-6-3-35 16,-1 19 19-16,-10 10-90 15,4 8 58-15,-4 17-145 16,0 12 108-16</inkml:trace>
  <inkml:trace contextRef="#ctx0" brushRef="#br1" timeOffset="43006.3954">11240 7129 248 0,'14'0'93'0,"-14"0"-50"0,31-31-28 15,-20 24 35 1,3 1-29-16,4-10 16 16,6 4-22-16,12-16 21 15,2 3-21-15,8-22 15 16,4 6-17-16,34-53 8 0,1 6-12 15,7-31 8-15,-11 18-9 16,14-33 4 0,-7 14-7-16,1-27 7 0,-15 25-8 0,3-29 8 15,-10 23-8-15,7-26 1 16,-10 25-3-16,-1-12 5 16,-10 16-4-16,-3-4 3 15,-4 23-3-15,-11-1 3 16,-3 19-4-16,-11 4 4 15,0 21-4-15,-11 3-25 16,-2 19 12-16,-12 7-77 31,4 9 49-31,-14 25-166 0,0 6 115 16</inkml:trace>
  <inkml:trace contextRef="#ctx0" brushRef="#br1" timeOffset="43546.3918">12414 7847 228 0,'4'-6'85'0,"-4"6"-46"0,17-10-26 16,-10 4 38-1,4 6-30-15,3-19 19 16,4 7-24-16,10-16 23 0,7-4-23 15,11-15 24-15,0 6-24 0,3-12 17 16,-3 6-19-16,4-13 10 16,3 4-14-16,38-63 8 15,5 12-10-15,-1-15 0 16,-11 9-5-16,8-19 5 16,-14 16-5-16,3-19 8 0,-7 16-7 15,0-16 1-15,-7 16-3 16,-7-16 1-16,-10 23-2 0,-8-4 2 31,-7 18-2-31,-7-2 4 16,-6 25-3-16,-8-1-3 15,-4 17 0-15,-10 6-32 16,4 15 18-16,-8 10-78 16,1 9 52-16,-4 19-160 15,7 12 112-15</inkml:trace>
  <inkml:trace contextRef="#ctx0" brushRef="#br1" timeOffset="44089.9466">13427 9057 280 0,'10'-6'104'0,"-10"6"-56"0,29-12-41 0,-15 5 34 16,0-2-24-16,14-16 11 16,7 3-17-16,18-31 15 15,4 6-16-15,17-32 18 16,-4 4-16-16,18-38 7 16,1 19-11-16,9-38 6 15,-9 16-7-15,2-25 9 16,-10 22-9-16,1-22 7 15,-12 22-7-15,1-10 0 16,-8 23-4-16,-3-17-2 16,-10 23 0-16,-5-13 1 31,-2 25-1-31,-1-12 2 16,-10 15-2-16,-7 4-3 15,-1 15 1-15,-6 6-28 0,-4 13 16 16,-3 13-76-16,-4 12 49 15,-7 9-151-15,3 13 106 0</inkml:trace>
  <inkml:trace contextRef="#ctx0" brushRef="#br1" timeOffset="44491.5142">14199 9613 260 0,'11'0'96'0,"-11"0"-52"0,35-13-36 16,-17 0 28-1,3 4-22-15,11-29 7 16,3 10-13-16,14-31 9 16,1-1-10-16,17-28 16 0,0 7-13 0,14-38 16 15,-7 12-16-15,7-40 11 16,-3 18-12-16,-8-31 11 16,-10 13-12-16,-3-13 5 15,-11 31-8-15,-11-6 4 16,-7 22-5-16,-10 7-4 15,-8 24-1-15,-10 4-92 32,-3 18 51-32,-11 13-163 15,3 13 114-15</inkml:trace>
  <inkml:trace contextRef="#ctx0" brushRef="#br1" timeOffset="45393.7169">25146 2861 264 0,'4'-22'99'0,"-4"22"-54"0,3-19-26 0,-3 13 26 16,-3 6-3-16,-1 0 1 15,-3 6-10-15,3 1-3 16,-6 11-17-16,-1-2 5 0,-3 28 5 0,-3-9-3 31,6 30-2-31,0-8-8 16,11 28-4-16,0-17 10 0,18 27 4 16,0-17-4-16,13 29-1 15,-2-13-5-15,13 19-1 16,0-19-1-1,1 0-4-15,2 0-12 16,1-13 5-16,-3-9-41 16,-1-6 24-16,-3-16-82 15,-7-12 57-15,-8-16-164 16,-6-9 117-16</inkml:trace>
  <inkml:trace contextRef="#ctx0" brushRef="#br1" timeOffset="45868.9842">24366 3009 252 0,'0'-22'96'0,"0"22"-52"0,0 0-25 15,0 0 46 1,0 6-37-16,-3-6 34 16,-1 12-37-16,-6 4 25 15,3 9-29-15,-7 3 18 16,-1 7-23-16,-6 15 16 0,4 0-18 15,-12 57 10-15,5-7-14 0,6 32 10 16,11-10-11 0,7 16 4-16,7-16-8 0,11 26 4 31,6-20-5-31,1-8 0 0,3-26-2 0,4-7-2 31,3-8 1-31,4 2-8 16,0-9 4-16,-4-3-43 15,1-9 26-15,-8-7-87 16,0-12 60-16,-10-10-150 16,-4-9 110-16,-14-15-96 15,0-7 105-15</inkml:trace>
  <inkml:trace contextRef="#ctx0" brushRef="#br1" timeOffset="46358.1944">23290 2993 220 0,'4'-38'85'0,"-4"38"-46"0,0-9-13 0,0 9 31 16,0 9-8-16,0-3-1 0,-7 20-5 15,3-8-3-15,-6 33-21 16,-1-14 4-16,-6 38 1 0,-12 60-1 16,5-3-2-16,2 22-3 15,5 21 1-15,6-9-4 0,8 23 1 16,10 5-5-16,7 0-1 15,7 13 2-15,4-18 3 16,14 5-2-16,10 7 0 31,4-23-5-31,7-2-3 16,0 3-5-16,0-26 0 0,0-5 0 16,-7-13 0-16,-7-16-3 15,-4-16 2-15,-3-12-28 16,-8-16-10-16,-2-15-36 0,-8-19-13 15,-11-16-74 1,-3-9-69-16,-31-16 87 16</inkml:trace>
  <inkml:trace contextRef="#ctx0" brushRef="#br1" timeOffset="46856.2354">22006 3353 252 0,'-7'-31'93'0,"4"25"-50"0,-4 0-22 0,7 6 45 16,-14 12-19-1,-8 23-2-15,1 15-2 16,-3 12-24-16,-5 11 3 0,1 21 1 16,0 12-6-16,3 29 1 15,4 6-2-15,3 32-1 0,4-4 12 47,7 4-14-47,7 43 6 16,11-22-11-16,10 38 4 15,4-12-7-15,10 15 2 16,0-28-4-16,8 16 0 0,-1-29-1 0,4 13-2 16,-4-31 1-16,4 2 1 15,-4-18-1-15,1 7-7 16,-1-26 3-16,-3 9-41 15,0-24 25-15,-4 2-109 16,-3-21 71-16,-11-16-164 16,0-16 124-16</inkml:trace>
  <inkml:trace contextRef="#ctx0" brushRef="#br1" timeOffset="47378.841">20422 3771 340 0,'-28'18'129'0,"10"1"-70"0,-13 9-38 0,17 7 35 16,-8 24-17-16,-2 23-5 15,-8 12-4-15,-3 38-2 16,-1 15-15-16,1 22-3 0,7 32 0 15,0 12-2-15,7 23 1 16,3 11-1-16,11 7 0 16,7 7 0-16,3-7 0 15,8 6 0-15,7-6 0 16,3 0-2-16,3-13-1 0,5-12-1 16,-1 0 2-16,-3-9-3 15,-1-7-2-15,-3-12 0 16,8-13-1-16,-5-22-9 15,5-19-2-15,-1-12-21 16,-3-28-9-16,-4-19-36 16,-4-29-13-16,-10-18-98 15</inkml:trace>
  <inkml:trace contextRef="#ctx0" brushRef="#br1" timeOffset="47856.0968">18270 4987 316 0,'-45'22'121'0,"27"-3"-66"0,-28 9-36 0,32 4 34 16,-7 15-11-16,-4 15-3 15,0 23-6-15,-3 9 8 31,7 13-23-31,-7 46 8 16,10 4-16-16,0 47 10 16,8-13-11-16,6 48 8 15,11-17-9-15,8 38 6 16,6-24-7-16,3 36 0 16,5-43-4-16,2 19-2 15,5-35 0-15,-1 1-15 16,0-33 8-16,-3-8-46 15,0-32 29-15,-1-6-89 0,-2-29 63 16,-5-24-165-16,-2-22 120 16</inkml:trace>
  <inkml:trace contextRef="#ctx0" brushRef="#br1" timeOffset="48328.3113">16895 6339 316 0,'-18'6'118'0,"18"-6"-64"0,-18 28-34 16,11-6 52 0,4-3-41-16,-8 28 25 0,4 6-34 15,-4 29 22-15,8 3-25 0,-1 43 14 31,4-2-19-31,7 30 6 16,4-11-12-16,7 30 4 16,6-15-7-16,8 22 0 15,0-22-3-15,3 12-4 16,0-24 1-16,1-7-10 16,-1-13 6-16,-3-15-45 15,-4-19 28-15,-3-12-94 16,-1-22 65-16,-6-7-164 0,0-12 121 15</inkml:trace>
  <inkml:trace contextRef="#ctx0" brushRef="#br1" timeOffset="68438.3721">16122 9045 248 0,'0'0'93'0,"0"0"-50"0,3 0-33 0,-3 0 34 16,0 0-26-16,0 0 4 16,0 0-13-16,0 6-43 15,0-6 18-15,-3 6-128 0,3-6 79 16</inkml:trace>
  <inkml:trace contextRef="#ctx0" brushRef="#br1" timeOffset="68907.7374">16274 9023 316 0,'0'0'118'0,"0"0"-64"0,0 6-52 0,0-6 23 16,0 0-17-16,0 0-70 15,0 7 33-15,-4-4-135 16,4-3 92-16</inkml:trace>
  <inkml:trace contextRef="#ctx0" brushRef="#br1" timeOffset="69540.1903">16101 9111 236 0,'-4'6'90'0,"4"-6"-48"0,0 0-29 0,0 0 38 15,4 9-30-15,-1-2 15 16,4-1-22-16,-3 0 12 16,3 1-15-16,0-7 10 15,4 6-12-15,-1 0 2 16,1-6-7-16,-1 6 0 15,4-6-2-15,1 7-2 16,2-4 1-16,-6-6-1 0,3-4 0 16,-7 7-22-1,4-6 12-15,-1 0-78 16,1 0 49-16,-4-1-124 16,3 7 92-16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BeamForming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3" name="Encre 62"/>
              <p14:cNvContentPartPr/>
              <p14:nvPr/>
            </p14:nvContentPartPr>
            <p14:xfrm>
              <a:off x="1903680" y="618120"/>
              <a:ext cx="8285760" cy="3777480"/>
            </p14:xfrm>
          </p:contentPart>
        </mc:Choice>
        <mc:Fallback>
          <p:pic>
            <p:nvPicPr>
              <p:cNvPr id="63" name="Encre 6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4320" y="608760"/>
                <a:ext cx="8304480" cy="37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924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fixe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68190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280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fixe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22558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711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59955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458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0082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007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98281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289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39223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156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b="1" dirty="0"/>
              <a:t>Deuxième scénario</a:t>
            </a:r>
            <a:endParaRPr lang="fr-FR" b="1" dirty="0"/>
          </a:p>
          <a:p>
            <a:r>
              <a:rPr lang="fr-FR" dirty="0"/>
              <a:t>Deux antennes</a:t>
            </a:r>
          </a:p>
          <a:p>
            <a:r>
              <a:rPr lang="fr-FR" dirty="0"/>
              <a:t>Nombre d’utilisateurs fixe</a:t>
            </a:r>
          </a:p>
          <a:p>
            <a:r>
              <a:rPr lang="fr-FR" dirty="0"/>
              <a:t>Pas d’interférence radio</a:t>
            </a:r>
          </a:p>
          <a:p>
            <a:r>
              <a:rPr lang="fr-FR" dirty="0"/>
              <a:t>Même distance de l’antenne pour chaque mobile</a:t>
            </a:r>
          </a:p>
          <a:p>
            <a:r>
              <a:rPr lang="fr-FR" dirty="0"/>
              <a:t>Demande des utilisateurs variable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862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254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58136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992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18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020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Amélioration du débit par une meilleure résistance aux conditions réseaux</a:t>
            </a:r>
          </a:p>
          <a:p>
            <a:r>
              <a:rPr lang="fr-FR" dirty="0"/>
              <a:t>Meilleure sécurité</a:t>
            </a:r>
          </a:p>
          <a:p>
            <a:r>
              <a:rPr lang="fr-FR" dirty="0"/>
              <a:t>Meilleure équité</a:t>
            </a:r>
          </a:p>
        </p:txBody>
      </p:sp>
    </p:spTree>
    <p:extLst>
      <p:ext uri="{BB962C8B-B14F-4D97-AF65-F5344CB8AC3E}">
        <p14:creationId xmlns:p14="http://schemas.microsoft.com/office/powerpoint/2010/main" val="397079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de l’OFDM</a:t>
            </a:r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236" y="1758535"/>
            <a:ext cx="8901775" cy="4848935"/>
          </a:xfrm>
        </p:spPr>
      </p:pic>
    </p:spTree>
    <p:extLst>
      <p:ext uri="{BB962C8B-B14F-4D97-AF65-F5344CB8AC3E}">
        <p14:creationId xmlns:p14="http://schemas.microsoft.com/office/powerpoint/2010/main" val="366383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Simulation simple</a:t>
            </a:r>
          </a:p>
          <a:p>
            <a:r>
              <a:rPr lang="fr-FR" dirty="0"/>
              <a:t>Plus grande diversité dans la sollicitation des antennes</a:t>
            </a:r>
          </a:p>
          <a:p>
            <a:pPr marL="0" indent="0">
              <a:buNone/>
            </a:pPr>
            <a:r>
              <a:rPr lang="fr-FR" dirty="0"/>
              <a:t> Meilleure gestion des interférences</a:t>
            </a:r>
          </a:p>
          <a:p>
            <a:pPr marL="0" indent="0">
              <a:buNone/>
            </a:pPr>
            <a:r>
              <a:rPr lang="fr-FR" dirty="0"/>
              <a:t> Meilleure partage des fréquences entre les antennes</a:t>
            </a:r>
          </a:p>
        </p:txBody>
      </p:sp>
    </p:spTree>
    <p:extLst>
      <p:ext uri="{BB962C8B-B14F-4D97-AF65-F5344CB8AC3E}">
        <p14:creationId xmlns:p14="http://schemas.microsoft.com/office/powerpoint/2010/main" val="313795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Augmentation significative du débit</a:t>
            </a:r>
          </a:p>
          <a:p>
            <a:r>
              <a:rPr lang="fr-FR" dirty="0"/>
              <a:t>Meilleure répartition des ressources grâce à l’ordonnanceur</a:t>
            </a:r>
          </a:p>
        </p:txBody>
      </p:sp>
    </p:spTree>
    <p:extLst>
      <p:ext uri="{BB962C8B-B14F-4D97-AF65-F5344CB8AC3E}">
        <p14:creationId xmlns:p14="http://schemas.microsoft.com/office/powerpoint/2010/main" val="380605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JAVA</a:t>
            </a:r>
          </a:p>
          <a:p>
            <a:r>
              <a:rPr lang="fr-FR" dirty="0"/>
              <a:t>Interface graphique pour visualiser la simulation en direct</a:t>
            </a:r>
          </a:p>
          <a:p>
            <a:r>
              <a:rPr lang="fr-FR" dirty="0"/>
              <a:t>Modulation et altération intégrées directement dans le </a:t>
            </a:r>
            <a:r>
              <a:rPr lang="fr-FR" dirty="0" err="1"/>
              <a:t>mkn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535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suite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Générateur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paquet</a:t>
            </a:r>
          </a:p>
          <a:p>
            <a:r>
              <a:rPr lang="fr-FR" dirty="0"/>
              <a:t>Paquet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ordonnanceur</a:t>
            </a:r>
          </a:p>
          <a:p>
            <a:r>
              <a:rPr lang="fr-FR" dirty="0"/>
              <a:t>Ordonnanceur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fragment de paquet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OFDM</a:t>
            </a:r>
          </a:p>
          <a:p>
            <a:r>
              <a:rPr lang="fr-FR" dirty="0"/>
              <a:t>OFDM </a:t>
            </a:r>
            <a:r>
              <a:rPr lang="fr-FR" dirty="0">
                <a:sym typeface="Wingdings" panose="05000000000000000000" pitchFamily="2" charset="2"/>
              </a:rPr>
              <a:t> 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71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suite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10554546" cy="4187165"/>
          </a:xfrm>
        </p:spPr>
      </p:pic>
    </p:spTree>
    <p:extLst>
      <p:ext uri="{BB962C8B-B14F-4D97-AF65-F5344CB8AC3E}">
        <p14:creationId xmlns:p14="http://schemas.microsoft.com/office/powerpoint/2010/main" val="206480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b="1" dirty="0"/>
              <a:t>Premier scénario</a:t>
            </a:r>
            <a:endParaRPr lang="fr-FR" b="1" dirty="0"/>
          </a:p>
          <a:p>
            <a:r>
              <a:rPr lang="fr-FR" dirty="0"/>
              <a:t>Une antenne</a:t>
            </a:r>
          </a:p>
          <a:p>
            <a:r>
              <a:rPr lang="fr-FR" dirty="0"/>
              <a:t>Nombre d’utilisateurs croissant</a:t>
            </a:r>
          </a:p>
          <a:p>
            <a:r>
              <a:rPr lang="fr-FR" dirty="0"/>
              <a:t>Pas d’interférence radio</a:t>
            </a:r>
          </a:p>
          <a:p>
            <a:r>
              <a:rPr lang="fr-FR" dirty="0"/>
              <a:t>Même distance de l’antenne pour chaque mobile</a:t>
            </a:r>
          </a:p>
          <a:p>
            <a:r>
              <a:rPr lang="fr-FR" dirty="0"/>
              <a:t>Deux simulations</a:t>
            </a:r>
          </a:p>
          <a:p>
            <a:pPr lvl="1"/>
            <a:r>
              <a:rPr lang="fr-FR" dirty="0"/>
              <a:t>Demande des mobiles fixe</a:t>
            </a:r>
          </a:p>
          <a:p>
            <a:pPr lvl="1"/>
            <a:r>
              <a:rPr lang="fr-FR" dirty="0"/>
              <a:t>Demande des mobiles variable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307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/>
              <a:t>Demande fixe 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38811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707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fixe</a:t>
            </a: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06773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7091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1032</TotalTime>
  <Words>312</Words>
  <Application>Microsoft Office PowerPoint</Application>
  <PresentationFormat>Grand écran</PresentationFormat>
  <Paragraphs>80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Tw Cen MT</vt:lpstr>
      <vt:lpstr>Tw Cen MT Condensed</vt:lpstr>
      <vt:lpstr>Wingdings</vt:lpstr>
      <vt:lpstr>Wingdings 3</vt:lpstr>
      <vt:lpstr>Intégral</vt:lpstr>
      <vt:lpstr>Le BeamForming</vt:lpstr>
      <vt:lpstr>Contexte</vt:lpstr>
      <vt:lpstr>Hypothèses</vt:lpstr>
      <vt:lpstr>Choix techniques</vt:lpstr>
      <vt:lpstr>Choix techniques suite</vt:lpstr>
      <vt:lpstr>Choix techniques suite</vt:lpstr>
      <vt:lpstr>Scénarii</vt:lpstr>
      <vt:lpstr>Résultats Scénario 1 Demande fixe </vt:lpstr>
      <vt:lpstr>Résultats Scénario 1 Demande fixe</vt:lpstr>
      <vt:lpstr>Résultats Scénario 1 Demande fixe</vt:lpstr>
      <vt:lpstr>Résultats Scénario 1 Demande fixe</vt:lpstr>
      <vt:lpstr>Résultats Scénario 1 Demande variable</vt:lpstr>
      <vt:lpstr>Résultats Scénario 1 Demande variable</vt:lpstr>
      <vt:lpstr>Résultats Scénario 1 Demande variable</vt:lpstr>
      <vt:lpstr>Résultats Scénario 1 Demande variable</vt:lpstr>
      <vt:lpstr>Scénarii</vt:lpstr>
      <vt:lpstr>Résultats Scénario 2</vt:lpstr>
      <vt:lpstr>Résultats Scénario 2</vt:lpstr>
      <vt:lpstr>Résultats Scénario 2</vt:lpstr>
      <vt:lpstr>Fonctionnement de l’OFDM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BeamForming</dc:title>
  <dc:creator>Nicolas Dorel</dc:creator>
  <cp:lastModifiedBy>Nicolas Dorel</cp:lastModifiedBy>
  <cp:revision>15</cp:revision>
  <dcterms:created xsi:type="dcterms:W3CDTF">2017-03-30T14:20:19Z</dcterms:created>
  <dcterms:modified xsi:type="dcterms:W3CDTF">2017-04-03T12:57:39Z</dcterms:modified>
</cp:coreProperties>
</file>