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46ac199b5_0_3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46ac199b5_0_3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fcb38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fcb38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b4fcb38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b4fcb38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b4fcb38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b4fcb38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fcb38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fcb38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b4fcb389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b4fcb389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877dbb3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4877dbb3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4c5d34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4c5d34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4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CSUF Swap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Huy 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Chavez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625" y="546675"/>
            <a:ext cx="2198600" cy="215047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804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Theme (Dark / Light)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Shortcut routes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UI improvements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Detail Releasing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SWAP Floor, Time and Location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Release APK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Screen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4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Status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54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Parking Location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Lot Map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Release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Request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Get Requested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Swap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88625" y="-2178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 &amp; 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575" y="1444725"/>
            <a:ext cx="324082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