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7" r:id="rId5"/>
    <p:sldId id="263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603F9-590B-4596-9EBF-1582BCB7C0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1293BE-B234-4844-9275-39D900EC5A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4394F-D1FE-46B6-80C8-3285465EE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B1347-7745-44F3-AC40-5DC1CB8D7D2A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9EE03-048B-48EA-B117-C069B9D36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989C2-DF29-439C-9978-96BBCA284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2689-1C7D-428F-B0F5-9F6182B612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979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63190-8BE0-4C7E-9E73-178316DE0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A2B3A-81C5-473F-9D6A-AE212989C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C3FEC-E6AE-46E3-81AE-9AC9F9749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B1347-7745-44F3-AC40-5DC1CB8D7D2A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C75F9-68A1-4FAB-9E5E-306A71DC0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3931C-6FF9-4E11-A4B7-6635D67F9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2689-1C7D-428F-B0F5-9F6182B612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577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A720DC-6343-4D39-B0CD-199C154FBD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FF3C98-621D-44E5-9171-09438D12E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AC03C-9D63-4A1A-9EE7-07C3575AF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B1347-7745-44F3-AC40-5DC1CB8D7D2A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5E931-46FA-438E-99D7-2D4D77B44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A3A9D-BD2A-4F22-AE06-5C1FB0954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2689-1C7D-428F-B0F5-9F6182B612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2563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6B77D-1CDD-4E91-84EC-41E509A75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4C08E-8F29-4D98-B685-3A5DF5238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2532F-8F55-4BE6-9FDC-EC398A050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B1347-7745-44F3-AC40-5DC1CB8D7D2A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E2E18-7B86-474D-A02E-6D951E09B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7F090-026E-46E1-82AE-A7AF92AC7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2689-1C7D-428F-B0F5-9F6182B612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735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6F4D5-4A2B-447B-924D-D44A4D229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462A3-FDE9-44D9-827A-4A2C8ACCE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0C834-1C9A-40C0-9F74-67C634F7F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B1347-7745-44F3-AC40-5DC1CB8D7D2A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EC30C-9782-43D0-8EDB-F520544DB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59A98-4826-43BB-9D91-9037153B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2689-1C7D-428F-B0F5-9F6182B612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8510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34CC7-ACE8-42C9-B7E8-DD6E11B09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CD994-33EF-41DC-9093-8C4613871F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A1D65A-BE56-40E8-97D1-186199E24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948B3A-D1DE-4D19-984C-A7842C654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B1347-7745-44F3-AC40-5DC1CB8D7D2A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A3095A-8528-471F-94CB-1951C9CDE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8B917-54E9-42C9-81AC-890D96DA5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2689-1C7D-428F-B0F5-9F6182B612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6483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60DF-120A-46FB-AC0B-19CAEAFD4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D2CC8-5EC4-4D31-9ABC-933AC0D94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2DFDBE-382E-4650-9D2A-BBD4CE036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AFC57F-9F48-454B-B849-7340003D2C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91A7D7-1CFF-4935-8A7E-B3D092AC34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C971BF-D4BE-4504-AC20-ED1C3DEB7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B1347-7745-44F3-AC40-5DC1CB8D7D2A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9FB3CE-8549-417F-9E4E-BE0F36656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6AD097-1DD5-4621-8FBF-625947FA6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2689-1C7D-428F-B0F5-9F6182B612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2711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46983-77B7-440A-8A0B-1A69ACF94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B83926-AA8B-4E46-B56A-2A72E28A7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B1347-7745-44F3-AC40-5DC1CB8D7D2A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FF470B-C7AF-46B8-8D88-42706B1F4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E894B6-0E6D-4B57-A940-1C5972D3E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2689-1C7D-428F-B0F5-9F6182B612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309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ABE802-B4E5-46D9-9562-B77E8AB64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B1347-7745-44F3-AC40-5DC1CB8D7D2A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03866C-1689-4FC5-82E4-12ECB1991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D68E73-E856-4BA4-A8F9-1F78238C0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2689-1C7D-428F-B0F5-9F6182B612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5187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C44FE-F529-4F34-B652-45BE88C6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A7C14-985F-41FE-B7FB-43F4E8D65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097DCD-5D74-499E-A658-B3A9AAED5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4CD6B9-39A3-495B-B75C-DAE5E059F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B1347-7745-44F3-AC40-5DC1CB8D7D2A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DFCCD-8957-4E9D-9824-2977D3E92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E71B2-E415-4D63-B35B-3184498A5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2689-1C7D-428F-B0F5-9F6182B612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819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0C851-7702-439F-AB04-D48CDFAA6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A9C972-6D8B-4CB1-A1C3-2C04EEE2A8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7A0A47-A90B-445F-AB79-8CA0D4D15C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883357-08D7-4B26-891A-FF52C6D98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B1347-7745-44F3-AC40-5DC1CB8D7D2A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8E7BFA-EE0F-43F2-9582-2484DE081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21EF73-C53C-4EBE-B769-7AD13D199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2689-1C7D-428F-B0F5-9F6182B612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48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27000" b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C3B333-4A2F-4714-95F3-2A01DE8E9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AAA9C-925A-44E5-A066-C92F035A2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CC340-5180-4D5F-8D52-EC228BBE55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B1347-7745-44F3-AC40-5DC1CB8D7D2A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E8866-725E-44DC-ADE5-4AF7D17A8F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FBB8C-1E08-409D-8B6B-09374877D9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22689-1C7D-428F-B0F5-9F6182B612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554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506B1-295C-4D28-A900-8189ADF8DD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461" y="2136054"/>
            <a:ext cx="10199077" cy="973724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r>
              <a:rPr lang="en-IN" sz="4500" b="1" dirty="0">
                <a:latin typeface="Book Antiqua" panose="02040602050305030304" pitchFamily="18" charset="0"/>
              </a:rPr>
              <a:t>STUDENTS’ PROFILE EVALUATOR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539AE4-E10B-4F91-BBC3-8AED18916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4235084"/>
            <a:ext cx="3924886" cy="1655762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IN" b="1" dirty="0">
                <a:latin typeface="Book Antiqua" panose="02040602050305030304" pitchFamily="18" charset="0"/>
              </a:rPr>
              <a:t>Group Members:</a:t>
            </a:r>
          </a:p>
          <a:p>
            <a:r>
              <a:rPr lang="en-IN" b="1" dirty="0">
                <a:latin typeface="Book Antiqua" panose="02040602050305030304" pitchFamily="18" charset="0"/>
              </a:rPr>
              <a:t>Krupa Shah (60001170030)</a:t>
            </a:r>
          </a:p>
          <a:p>
            <a:r>
              <a:rPr lang="en-IN" b="1" dirty="0">
                <a:latin typeface="Book Antiqua" panose="02040602050305030304" pitchFamily="18" charset="0"/>
              </a:rPr>
              <a:t>Lalita Takle (60001170032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71876578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595CF-0EC7-4DA0-9C3F-488F0893F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b="1" dirty="0">
                <a:latin typeface="Book Antiqua" panose="0204060205030503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4820F-11A5-4912-98CE-2F7053DBE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3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400" b="1" i="0" u="sng" dirty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CGPA PREDICTION  AND ANALYSIS</a:t>
            </a:r>
            <a:endParaRPr lang="en-IN" sz="2400" b="0" dirty="0">
              <a:effectLst/>
              <a:latin typeface="Book Antiqua" panose="02040602050305030304" pitchFamily="18" charset="0"/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WHY DOES A GOOD CGPA MATTER?</a:t>
            </a:r>
            <a:endParaRPr lang="en-IN" sz="2000" b="0" dirty="0">
              <a:effectLst/>
              <a:latin typeface="Book Antiqua" panose="02040602050305030304" pitchFamily="18" charset="0"/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HOW WILL PREDICTING THE CGPA HELP?</a:t>
            </a:r>
            <a:br>
              <a:rPr lang="en-IN" sz="2000" dirty="0">
                <a:latin typeface="Book Antiqua" panose="02040602050305030304" pitchFamily="18" charset="0"/>
              </a:rPr>
            </a:br>
            <a:endParaRPr lang="en-IN" sz="2000" dirty="0">
              <a:latin typeface="Book Antiqua" panose="02040602050305030304" pitchFamily="18" charset="0"/>
            </a:endParaRPr>
          </a:p>
          <a:p>
            <a:pPr marL="203200">
              <a:lnSpc>
                <a:spcPct val="150000"/>
              </a:lnSpc>
              <a:spcBef>
                <a:spcPts val="0"/>
              </a:spcBef>
            </a:pPr>
            <a:r>
              <a:rPr lang="en-IN" sz="2400" b="1" u="sng" dirty="0">
                <a:solidFill>
                  <a:srgbClr val="000000"/>
                </a:solidFill>
                <a:latin typeface="Book Antiqua" panose="02040602050305030304" pitchFamily="18" charset="0"/>
              </a:rPr>
              <a:t>STUDENT PROFILE EVALUATION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000000"/>
                </a:solidFill>
                <a:latin typeface="Book Antiqua" panose="02040602050305030304" pitchFamily="18" charset="0"/>
              </a:rPr>
              <a:t>HOW WILL IT HELP STUDENTS?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000000"/>
                </a:solidFill>
                <a:latin typeface="Book Antiqua" panose="02040602050305030304" pitchFamily="18" charset="0"/>
              </a:rPr>
              <a:t>WHAT ALL WILL IT DO?</a:t>
            </a:r>
          </a:p>
        </p:txBody>
      </p:sp>
    </p:spTree>
    <p:extLst>
      <p:ext uri="{BB962C8B-B14F-4D97-AF65-F5344CB8AC3E}">
        <p14:creationId xmlns:p14="http://schemas.microsoft.com/office/powerpoint/2010/main" val="414054832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99A41-8A20-4F0D-B3E1-FA14DBCE584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algn="ctr"/>
            <a:r>
              <a:rPr lang="en-IN" sz="5400" b="1" dirty="0">
                <a:latin typeface="Book Antiqua" panose="02040602050305030304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46581-6806-4F96-BD8A-7058883EC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b="1" i="0" u="none" strike="noStrike" dirty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Fluctuations in performance and difficulty to track</a:t>
            </a:r>
          </a:p>
          <a:p>
            <a:pPr>
              <a:lnSpc>
                <a:spcPct val="150000"/>
              </a:lnSpc>
            </a:pPr>
            <a:r>
              <a:rPr lang="en-IN" b="1" i="0" u="none" strike="noStrike" dirty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Lack of planning</a:t>
            </a:r>
            <a:r>
              <a:rPr lang="en-IN" b="1" dirty="0">
                <a:solidFill>
                  <a:srgbClr val="000000"/>
                </a:solidFill>
                <a:latin typeface="Book Antiqua" panose="0204060205030503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IN" b="1" dirty="0">
                <a:solidFill>
                  <a:srgbClr val="000000"/>
                </a:solidFill>
                <a:latin typeface="Book Antiqua" panose="02040602050305030304" pitchFamily="18" charset="0"/>
              </a:rPr>
              <a:t>No proper guidance and career choices</a:t>
            </a:r>
            <a:endParaRPr lang="en-IN" b="1" i="0" u="none" strike="noStrike" dirty="0">
              <a:solidFill>
                <a:srgbClr val="000000"/>
              </a:solidFill>
              <a:effectLst/>
              <a:latin typeface="Book Antiqua" panose="0204060205030503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3628276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EDB91-0F7F-473C-B7A4-F51CA3ECF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dirty="0">
                <a:latin typeface="Book Antiqua" panose="02040602050305030304" pitchFamily="18" charset="0"/>
              </a:rPr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DB67D-A260-4529-9DE9-C65B2361E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5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i="0" u="none" strike="noStrike" dirty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The main focus of this project is to create a platform which will help the students and faculties in numerous ways which are stated as follows:</a:t>
            </a:r>
          </a:p>
          <a:p>
            <a:pPr marL="6350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2400" b="0" dirty="0">
              <a:effectLst/>
              <a:latin typeface="Book Antiqua" panose="02040602050305030304" pitchFamily="18" charset="0"/>
            </a:endParaRPr>
          </a:p>
          <a:p>
            <a:pPr fontAlgn="base">
              <a:spcBef>
                <a:spcPts val="0"/>
              </a:spcBef>
            </a:pP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To predict the final cumulative grade points average (CGPA) of a student using features like engineering departments or program of study, the year of entry, the students’ GPA in the first and second  year</a:t>
            </a:r>
          </a:p>
          <a:p>
            <a:pPr marL="0" indent="0" fontAlgn="base">
              <a:spcBef>
                <a:spcPts val="0"/>
              </a:spcBef>
              <a:buNone/>
            </a:pPr>
            <a:endParaRPr lang="en-IN" sz="2400" b="0" i="0" u="none" strike="noStrike" dirty="0">
              <a:solidFill>
                <a:srgbClr val="000000"/>
              </a:solidFill>
              <a:effectLst/>
              <a:latin typeface="Book Antiqua" panose="02040602050305030304" pitchFamily="18" charset="0"/>
            </a:endParaRPr>
          </a:p>
          <a:p>
            <a:pPr fontAlgn="base">
              <a:spcBef>
                <a:spcPts val="0"/>
              </a:spcBef>
            </a:pP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To implement model which will perform a full evaluation of students’ profile</a:t>
            </a: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  <a:endParaRPr lang="en-IN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9295687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C4EA7-B5B1-485A-A297-9C6D0818BBB7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algn="ctr"/>
            <a:r>
              <a:rPr lang="en-IN" sz="5400" dirty="0">
                <a:latin typeface="Book Antiqua" panose="02040602050305030304" pitchFamily="18" charset="0"/>
              </a:rPr>
              <a:t>Data required</a:t>
            </a:r>
            <a:endParaRPr lang="en-I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7E464-CF84-4819-8868-4229379BD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3378"/>
            <a:ext cx="10515600" cy="47970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latin typeface="Book Antiqua" panose="02040602050305030304" pitchFamily="18" charset="0"/>
              </a:rPr>
              <a:t>For Prediction of CGPA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Book Antiqua" panose="02040602050305030304" pitchFamily="18" charset="0"/>
              </a:rPr>
              <a:t>Every Semester’s GPA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Book Antiqua" panose="02040602050305030304" pitchFamily="18" charset="0"/>
              </a:rPr>
              <a:t>Past years data for training the model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Book Antiqua" panose="02040602050305030304" pitchFamily="18" charset="0"/>
              </a:rPr>
              <a:t>Specific details for insight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000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IN" sz="2400" dirty="0">
                <a:latin typeface="Book Antiqua" panose="02040602050305030304" pitchFamily="18" charset="0"/>
              </a:rPr>
              <a:t>For  Profile Evaluator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Book Antiqua" panose="02040602050305030304" pitchFamily="18" charset="0"/>
              </a:rPr>
              <a:t>Academic Details like CGPA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Book Antiqua" panose="02040602050305030304" pitchFamily="18" charset="0"/>
              </a:rPr>
              <a:t>GRE/ TOEFL scores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Book Antiqua" panose="02040602050305030304" pitchFamily="18" charset="0"/>
              </a:rPr>
              <a:t>Courses/Trainings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Book Antiqua" panose="02040602050305030304" pitchFamily="18" charset="0"/>
              </a:rPr>
              <a:t>Extracurriculars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000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8862226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6CF33-76DF-4AF7-8183-77383F086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9489"/>
            <a:ext cx="10515600" cy="1237957"/>
          </a:xfrm>
        </p:spPr>
        <p:txBody>
          <a:bodyPr anchor="t"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IN" sz="6000" dirty="0">
                <a:latin typeface="Book Antiqua" panose="02040602050305030304" pitchFamily="18" charset="0"/>
              </a:rPr>
              <a:t>Plan of Action</a:t>
            </a:r>
            <a:br>
              <a:rPr lang="en-IN" sz="4900" dirty="0">
                <a:latin typeface="Book Antiqua" panose="02040602050305030304" pitchFamily="18" charset="0"/>
              </a:rPr>
            </a:br>
            <a:endParaRPr lang="en-IN" dirty="0">
              <a:latin typeface="Book Antiqua" panose="0204060205030503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25257B-6A1D-461D-A004-4EBAD3FC2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Book Antiqua" panose="02040602050305030304" pitchFamily="18" charset="0"/>
              </a:rPr>
              <a:t>Data Collection</a:t>
            </a:r>
          </a:p>
          <a:p>
            <a:r>
              <a:rPr lang="en-IN" sz="3600" dirty="0">
                <a:latin typeface="Book Antiqua" panose="02040602050305030304" pitchFamily="18" charset="0"/>
              </a:rPr>
              <a:t>Data Cleaning and Pre-processing</a:t>
            </a:r>
          </a:p>
          <a:p>
            <a:r>
              <a:rPr lang="en-IN" sz="3600" dirty="0">
                <a:latin typeface="Book Antiqua" panose="02040602050305030304" pitchFamily="18" charset="0"/>
              </a:rPr>
              <a:t>Training the Model using Machine Learning/ EDM algorithms</a:t>
            </a:r>
          </a:p>
          <a:p>
            <a:r>
              <a:rPr lang="en-IN" sz="3600" dirty="0">
                <a:latin typeface="Book Antiqua" panose="02040602050305030304" pitchFamily="18" charset="0"/>
              </a:rPr>
              <a:t>Testing of Model for best accuracy</a:t>
            </a:r>
          </a:p>
          <a:p>
            <a:r>
              <a:rPr lang="en-IN" sz="3600" dirty="0">
                <a:latin typeface="Book Antiqua" panose="02040602050305030304" pitchFamily="18" charset="0"/>
              </a:rPr>
              <a:t>Analysis of Results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161917933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630</TotalTime>
  <Words>215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Book Antiqua</vt:lpstr>
      <vt:lpstr>Calibri</vt:lpstr>
      <vt:lpstr>Calibri Light</vt:lpstr>
      <vt:lpstr>Times New Roman</vt:lpstr>
      <vt:lpstr>Wingdings</vt:lpstr>
      <vt:lpstr>Office Theme</vt:lpstr>
      <vt:lpstr>STUDENTS’ PROFILE EVALUATOR</vt:lpstr>
      <vt:lpstr>Introduction</vt:lpstr>
      <vt:lpstr>Problem Statement</vt:lpstr>
      <vt:lpstr>Proposed Solution</vt:lpstr>
      <vt:lpstr>Data required</vt:lpstr>
      <vt:lpstr>Plan of Action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lalita takle</dc:creator>
  <cp:lastModifiedBy>lalita takle</cp:lastModifiedBy>
  <cp:revision>19</cp:revision>
  <dcterms:created xsi:type="dcterms:W3CDTF">2020-11-26T09:18:48Z</dcterms:created>
  <dcterms:modified xsi:type="dcterms:W3CDTF">2020-11-26T19:58:46Z</dcterms:modified>
</cp:coreProperties>
</file>