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4" r:id="rId6"/>
    <p:sldId id="289" r:id="rId7"/>
    <p:sldId id="279" r:id="rId8"/>
    <p:sldId id="287" r:id="rId9"/>
    <p:sldId id="261" r:id="rId10"/>
    <p:sldId id="288" r:id="rId11"/>
    <p:sldId id="285" r:id="rId12"/>
    <p:sldId id="284" r:id="rId13"/>
    <p:sldId id="268" r:id="rId14"/>
    <p:sldId id="274" r:id="rId15"/>
    <p:sldId id="281" r:id="rId16"/>
  </p:sldIdLst>
  <p:sldSz cx="12188825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675930-ED2D-6586-E2EF-A365B2C539CB}" name="Krupa Geeta" initials="KG" userId="7a3593bd0baa54b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BE9"/>
    <a:srgbClr val="EBE0E2"/>
    <a:srgbClr val="C48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70A3B-D610-4DEF-82BF-F444EE5478BC}" v="268" dt="2024-11-12T15:14:35.29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6" autoAdjust="0"/>
    <p:restoredTop sz="94879" autoAdjust="0"/>
  </p:normalViewPr>
  <p:slideViewPr>
    <p:cSldViewPr showGuides="1">
      <p:cViewPr varScale="1">
        <p:scale>
          <a:sx n="78" d="100"/>
          <a:sy n="78" d="100"/>
        </p:scale>
        <p:origin x="802" y="6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365EE-CF24-444A-BF9C-CCD30F8B5D42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hi-IN"/>
        </a:p>
      </dgm:t>
    </dgm:pt>
    <dgm:pt modelId="{AEBE0764-4140-4E98-912F-B39BDD841B58}">
      <dgm:prSet phldrT="[Text]"/>
      <dgm:spPr/>
      <dgm:t>
        <a:bodyPr/>
        <a:lstStyle/>
        <a:p>
          <a:r>
            <a:rPr lang="en-US" dirty="0"/>
            <a:t>Awareness Campaigns</a:t>
          </a:r>
          <a:endParaRPr lang="hi-IN" dirty="0"/>
        </a:p>
      </dgm:t>
    </dgm:pt>
    <dgm:pt modelId="{B06D3EF8-A97E-4D5A-BF4B-B11C0B3628FD}" type="parTrans" cxnId="{200C0D75-0C90-49DC-8C69-DCAA6A7F6F6E}">
      <dgm:prSet/>
      <dgm:spPr/>
      <dgm:t>
        <a:bodyPr/>
        <a:lstStyle/>
        <a:p>
          <a:endParaRPr lang="hi-IN"/>
        </a:p>
      </dgm:t>
    </dgm:pt>
    <dgm:pt modelId="{A0DC577C-3476-4BD0-AD78-6E793580BD01}" type="sibTrans" cxnId="{200C0D75-0C90-49DC-8C69-DCAA6A7F6F6E}">
      <dgm:prSet/>
      <dgm:spPr/>
      <dgm:t>
        <a:bodyPr/>
        <a:lstStyle/>
        <a:p>
          <a:endParaRPr lang="hi-IN"/>
        </a:p>
      </dgm:t>
    </dgm:pt>
    <dgm:pt modelId="{2D66665B-0EE3-48A7-9893-A3345AB85203}">
      <dgm:prSet phldrT="[Text]"/>
      <dgm:spPr/>
      <dgm:t>
        <a:bodyPr/>
        <a:lstStyle/>
        <a:p>
          <a:r>
            <a:rPr lang="en-US" dirty="0"/>
            <a:t>Regular Screening</a:t>
          </a:r>
          <a:endParaRPr lang="hi-IN" dirty="0"/>
        </a:p>
      </dgm:t>
    </dgm:pt>
    <dgm:pt modelId="{383BFF0B-46E9-44AD-9BA9-0556F6843256}" type="parTrans" cxnId="{C81BF7D2-490F-41F7-9E67-0487CFD5206D}">
      <dgm:prSet/>
      <dgm:spPr/>
      <dgm:t>
        <a:bodyPr/>
        <a:lstStyle/>
        <a:p>
          <a:endParaRPr lang="hi-IN"/>
        </a:p>
      </dgm:t>
    </dgm:pt>
    <dgm:pt modelId="{CBE6CB19-A4D7-4177-938D-1051E17DCAD5}" type="sibTrans" cxnId="{C81BF7D2-490F-41F7-9E67-0487CFD5206D}">
      <dgm:prSet/>
      <dgm:spPr/>
      <dgm:t>
        <a:bodyPr/>
        <a:lstStyle/>
        <a:p>
          <a:endParaRPr lang="hi-IN"/>
        </a:p>
      </dgm:t>
    </dgm:pt>
    <dgm:pt modelId="{DE740D64-9ECC-465F-B1C7-8A12E870D4E9}">
      <dgm:prSet phldrT="[Text]"/>
      <dgm:spPr/>
      <dgm:t>
        <a:bodyPr/>
        <a:lstStyle/>
        <a:p>
          <a:r>
            <a:rPr lang="en-US" dirty="0"/>
            <a:t>Diet Consultancy</a:t>
          </a:r>
          <a:endParaRPr lang="hi-IN" dirty="0"/>
        </a:p>
      </dgm:t>
    </dgm:pt>
    <dgm:pt modelId="{028D04BC-30E0-4BC0-B4A7-E64B6FC1B6DA}" type="parTrans" cxnId="{F76102BB-51EF-43B6-8D7C-A7994C1A22B4}">
      <dgm:prSet/>
      <dgm:spPr/>
      <dgm:t>
        <a:bodyPr/>
        <a:lstStyle/>
        <a:p>
          <a:endParaRPr lang="hi-IN"/>
        </a:p>
      </dgm:t>
    </dgm:pt>
    <dgm:pt modelId="{AA03472F-24A1-4FAE-88A1-3F90357D04CF}" type="sibTrans" cxnId="{F76102BB-51EF-43B6-8D7C-A7994C1A22B4}">
      <dgm:prSet/>
      <dgm:spPr/>
      <dgm:t>
        <a:bodyPr/>
        <a:lstStyle/>
        <a:p>
          <a:endParaRPr lang="hi-IN"/>
        </a:p>
      </dgm:t>
    </dgm:pt>
    <dgm:pt modelId="{0437A533-3F53-475F-8EB9-D0003668435C}">
      <dgm:prSet/>
      <dgm:spPr/>
      <dgm:t>
        <a:bodyPr/>
        <a:lstStyle/>
        <a:p>
          <a:r>
            <a:rPr lang="en-US" dirty="0"/>
            <a:t>Free Checkup </a:t>
          </a:r>
          <a:r>
            <a:rPr lang="en-US" dirty="0" err="1"/>
            <a:t>Programmes</a:t>
          </a:r>
          <a:endParaRPr lang="hi-IN" dirty="0"/>
        </a:p>
      </dgm:t>
    </dgm:pt>
    <dgm:pt modelId="{F6151274-B748-4177-8167-FA9D2C3D2DF2}" type="parTrans" cxnId="{290E76EB-3486-40E6-BF65-79548BA90888}">
      <dgm:prSet/>
      <dgm:spPr/>
      <dgm:t>
        <a:bodyPr/>
        <a:lstStyle/>
        <a:p>
          <a:endParaRPr lang="hi-IN"/>
        </a:p>
      </dgm:t>
    </dgm:pt>
    <dgm:pt modelId="{8FF1E51D-BB14-47F4-BEA4-6EC8897965E4}" type="sibTrans" cxnId="{290E76EB-3486-40E6-BF65-79548BA90888}">
      <dgm:prSet/>
      <dgm:spPr/>
      <dgm:t>
        <a:bodyPr/>
        <a:lstStyle/>
        <a:p>
          <a:endParaRPr lang="hi-IN"/>
        </a:p>
      </dgm:t>
    </dgm:pt>
    <dgm:pt modelId="{B090FE9D-35B8-4EB6-95E0-6DB4D5203A6D}" type="pres">
      <dgm:prSet presAssocID="{A6A365EE-CF24-444A-BF9C-CCD30F8B5D42}" presName="Name0" presStyleCnt="0">
        <dgm:presLayoutVars>
          <dgm:chMax val="7"/>
          <dgm:chPref val="7"/>
          <dgm:dir/>
        </dgm:presLayoutVars>
      </dgm:prSet>
      <dgm:spPr/>
    </dgm:pt>
    <dgm:pt modelId="{E623C582-7CDF-41FA-A71B-664A8D921922}" type="pres">
      <dgm:prSet presAssocID="{A6A365EE-CF24-444A-BF9C-CCD30F8B5D42}" presName="Name1" presStyleCnt="0"/>
      <dgm:spPr/>
    </dgm:pt>
    <dgm:pt modelId="{A3D7A68A-449B-4B2B-B2D3-2DCA69DCEBF4}" type="pres">
      <dgm:prSet presAssocID="{A6A365EE-CF24-444A-BF9C-CCD30F8B5D42}" presName="cycle" presStyleCnt="0"/>
      <dgm:spPr/>
    </dgm:pt>
    <dgm:pt modelId="{6C92AB20-8C9E-4B39-BD4C-084DC0ED473F}" type="pres">
      <dgm:prSet presAssocID="{A6A365EE-CF24-444A-BF9C-CCD30F8B5D42}" presName="srcNode" presStyleLbl="node1" presStyleIdx="0" presStyleCnt="4"/>
      <dgm:spPr/>
    </dgm:pt>
    <dgm:pt modelId="{B5354C09-99CE-483F-9969-8ADB05172711}" type="pres">
      <dgm:prSet presAssocID="{A6A365EE-CF24-444A-BF9C-CCD30F8B5D42}" presName="conn" presStyleLbl="parChTrans1D2" presStyleIdx="0" presStyleCnt="1"/>
      <dgm:spPr/>
    </dgm:pt>
    <dgm:pt modelId="{BEE39053-81B6-442D-8187-7647E84E26D0}" type="pres">
      <dgm:prSet presAssocID="{A6A365EE-CF24-444A-BF9C-CCD30F8B5D42}" presName="extraNode" presStyleLbl="node1" presStyleIdx="0" presStyleCnt="4"/>
      <dgm:spPr/>
    </dgm:pt>
    <dgm:pt modelId="{5D092E3E-0F4F-4E1E-91D0-F75E1A442731}" type="pres">
      <dgm:prSet presAssocID="{A6A365EE-CF24-444A-BF9C-CCD30F8B5D42}" presName="dstNode" presStyleLbl="node1" presStyleIdx="0" presStyleCnt="4"/>
      <dgm:spPr/>
    </dgm:pt>
    <dgm:pt modelId="{87C703C5-F91C-439B-8B04-D10A24B71877}" type="pres">
      <dgm:prSet presAssocID="{AEBE0764-4140-4E98-912F-B39BDD841B58}" presName="text_1" presStyleLbl="node1" presStyleIdx="0" presStyleCnt="4">
        <dgm:presLayoutVars>
          <dgm:bulletEnabled val="1"/>
        </dgm:presLayoutVars>
      </dgm:prSet>
      <dgm:spPr/>
    </dgm:pt>
    <dgm:pt modelId="{676A48BB-18AB-413E-AE0B-7117B151088C}" type="pres">
      <dgm:prSet presAssocID="{AEBE0764-4140-4E98-912F-B39BDD841B58}" presName="accent_1" presStyleCnt="0"/>
      <dgm:spPr/>
    </dgm:pt>
    <dgm:pt modelId="{B38F5515-7232-48AE-97DE-215B258B276B}" type="pres">
      <dgm:prSet presAssocID="{AEBE0764-4140-4E98-912F-B39BDD841B58}" presName="accentRepeatNode" presStyleLbl="solidFgAcc1" presStyleIdx="0" presStyleCnt="4"/>
      <dgm:spPr/>
    </dgm:pt>
    <dgm:pt modelId="{857211DE-C340-4F04-A118-D7F981B8B0F3}" type="pres">
      <dgm:prSet presAssocID="{2D66665B-0EE3-48A7-9893-A3345AB85203}" presName="text_2" presStyleLbl="node1" presStyleIdx="1" presStyleCnt="4">
        <dgm:presLayoutVars>
          <dgm:bulletEnabled val="1"/>
        </dgm:presLayoutVars>
      </dgm:prSet>
      <dgm:spPr/>
    </dgm:pt>
    <dgm:pt modelId="{A328B939-AFDE-4190-9F88-7C6CB71E935D}" type="pres">
      <dgm:prSet presAssocID="{2D66665B-0EE3-48A7-9893-A3345AB85203}" presName="accent_2" presStyleCnt="0"/>
      <dgm:spPr/>
    </dgm:pt>
    <dgm:pt modelId="{CB9FDD7D-05AC-4EA8-B20E-84356752965B}" type="pres">
      <dgm:prSet presAssocID="{2D66665B-0EE3-48A7-9893-A3345AB85203}" presName="accentRepeatNode" presStyleLbl="solidFgAcc1" presStyleIdx="1" presStyleCnt="4"/>
      <dgm:spPr/>
    </dgm:pt>
    <dgm:pt modelId="{B4D2FDD4-4629-45C0-9E77-7F70938C5856}" type="pres">
      <dgm:prSet presAssocID="{DE740D64-9ECC-465F-B1C7-8A12E870D4E9}" presName="text_3" presStyleLbl="node1" presStyleIdx="2" presStyleCnt="4">
        <dgm:presLayoutVars>
          <dgm:bulletEnabled val="1"/>
        </dgm:presLayoutVars>
      </dgm:prSet>
      <dgm:spPr/>
    </dgm:pt>
    <dgm:pt modelId="{12D0D120-0AE7-4E7C-9CAA-3ECB6BFA2709}" type="pres">
      <dgm:prSet presAssocID="{DE740D64-9ECC-465F-B1C7-8A12E870D4E9}" presName="accent_3" presStyleCnt="0"/>
      <dgm:spPr/>
    </dgm:pt>
    <dgm:pt modelId="{BEA8886B-B7D2-4B10-A935-EA068EE4987F}" type="pres">
      <dgm:prSet presAssocID="{DE740D64-9ECC-465F-B1C7-8A12E870D4E9}" presName="accentRepeatNode" presStyleLbl="solidFgAcc1" presStyleIdx="2" presStyleCnt="4"/>
      <dgm:spPr/>
    </dgm:pt>
    <dgm:pt modelId="{3D60CD00-2DF2-430B-A8CE-18EEEC2439FA}" type="pres">
      <dgm:prSet presAssocID="{0437A533-3F53-475F-8EB9-D0003668435C}" presName="text_4" presStyleLbl="node1" presStyleIdx="3" presStyleCnt="4">
        <dgm:presLayoutVars>
          <dgm:bulletEnabled val="1"/>
        </dgm:presLayoutVars>
      </dgm:prSet>
      <dgm:spPr/>
    </dgm:pt>
    <dgm:pt modelId="{75FD3A7C-118B-4200-BD60-0A0EE7ED3CCF}" type="pres">
      <dgm:prSet presAssocID="{0437A533-3F53-475F-8EB9-D0003668435C}" presName="accent_4" presStyleCnt="0"/>
      <dgm:spPr/>
    </dgm:pt>
    <dgm:pt modelId="{990A5EAA-8D85-4237-90E9-051020CF83FE}" type="pres">
      <dgm:prSet presAssocID="{0437A533-3F53-475F-8EB9-D0003668435C}" presName="accentRepeatNode" presStyleLbl="solidFgAcc1" presStyleIdx="3" presStyleCnt="4"/>
      <dgm:spPr/>
    </dgm:pt>
  </dgm:ptLst>
  <dgm:cxnLst>
    <dgm:cxn modelId="{CE69761D-F4DF-4A00-ACD0-6E7477D9B188}" type="presOf" srcId="{0437A533-3F53-475F-8EB9-D0003668435C}" destId="{3D60CD00-2DF2-430B-A8CE-18EEEC2439FA}" srcOrd="0" destOrd="0" presId="urn:microsoft.com/office/officeart/2008/layout/VerticalCurvedList"/>
    <dgm:cxn modelId="{550ECA2E-6335-4A2E-B0EC-C53845C417EA}" type="presOf" srcId="{DE740D64-9ECC-465F-B1C7-8A12E870D4E9}" destId="{B4D2FDD4-4629-45C0-9E77-7F70938C5856}" srcOrd="0" destOrd="0" presId="urn:microsoft.com/office/officeart/2008/layout/VerticalCurvedList"/>
    <dgm:cxn modelId="{A224BA44-1DBF-4B18-8D88-10D61F262E91}" type="presOf" srcId="{A0DC577C-3476-4BD0-AD78-6E793580BD01}" destId="{B5354C09-99CE-483F-9969-8ADB05172711}" srcOrd="0" destOrd="0" presId="urn:microsoft.com/office/officeart/2008/layout/VerticalCurvedList"/>
    <dgm:cxn modelId="{1A59DB4B-7747-4150-B36C-36C88EAEA181}" type="presOf" srcId="{A6A365EE-CF24-444A-BF9C-CCD30F8B5D42}" destId="{B090FE9D-35B8-4EB6-95E0-6DB4D5203A6D}" srcOrd="0" destOrd="0" presId="urn:microsoft.com/office/officeart/2008/layout/VerticalCurvedList"/>
    <dgm:cxn modelId="{200C0D75-0C90-49DC-8C69-DCAA6A7F6F6E}" srcId="{A6A365EE-CF24-444A-BF9C-CCD30F8B5D42}" destId="{AEBE0764-4140-4E98-912F-B39BDD841B58}" srcOrd="0" destOrd="0" parTransId="{B06D3EF8-A97E-4D5A-BF4B-B11C0B3628FD}" sibTransId="{A0DC577C-3476-4BD0-AD78-6E793580BD01}"/>
    <dgm:cxn modelId="{BD8FE5AA-2D99-4650-9280-9CD39B4A5EE1}" type="presOf" srcId="{AEBE0764-4140-4E98-912F-B39BDD841B58}" destId="{87C703C5-F91C-439B-8B04-D10A24B71877}" srcOrd="0" destOrd="0" presId="urn:microsoft.com/office/officeart/2008/layout/VerticalCurvedList"/>
    <dgm:cxn modelId="{F76102BB-51EF-43B6-8D7C-A7994C1A22B4}" srcId="{A6A365EE-CF24-444A-BF9C-CCD30F8B5D42}" destId="{DE740D64-9ECC-465F-B1C7-8A12E870D4E9}" srcOrd="2" destOrd="0" parTransId="{028D04BC-30E0-4BC0-B4A7-E64B6FC1B6DA}" sibTransId="{AA03472F-24A1-4FAE-88A1-3F90357D04CF}"/>
    <dgm:cxn modelId="{C81BF7D2-490F-41F7-9E67-0487CFD5206D}" srcId="{A6A365EE-CF24-444A-BF9C-CCD30F8B5D42}" destId="{2D66665B-0EE3-48A7-9893-A3345AB85203}" srcOrd="1" destOrd="0" parTransId="{383BFF0B-46E9-44AD-9BA9-0556F6843256}" sibTransId="{CBE6CB19-A4D7-4177-938D-1051E17DCAD5}"/>
    <dgm:cxn modelId="{290E76EB-3486-40E6-BF65-79548BA90888}" srcId="{A6A365EE-CF24-444A-BF9C-CCD30F8B5D42}" destId="{0437A533-3F53-475F-8EB9-D0003668435C}" srcOrd="3" destOrd="0" parTransId="{F6151274-B748-4177-8167-FA9D2C3D2DF2}" sibTransId="{8FF1E51D-BB14-47F4-BEA4-6EC8897965E4}"/>
    <dgm:cxn modelId="{DA7B04F6-9DF0-42ED-9E19-8ED2E6FE6312}" type="presOf" srcId="{2D66665B-0EE3-48A7-9893-A3345AB85203}" destId="{857211DE-C340-4F04-A118-D7F981B8B0F3}" srcOrd="0" destOrd="0" presId="urn:microsoft.com/office/officeart/2008/layout/VerticalCurvedList"/>
    <dgm:cxn modelId="{18556C62-824D-4D0A-9876-2F3DB00D3951}" type="presParOf" srcId="{B090FE9D-35B8-4EB6-95E0-6DB4D5203A6D}" destId="{E623C582-7CDF-41FA-A71B-664A8D921922}" srcOrd="0" destOrd="0" presId="urn:microsoft.com/office/officeart/2008/layout/VerticalCurvedList"/>
    <dgm:cxn modelId="{DEEC507D-729A-48B5-A882-ECC1F4030FF9}" type="presParOf" srcId="{E623C582-7CDF-41FA-A71B-664A8D921922}" destId="{A3D7A68A-449B-4B2B-B2D3-2DCA69DCEBF4}" srcOrd="0" destOrd="0" presId="urn:microsoft.com/office/officeart/2008/layout/VerticalCurvedList"/>
    <dgm:cxn modelId="{E1A4DDC4-D2B4-4AB6-ADEF-11754BBA424D}" type="presParOf" srcId="{A3D7A68A-449B-4B2B-B2D3-2DCA69DCEBF4}" destId="{6C92AB20-8C9E-4B39-BD4C-084DC0ED473F}" srcOrd="0" destOrd="0" presId="urn:microsoft.com/office/officeart/2008/layout/VerticalCurvedList"/>
    <dgm:cxn modelId="{9467021A-2E07-4432-B663-BE624480625F}" type="presParOf" srcId="{A3D7A68A-449B-4B2B-B2D3-2DCA69DCEBF4}" destId="{B5354C09-99CE-483F-9969-8ADB05172711}" srcOrd="1" destOrd="0" presId="urn:microsoft.com/office/officeart/2008/layout/VerticalCurvedList"/>
    <dgm:cxn modelId="{9D5EF038-4750-4889-A07A-89E2E3B33AA6}" type="presParOf" srcId="{A3D7A68A-449B-4B2B-B2D3-2DCA69DCEBF4}" destId="{BEE39053-81B6-442D-8187-7647E84E26D0}" srcOrd="2" destOrd="0" presId="urn:microsoft.com/office/officeart/2008/layout/VerticalCurvedList"/>
    <dgm:cxn modelId="{D00EDE3B-4BBB-4453-8067-BD7679318490}" type="presParOf" srcId="{A3D7A68A-449B-4B2B-B2D3-2DCA69DCEBF4}" destId="{5D092E3E-0F4F-4E1E-91D0-F75E1A442731}" srcOrd="3" destOrd="0" presId="urn:microsoft.com/office/officeart/2008/layout/VerticalCurvedList"/>
    <dgm:cxn modelId="{C6A1291A-A949-47C5-90A9-8562EDCEEC3E}" type="presParOf" srcId="{E623C582-7CDF-41FA-A71B-664A8D921922}" destId="{87C703C5-F91C-439B-8B04-D10A24B71877}" srcOrd="1" destOrd="0" presId="urn:microsoft.com/office/officeart/2008/layout/VerticalCurvedList"/>
    <dgm:cxn modelId="{9261D537-0DD6-4A47-BB47-9CF2C114E639}" type="presParOf" srcId="{E623C582-7CDF-41FA-A71B-664A8D921922}" destId="{676A48BB-18AB-413E-AE0B-7117B151088C}" srcOrd="2" destOrd="0" presId="urn:microsoft.com/office/officeart/2008/layout/VerticalCurvedList"/>
    <dgm:cxn modelId="{9517339F-0443-4499-ACF5-ECD6B9974173}" type="presParOf" srcId="{676A48BB-18AB-413E-AE0B-7117B151088C}" destId="{B38F5515-7232-48AE-97DE-215B258B276B}" srcOrd="0" destOrd="0" presId="urn:microsoft.com/office/officeart/2008/layout/VerticalCurvedList"/>
    <dgm:cxn modelId="{3EF8AA0E-6A9C-4F0D-BA82-FC8B60C1021E}" type="presParOf" srcId="{E623C582-7CDF-41FA-A71B-664A8D921922}" destId="{857211DE-C340-4F04-A118-D7F981B8B0F3}" srcOrd="3" destOrd="0" presId="urn:microsoft.com/office/officeart/2008/layout/VerticalCurvedList"/>
    <dgm:cxn modelId="{1283E14B-6A9C-406A-98EA-2FF97B181ECE}" type="presParOf" srcId="{E623C582-7CDF-41FA-A71B-664A8D921922}" destId="{A328B939-AFDE-4190-9F88-7C6CB71E935D}" srcOrd="4" destOrd="0" presId="urn:microsoft.com/office/officeart/2008/layout/VerticalCurvedList"/>
    <dgm:cxn modelId="{5389A713-A4B7-4D90-A314-570366837BF9}" type="presParOf" srcId="{A328B939-AFDE-4190-9F88-7C6CB71E935D}" destId="{CB9FDD7D-05AC-4EA8-B20E-84356752965B}" srcOrd="0" destOrd="0" presId="urn:microsoft.com/office/officeart/2008/layout/VerticalCurvedList"/>
    <dgm:cxn modelId="{1CD0EA96-297D-45EC-8863-093EF3E761D1}" type="presParOf" srcId="{E623C582-7CDF-41FA-A71B-664A8D921922}" destId="{B4D2FDD4-4629-45C0-9E77-7F70938C5856}" srcOrd="5" destOrd="0" presId="urn:microsoft.com/office/officeart/2008/layout/VerticalCurvedList"/>
    <dgm:cxn modelId="{9957640F-0088-44DF-9572-802A0C730971}" type="presParOf" srcId="{E623C582-7CDF-41FA-A71B-664A8D921922}" destId="{12D0D120-0AE7-4E7C-9CAA-3ECB6BFA2709}" srcOrd="6" destOrd="0" presId="urn:microsoft.com/office/officeart/2008/layout/VerticalCurvedList"/>
    <dgm:cxn modelId="{6E5BC100-9FEB-4A59-9F44-419A05BFDBF8}" type="presParOf" srcId="{12D0D120-0AE7-4E7C-9CAA-3ECB6BFA2709}" destId="{BEA8886B-B7D2-4B10-A935-EA068EE4987F}" srcOrd="0" destOrd="0" presId="urn:microsoft.com/office/officeart/2008/layout/VerticalCurvedList"/>
    <dgm:cxn modelId="{E7313D22-95D2-485F-A2FF-DBFD0A345EC4}" type="presParOf" srcId="{E623C582-7CDF-41FA-A71B-664A8D921922}" destId="{3D60CD00-2DF2-430B-A8CE-18EEEC2439FA}" srcOrd="7" destOrd="0" presId="urn:microsoft.com/office/officeart/2008/layout/VerticalCurvedList"/>
    <dgm:cxn modelId="{0420AE76-E0B3-4A3A-86DC-C259E9C3BF65}" type="presParOf" srcId="{E623C582-7CDF-41FA-A71B-664A8D921922}" destId="{75FD3A7C-118B-4200-BD60-0A0EE7ED3CCF}" srcOrd="8" destOrd="0" presId="urn:microsoft.com/office/officeart/2008/layout/VerticalCurvedList"/>
    <dgm:cxn modelId="{EBCC25EE-9297-4D43-AD14-30FF513AB60E}" type="presParOf" srcId="{75FD3A7C-118B-4200-BD60-0A0EE7ED3CCF}" destId="{990A5EAA-8D85-4237-90E9-051020CF83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8C5BB-B132-45C2-8302-16D6C87F6A2A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hi-IN"/>
        </a:p>
      </dgm:t>
    </dgm:pt>
    <dgm:pt modelId="{DAD83ED0-16D8-4D40-B618-630A729C776C}">
      <dgm:prSet phldrT="[Text]"/>
      <dgm:spPr/>
      <dgm:t>
        <a:bodyPr/>
        <a:lstStyle/>
        <a:p>
          <a:r>
            <a:rPr lang="en-US" dirty="0"/>
            <a:t>Caucasian-110.4</a:t>
          </a:r>
          <a:endParaRPr lang="hi-IN" dirty="0"/>
        </a:p>
      </dgm:t>
    </dgm:pt>
    <dgm:pt modelId="{D6538E80-0025-47FA-A5C8-2E283668F814}" type="parTrans" cxnId="{D7B1E50D-A127-40A4-AB0C-10E2BC515E9F}">
      <dgm:prSet/>
      <dgm:spPr/>
      <dgm:t>
        <a:bodyPr/>
        <a:lstStyle/>
        <a:p>
          <a:endParaRPr lang="hi-IN"/>
        </a:p>
      </dgm:t>
    </dgm:pt>
    <dgm:pt modelId="{1B327AA7-A33A-4D42-B573-B4C9137A7C75}" type="sibTrans" cxnId="{D7B1E50D-A127-40A4-AB0C-10E2BC515E9F}">
      <dgm:prSet/>
      <dgm:spPr/>
      <dgm:t>
        <a:bodyPr/>
        <a:lstStyle/>
        <a:p>
          <a:endParaRPr lang="hi-IN"/>
        </a:p>
      </dgm:t>
    </dgm:pt>
    <dgm:pt modelId="{7C8F897D-15BA-416C-9652-9CD1FFDC3C1E}">
      <dgm:prSet phldrT="[Text]"/>
      <dgm:spPr/>
      <dgm:t>
        <a:bodyPr/>
        <a:lstStyle/>
        <a:p>
          <a:r>
            <a:rPr lang="en-US" dirty="0"/>
            <a:t>Asian-11.11%</a:t>
          </a:r>
          <a:endParaRPr lang="hi-IN" dirty="0"/>
        </a:p>
      </dgm:t>
    </dgm:pt>
    <dgm:pt modelId="{3A3321F6-749E-4AF5-9C74-13C4F51D148E}" type="parTrans" cxnId="{C3ED78C2-DD06-425D-9113-A2F9D702A37E}">
      <dgm:prSet/>
      <dgm:spPr/>
      <dgm:t>
        <a:bodyPr/>
        <a:lstStyle/>
        <a:p>
          <a:endParaRPr lang="hi-IN"/>
        </a:p>
      </dgm:t>
    </dgm:pt>
    <dgm:pt modelId="{417D7DF0-BFB1-42B0-A431-FB3A1E68D318}" type="sibTrans" cxnId="{C3ED78C2-DD06-425D-9113-A2F9D702A37E}">
      <dgm:prSet/>
      <dgm:spPr/>
      <dgm:t>
        <a:bodyPr/>
        <a:lstStyle/>
        <a:p>
          <a:endParaRPr lang="hi-IN"/>
        </a:p>
      </dgm:t>
    </dgm:pt>
    <dgm:pt modelId="{7AE1192F-7C87-4301-A2E3-87763C34EE3E}">
      <dgm:prSet phldrT="[Text]" phldr="1"/>
      <dgm:spPr/>
      <dgm:t>
        <a:bodyPr/>
        <a:lstStyle/>
        <a:p>
          <a:endParaRPr lang="hi-IN" dirty="0"/>
        </a:p>
      </dgm:t>
    </dgm:pt>
    <dgm:pt modelId="{E456328A-36FF-4934-A823-DE6078434BC6}" type="parTrans" cxnId="{115770A1-022F-4365-930F-1EA3C3089A0D}">
      <dgm:prSet/>
      <dgm:spPr/>
      <dgm:t>
        <a:bodyPr/>
        <a:lstStyle/>
        <a:p>
          <a:endParaRPr lang="hi-IN"/>
        </a:p>
      </dgm:t>
    </dgm:pt>
    <dgm:pt modelId="{5A1C222D-3991-4A6B-908B-82BD60023DFA}" type="sibTrans" cxnId="{115770A1-022F-4365-930F-1EA3C3089A0D}">
      <dgm:prSet/>
      <dgm:spPr/>
      <dgm:t>
        <a:bodyPr/>
        <a:lstStyle/>
        <a:p>
          <a:endParaRPr lang="hi-IN"/>
        </a:p>
      </dgm:t>
    </dgm:pt>
    <dgm:pt modelId="{39960556-8E7B-4E4C-90AA-786CE22C064D}">
      <dgm:prSet/>
      <dgm:spPr/>
      <dgm:t>
        <a:bodyPr/>
        <a:lstStyle/>
        <a:p>
          <a:r>
            <a:rPr lang="en-US" dirty="0"/>
            <a:t>AfricanAmerican-11.23%</a:t>
          </a:r>
          <a:endParaRPr lang="hi-IN" dirty="0"/>
        </a:p>
      </dgm:t>
    </dgm:pt>
    <dgm:pt modelId="{3985BD22-1E0C-44C8-A872-F3C8DB09EE4E}" type="parTrans" cxnId="{E42E044A-3447-4A54-9D15-0AA0E587BEF1}">
      <dgm:prSet/>
      <dgm:spPr/>
      <dgm:t>
        <a:bodyPr/>
        <a:lstStyle/>
        <a:p>
          <a:endParaRPr lang="hi-IN"/>
        </a:p>
      </dgm:t>
    </dgm:pt>
    <dgm:pt modelId="{C3CC6A9C-39E4-4005-8185-ADF0624B3850}" type="sibTrans" cxnId="{E42E044A-3447-4A54-9D15-0AA0E587BEF1}">
      <dgm:prSet/>
      <dgm:spPr/>
      <dgm:t>
        <a:bodyPr/>
        <a:lstStyle/>
        <a:p>
          <a:endParaRPr lang="hi-IN"/>
        </a:p>
      </dgm:t>
    </dgm:pt>
    <dgm:pt modelId="{2BF9E765-F03E-4771-BF32-62F1214A6207}">
      <dgm:prSet/>
      <dgm:spPr/>
      <dgm:t>
        <a:bodyPr/>
        <a:lstStyle/>
        <a:p>
          <a:r>
            <a:rPr lang="en-US" dirty="0"/>
            <a:t>Other-11.1%</a:t>
          </a:r>
        </a:p>
      </dgm:t>
    </dgm:pt>
    <dgm:pt modelId="{DABC1047-F08B-4068-B2B1-B4A26173EC82}" type="parTrans" cxnId="{469E9135-8B45-4354-8756-50BF58E9FFE2}">
      <dgm:prSet/>
      <dgm:spPr/>
      <dgm:t>
        <a:bodyPr/>
        <a:lstStyle/>
        <a:p>
          <a:endParaRPr lang="hi-IN"/>
        </a:p>
      </dgm:t>
    </dgm:pt>
    <dgm:pt modelId="{02501A95-88A3-4F19-9375-BC10F4EC5734}" type="sibTrans" cxnId="{469E9135-8B45-4354-8756-50BF58E9FFE2}">
      <dgm:prSet/>
      <dgm:spPr/>
      <dgm:t>
        <a:bodyPr/>
        <a:lstStyle/>
        <a:p>
          <a:endParaRPr lang="hi-IN"/>
        </a:p>
      </dgm:t>
    </dgm:pt>
    <dgm:pt modelId="{03DE1261-E183-41AB-ACF8-1837DB4F67FB}">
      <dgm:prSet phldrT="[Text]" phldr="1"/>
      <dgm:spPr/>
      <dgm:t>
        <a:bodyPr/>
        <a:lstStyle/>
        <a:p>
          <a:endParaRPr lang="hi-IN" dirty="0"/>
        </a:p>
      </dgm:t>
    </dgm:pt>
    <dgm:pt modelId="{C438A397-FD34-4200-96FD-F8D99FA0763C}" type="sibTrans" cxnId="{B6E7EA54-5DC7-40FE-ACA9-0946636BD056}">
      <dgm:prSet/>
      <dgm:spPr/>
      <dgm:t>
        <a:bodyPr/>
        <a:lstStyle/>
        <a:p>
          <a:endParaRPr lang="hi-IN"/>
        </a:p>
      </dgm:t>
    </dgm:pt>
    <dgm:pt modelId="{8EF887B0-4564-4FA0-BE64-AFAF6A4162AB}" type="parTrans" cxnId="{B6E7EA54-5DC7-40FE-ACA9-0946636BD056}">
      <dgm:prSet/>
      <dgm:spPr/>
      <dgm:t>
        <a:bodyPr/>
        <a:lstStyle/>
        <a:p>
          <a:endParaRPr lang="hi-IN"/>
        </a:p>
      </dgm:t>
    </dgm:pt>
    <dgm:pt modelId="{3BC819A8-7D77-41BB-8E45-D0D17D33FA8C}">
      <dgm:prSet/>
      <dgm:spPr/>
      <dgm:t>
        <a:bodyPr/>
        <a:lstStyle/>
        <a:p>
          <a:r>
            <a:rPr lang="en-US"/>
            <a:t>Other-11.1%</a:t>
          </a:r>
          <a:endParaRPr lang="hi-IN"/>
        </a:p>
      </dgm:t>
    </dgm:pt>
    <dgm:pt modelId="{A5B72011-B033-48C3-A29C-4A7E97D08702}" type="parTrans" cxnId="{69E25440-2F2C-4207-9622-B0846CDD93AF}">
      <dgm:prSet/>
      <dgm:spPr/>
      <dgm:t>
        <a:bodyPr/>
        <a:lstStyle/>
        <a:p>
          <a:endParaRPr lang="hi-IN"/>
        </a:p>
      </dgm:t>
    </dgm:pt>
    <dgm:pt modelId="{5C9E304A-9C80-4383-A74B-AC2E93A09F0A}" type="sibTrans" cxnId="{69E25440-2F2C-4207-9622-B0846CDD93AF}">
      <dgm:prSet/>
      <dgm:spPr/>
      <dgm:t>
        <a:bodyPr/>
        <a:lstStyle/>
        <a:p>
          <a:endParaRPr lang="hi-IN"/>
        </a:p>
      </dgm:t>
    </dgm:pt>
    <dgm:pt modelId="{C9F62E23-C8CB-4569-B593-5615B2BBC49B}" type="pres">
      <dgm:prSet presAssocID="{D0F8C5BB-B132-45C2-8302-16D6C87F6A2A}" presName="linear" presStyleCnt="0">
        <dgm:presLayoutVars>
          <dgm:animLvl val="lvl"/>
          <dgm:resizeHandles val="exact"/>
        </dgm:presLayoutVars>
      </dgm:prSet>
      <dgm:spPr/>
    </dgm:pt>
    <dgm:pt modelId="{AE37FEEE-92C6-4052-A9CC-5F796FBA250F}" type="pres">
      <dgm:prSet presAssocID="{DAD83ED0-16D8-4D40-B618-630A729C77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3E14FC-1A1E-437C-A2BA-9A0677098B0B}" type="pres">
      <dgm:prSet presAssocID="{DAD83ED0-16D8-4D40-B618-630A729C776C}" presName="childText" presStyleLbl="revTx" presStyleIdx="0" presStyleCnt="2" custLinFactY="200000" custLinFactNeighborX="2813" custLinFactNeighborY="235917">
        <dgm:presLayoutVars>
          <dgm:bulletEnabled val="1"/>
        </dgm:presLayoutVars>
      </dgm:prSet>
      <dgm:spPr/>
    </dgm:pt>
    <dgm:pt modelId="{0A7C9723-E1F5-4209-9E84-EEDB0A50B651}" type="pres">
      <dgm:prSet presAssocID="{7C8F897D-15BA-416C-9652-9CD1FFDC3C1E}" presName="parentText" presStyleLbl="node1" presStyleIdx="1" presStyleCnt="4" custLinFactY="-7035" custLinFactNeighborX="-938" custLinFactNeighborY="-100000">
        <dgm:presLayoutVars>
          <dgm:chMax val="0"/>
          <dgm:bulletEnabled val="1"/>
        </dgm:presLayoutVars>
      </dgm:prSet>
      <dgm:spPr/>
    </dgm:pt>
    <dgm:pt modelId="{58803A93-DEAA-446F-BA06-5B1ED5443703}" type="pres">
      <dgm:prSet presAssocID="{7C8F897D-15BA-416C-9652-9CD1FFDC3C1E}" presName="childText" presStyleLbl="revTx" presStyleIdx="1" presStyleCnt="2">
        <dgm:presLayoutVars>
          <dgm:bulletEnabled val="1"/>
        </dgm:presLayoutVars>
      </dgm:prSet>
      <dgm:spPr/>
    </dgm:pt>
    <dgm:pt modelId="{603B4F36-7B3D-4E1B-894F-57973A5ED16D}" type="pres">
      <dgm:prSet presAssocID="{39960556-8E7B-4E4C-90AA-786CE22C064D}" presName="parentText" presStyleLbl="node1" presStyleIdx="2" presStyleCnt="4" custLinFactY="-51973" custLinFactNeighborY="-100000">
        <dgm:presLayoutVars>
          <dgm:chMax val="0"/>
          <dgm:bulletEnabled val="1"/>
        </dgm:presLayoutVars>
      </dgm:prSet>
      <dgm:spPr/>
    </dgm:pt>
    <dgm:pt modelId="{ADFFF48E-E50B-46D8-8181-7FFF76435EA9}" type="pres">
      <dgm:prSet presAssocID="{C3CC6A9C-39E4-4005-8185-ADF0624B3850}" presName="spacer" presStyleCnt="0"/>
      <dgm:spPr/>
    </dgm:pt>
    <dgm:pt modelId="{307745E8-4DEF-4306-A7EE-C23DF5A20743}" type="pres">
      <dgm:prSet presAssocID="{2BF9E765-F03E-4771-BF32-62F1214A6207}" presName="parentText" presStyleLbl="node1" presStyleIdx="3" presStyleCnt="4" custLinFactY="-11243" custLinFactNeighborY="-100000">
        <dgm:presLayoutVars>
          <dgm:chMax val="0"/>
          <dgm:bulletEnabled val="1"/>
        </dgm:presLayoutVars>
      </dgm:prSet>
      <dgm:spPr/>
    </dgm:pt>
  </dgm:ptLst>
  <dgm:cxnLst>
    <dgm:cxn modelId="{D7B1E50D-A127-40A4-AB0C-10E2BC515E9F}" srcId="{D0F8C5BB-B132-45C2-8302-16D6C87F6A2A}" destId="{DAD83ED0-16D8-4D40-B618-630A729C776C}" srcOrd="0" destOrd="0" parTransId="{D6538E80-0025-47FA-A5C8-2E283668F814}" sibTransId="{1B327AA7-A33A-4D42-B573-B4C9137A7C75}"/>
    <dgm:cxn modelId="{48F2420E-40D7-461A-BF4D-E18420A131DE}" type="presOf" srcId="{DAD83ED0-16D8-4D40-B618-630A729C776C}" destId="{AE37FEEE-92C6-4052-A9CC-5F796FBA250F}" srcOrd="0" destOrd="0" presId="urn:microsoft.com/office/officeart/2005/8/layout/vList2"/>
    <dgm:cxn modelId="{469E9135-8B45-4354-8756-50BF58E9FFE2}" srcId="{D0F8C5BB-B132-45C2-8302-16D6C87F6A2A}" destId="{2BF9E765-F03E-4771-BF32-62F1214A6207}" srcOrd="3" destOrd="0" parTransId="{DABC1047-F08B-4068-B2B1-B4A26173EC82}" sibTransId="{02501A95-88A3-4F19-9375-BC10F4EC5734}"/>
    <dgm:cxn modelId="{32C2C93C-B2BA-422E-8CF6-0E30C0D508C3}" type="presOf" srcId="{39960556-8E7B-4E4C-90AA-786CE22C064D}" destId="{603B4F36-7B3D-4E1B-894F-57973A5ED16D}" srcOrd="0" destOrd="0" presId="urn:microsoft.com/office/officeart/2005/8/layout/vList2"/>
    <dgm:cxn modelId="{516BB53E-8744-4C93-9287-968001999910}" type="presOf" srcId="{2BF9E765-F03E-4771-BF32-62F1214A6207}" destId="{307745E8-4DEF-4306-A7EE-C23DF5A20743}" srcOrd="0" destOrd="0" presId="urn:microsoft.com/office/officeart/2005/8/layout/vList2"/>
    <dgm:cxn modelId="{69E25440-2F2C-4207-9622-B0846CDD93AF}" srcId="{DAD83ED0-16D8-4D40-B618-630A729C776C}" destId="{3BC819A8-7D77-41BB-8E45-D0D17D33FA8C}" srcOrd="1" destOrd="0" parTransId="{A5B72011-B033-48C3-A29C-4A7E97D08702}" sibTransId="{5C9E304A-9C80-4383-A74B-AC2E93A09F0A}"/>
    <dgm:cxn modelId="{E42E044A-3447-4A54-9D15-0AA0E587BEF1}" srcId="{D0F8C5BB-B132-45C2-8302-16D6C87F6A2A}" destId="{39960556-8E7B-4E4C-90AA-786CE22C064D}" srcOrd="2" destOrd="0" parTransId="{3985BD22-1E0C-44C8-A872-F3C8DB09EE4E}" sibTransId="{C3CC6A9C-39E4-4005-8185-ADF0624B3850}"/>
    <dgm:cxn modelId="{2D315650-3115-4D61-B0B3-DB15A5A91715}" type="presOf" srcId="{7C8F897D-15BA-416C-9652-9CD1FFDC3C1E}" destId="{0A7C9723-E1F5-4209-9E84-EEDB0A50B651}" srcOrd="0" destOrd="0" presId="urn:microsoft.com/office/officeart/2005/8/layout/vList2"/>
    <dgm:cxn modelId="{B6E7EA54-5DC7-40FE-ACA9-0946636BD056}" srcId="{DAD83ED0-16D8-4D40-B618-630A729C776C}" destId="{03DE1261-E183-41AB-ACF8-1837DB4F67FB}" srcOrd="0" destOrd="0" parTransId="{8EF887B0-4564-4FA0-BE64-AFAF6A4162AB}" sibTransId="{C438A397-FD34-4200-96FD-F8D99FA0763C}"/>
    <dgm:cxn modelId="{9851687D-3BBD-4304-B08C-1E467220FAA6}" type="presOf" srcId="{03DE1261-E183-41AB-ACF8-1837DB4F67FB}" destId="{A83E14FC-1A1E-437C-A2BA-9A0677098B0B}" srcOrd="0" destOrd="0" presId="urn:microsoft.com/office/officeart/2005/8/layout/vList2"/>
    <dgm:cxn modelId="{58AD589B-EBA9-4BD1-B862-7F26318C8C5A}" type="presOf" srcId="{D0F8C5BB-B132-45C2-8302-16D6C87F6A2A}" destId="{C9F62E23-C8CB-4569-B593-5615B2BBC49B}" srcOrd="0" destOrd="0" presId="urn:microsoft.com/office/officeart/2005/8/layout/vList2"/>
    <dgm:cxn modelId="{A73B749F-0EC1-481B-AB31-1E859D9B092F}" type="presOf" srcId="{7AE1192F-7C87-4301-A2E3-87763C34EE3E}" destId="{58803A93-DEAA-446F-BA06-5B1ED5443703}" srcOrd="0" destOrd="0" presId="urn:microsoft.com/office/officeart/2005/8/layout/vList2"/>
    <dgm:cxn modelId="{115770A1-022F-4365-930F-1EA3C3089A0D}" srcId="{7C8F897D-15BA-416C-9652-9CD1FFDC3C1E}" destId="{7AE1192F-7C87-4301-A2E3-87763C34EE3E}" srcOrd="0" destOrd="0" parTransId="{E456328A-36FF-4934-A823-DE6078434BC6}" sibTransId="{5A1C222D-3991-4A6B-908B-82BD60023DFA}"/>
    <dgm:cxn modelId="{C3ED78C2-DD06-425D-9113-A2F9D702A37E}" srcId="{D0F8C5BB-B132-45C2-8302-16D6C87F6A2A}" destId="{7C8F897D-15BA-416C-9652-9CD1FFDC3C1E}" srcOrd="1" destOrd="0" parTransId="{3A3321F6-749E-4AF5-9C74-13C4F51D148E}" sibTransId="{417D7DF0-BFB1-42B0-A431-FB3A1E68D318}"/>
    <dgm:cxn modelId="{88CF49FD-2261-4CC3-AAF6-F550B02D6111}" type="presOf" srcId="{3BC819A8-7D77-41BB-8E45-D0D17D33FA8C}" destId="{A83E14FC-1A1E-437C-A2BA-9A0677098B0B}" srcOrd="0" destOrd="1" presId="urn:microsoft.com/office/officeart/2005/8/layout/vList2"/>
    <dgm:cxn modelId="{83222793-E16D-4BA4-B262-C868FFC7E7C2}" type="presParOf" srcId="{C9F62E23-C8CB-4569-B593-5615B2BBC49B}" destId="{AE37FEEE-92C6-4052-A9CC-5F796FBA250F}" srcOrd="0" destOrd="0" presId="urn:microsoft.com/office/officeart/2005/8/layout/vList2"/>
    <dgm:cxn modelId="{48EE7343-9D26-45F8-8079-FF8667A8E283}" type="presParOf" srcId="{C9F62E23-C8CB-4569-B593-5615B2BBC49B}" destId="{A83E14FC-1A1E-437C-A2BA-9A0677098B0B}" srcOrd="1" destOrd="0" presId="urn:microsoft.com/office/officeart/2005/8/layout/vList2"/>
    <dgm:cxn modelId="{FB017EB3-D7A9-4F0F-929A-C1642EFD7E16}" type="presParOf" srcId="{C9F62E23-C8CB-4569-B593-5615B2BBC49B}" destId="{0A7C9723-E1F5-4209-9E84-EEDB0A50B651}" srcOrd="2" destOrd="0" presId="urn:microsoft.com/office/officeart/2005/8/layout/vList2"/>
    <dgm:cxn modelId="{D207B6DD-05BD-4AFB-9DDF-4D24ACA71AB8}" type="presParOf" srcId="{C9F62E23-C8CB-4569-B593-5615B2BBC49B}" destId="{58803A93-DEAA-446F-BA06-5B1ED5443703}" srcOrd="3" destOrd="0" presId="urn:microsoft.com/office/officeart/2005/8/layout/vList2"/>
    <dgm:cxn modelId="{8B35198B-94C4-4E40-B085-9391DD0AF6BF}" type="presParOf" srcId="{C9F62E23-C8CB-4569-B593-5615B2BBC49B}" destId="{603B4F36-7B3D-4E1B-894F-57973A5ED16D}" srcOrd="4" destOrd="0" presId="urn:microsoft.com/office/officeart/2005/8/layout/vList2"/>
    <dgm:cxn modelId="{24D7D825-1D43-4167-AA63-F8FD0DD2FA4A}" type="presParOf" srcId="{C9F62E23-C8CB-4569-B593-5615B2BBC49B}" destId="{ADFFF48E-E50B-46D8-8181-7FFF76435EA9}" srcOrd="5" destOrd="0" presId="urn:microsoft.com/office/officeart/2005/8/layout/vList2"/>
    <dgm:cxn modelId="{CDA161C6-932A-463B-BEE1-BA834C988A67}" type="presParOf" srcId="{C9F62E23-C8CB-4569-B593-5615B2BBC49B}" destId="{307745E8-4DEF-4306-A7EE-C23DF5A207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399F8-A477-4172-9451-6F94CCE2BBB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hi-IN"/>
        </a:p>
      </dgm:t>
    </dgm:pt>
    <dgm:pt modelId="{7D8D6968-C05B-447A-B97F-09DE25032BB7}">
      <dgm:prSet phldrT="[Text]"/>
      <dgm:spPr/>
      <dgm:t>
        <a:bodyPr/>
        <a:lstStyle/>
        <a:p>
          <a:r>
            <a:rPr lang="en-US" dirty="0"/>
            <a:t>Weight Management</a:t>
          </a:r>
          <a:endParaRPr lang="hi-IN" dirty="0"/>
        </a:p>
      </dgm:t>
    </dgm:pt>
    <dgm:pt modelId="{70CCF7EF-A69A-4A07-95E3-57B0266357F3}" type="parTrans" cxnId="{E0985B0F-CCBF-4ADC-833A-A19E5589A117}">
      <dgm:prSet/>
      <dgm:spPr/>
      <dgm:t>
        <a:bodyPr/>
        <a:lstStyle/>
        <a:p>
          <a:endParaRPr lang="hi-IN"/>
        </a:p>
      </dgm:t>
    </dgm:pt>
    <dgm:pt modelId="{CAEAD328-B2EB-4F8C-B85C-F2ABC517885A}" type="sibTrans" cxnId="{E0985B0F-CCBF-4ADC-833A-A19E5589A117}">
      <dgm:prSet/>
      <dgm:spPr/>
      <dgm:t>
        <a:bodyPr/>
        <a:lstStyle/>
        <a:p>
          <a:endParaRPr lang="hi-IN"/>
        </a:p>
      </dgm:t>
    </dgm:pt>
    <dgm:pt modelId="{1E099029-7402-4858-A9E6-103A45EB9794}">
      <dgm:prSet phldrT="[Text]"/>
      <dgm:spPr/>
      <dgm:t>
        <a:bodyPr/>
        <a:lstStyle/>
        <a:p>
          <a:r>
            <a:rPr lang="en-US" dirty="0"/>
            <a:t>Stress Management</a:t>
          </a:r>
          <a:endParaRPr lang="hi-IN" dirty="0"/>
        </a:p>
      </dgm:t>
    </dgm:pt>
    <dgm:pt modelId="{E91F9A01-9647-4896-828F-57B6A16C00C4}" type="parTrans" cxnId="{C4642592-AEF0-495D-B9A6-8E23C443B622}">
      <dgm:prSet/>
      <dgm:spPr/>
      <dgm:t>
        <a:bodyPr/>
        <a:lstStyle/>
        <a:p>
          <a:endParaRPr lang="hi-IN"/>
        </a:p>
      </dgm:t>
    </dgm:pt>
    <dgm:pt modelId="{7BF014F4-C8E9-4563-8463-9F9ED7D4C103}" type="sibTrans" cxnId="{C4642592-AEF0-495D-B9A6-8E23C443B622}">
      <dgm:prSet/>
      <dgm:spPr/>
      <dgm:t>
        <a:bodyPr/>
        <a:lstStyle/>
        <a:p>
          <a:endParaRPr lang="hi-IN"/>
        </a:p>
      </dgm:t>
    </dgm:pt>
    <dgm:pt modelId="{206666FA-E556-428B-B544-FBB956EEA29B}">
      <dgm:prSet phldrT="[Text]"/>
      <dgm:spPr/>
      <dgm:t>
        <a:bodyPr/>
        <a:lstStyle/>
        <a:p>
          <a:r>
            <a:rPr lang="en-US" dirty="0"/>
            <a:t>Regular Exercise</a:t>
          </a:r>
          <a:endParaRPr lang="hi-IN" dirty="0"/>
        </a:p>
      </dgm:t>
    </dgm:pt>
    <dgm:pt modelId="{244E37FC-D913-4F0A-8F66-31E14B62314B}" type="parTrans" cxnId="{C13400E7-BF16-440E-B0D2-E15087EC1CAF}">
      <dgm:prSet/>
      <dgm:spPr/>
      <dgm:t>
        <a:bodyPr/>
        <a:lstStyle/>
        <a:p>
          <a:endParaRPr lang="hi-IN"/>
        </a:p>
      </dgm:t>
    </dgm:pt>
    <dgm:pt modelId="{AE22CD9D-AE2E-493C-9C6A-EDD834EAB4B1}" type="sibTrans" cxnId="{C13400E7-BF16-440E-B0D2-E15087EC1CAF}">
      <dgm:prSet/>
      <dgm:spPr/>
      <dgm:t>
        <a:bodyPr/>
        <a:lstStyle/>
        <a:p>
          <a:endParaRPr lang="hi-IN"/>
        </a:p>
      </dgm:t>
    </dgm:pt>
    <dgm:pt modelId="{B084EB72-B68F-491C-8B25-8236E99DFE30}" type="pres">
      <dgm:prSet presAssocID="{B35399F8-A477-4172-9451-6F94CCE2BBBE}" presName="linear" presStyleCnt="0">
        <dgm:presLayoutVars>
          <dgm:dir/>
          <dgm:animLvl val="lvl"/>
          <dgm:resizeHandles val="exact"/>
        </dgm:presLayoutVars>
      </dgm:prSet>
      <dgm:spPr/>
    </dgm:pt>
    <dgm:pt modelId="{BE58E0A8-F774-4DEB-B8B0-1052CA5D68A4}" type="pres">
      <dgm:prSet presAssocID="{7D8D6968-C05B-447A-B97F-09DE25032BB7}" presName="parentLin" presStyleCnt="0"/>
      <dgm:spPr/>
    </dgm:pt>
    <dgm:pt modelId="{3B145AF7-0439-43A4-A801-7446C123CFD5}" type="pres">
      <dgm:prSet presAssocID="{7D8D6968-C05B-447A-B97F-09DE25032BB7}" presName="parentLeftMargin" presStyleLbl="node1" presStyleIdx="0" presStyleCnt="3"/>
      <dgm:spPr/>
    </dgm:pt>
    <dgm:pt modelId="{E3B92EE5-78DA-4DF3-AA60-D25B43570E72}" type="pres">
      <dgm:prSet presAssocID="{7D8D6968-C05B-447A-B97F-09DE25032B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E4FB76-AD6D-461A-9141-C461C46AE347}" type="pres">
      <dgm:prSet presAssocID="{7D8D6968-C05B-447A-B97F-09DE25032BB7}" presName="negativeSpace" presStyleCnt="0"/>
      <dgm:spPr/>
    </dgm:pt>
    <dgm:pt modelId="{872DE1D4-1FC7-4003-BCFE-FA0E95E1A533}" type="pres">
      <dgm:prSet presAssocID="{7D8D6968-C05B-447A-B97F-09DE25032BB7}" presName="childText" presStyleLbl="conFgAcc1" presStyleIdx="0" presStyleCnt="3">
        <dgm:presLayoutVars>
          <dgm:bulletEnabled val="1"/>
        </dgm:presLayoutVars>
      </dgm:prSet>
      <dgm:spPr/>
    </dgm:pt>
    <dgm:pt modelId="{CE0A6E10-5591-450F-B707-7C2373A10779}" type="pres">
      <dgm:prSet presAssocID="{CAEAD328-B2EB-4F8C-B85C-F2ABC517885A}" presName="spaceBetweenRectangles" presStyleCnt="0"/>
      <dgm:spPr/>
    </dgm:pt>
    <dgm:pt modelId="{3DCAC133-B7D6-41A8-83B7-ED5CC0EF5CD4}" type="pres">
      <dgm:prSet presAssocID="{1E099029-7402-4858-A9E6-103A45EB9794}" presName="parentLin" presStyleCnt="0"/>
      <dgm:spPr/>
    </dgm:pt>
    <dgm:pt modelId="{ADF734AF-11A8-4782-803F-395FE85E3522}" type="pres">
      <dgm:prSet presAssocID="{1E099029-7402-4858-A9E6-103A45EB9794}" presName="parentLeftMargin" presStyleLbl="node1" presStyleIdx="0" presStyleCnt="3"/>
      <dgm:spPr/>
    </dgm:pt>
    <dgm:pt modelId="{D96C8CBF-1C5F-408A-B11B-2D068FED15A9}" type="pres">
      <dgm:prSet presAssocID="{1E099029-7402-4858-A9E6-103A45EB97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8CD630-59FF-4AA1-920C-41B2E2116C86}" type="pres">
      <dgm:prSet presAssocID="{1E099029-7402-4858-A9E6-103A45EB9794}" presName="negativeSpace" presStyleCnt="0"/>
      <dgm:spPr/>
    </dgm:pt>
    <dgm:pt modelId="{683FFC09-1A3E-48D5-A627-C848C84EB67F}" type="pres">
      <dgm:prSet presAssocID="{1E099029-7402-4858-A9E6-103A45EB9794}" presName="childText" presStyleLbl="conFgAcc1" presStyleIdx="1" presStyleCnt="3">
        <dgm:presLayoutVars>
          <dgm:bulletEnabled val="1"/>
        </dgm:presLayoutVars>
      </dgm:prSet>
      <dgm:spPr/>
    </dgm:pt>
    <dgm:pt modelId="{226DC662-D463-4E8D-9E31-5DFBBACF9113}" type="pres">
      <dgm:prSet presAssocID="{7BF014F4-C8E9-4563-8463-9F9ED7D4C103}" presName="spaceBetweenRectangles" presStyleCnt="0"/>
      <dgm:spPr/>
    </dgm:pt>
    <dgm:pt modelId="{49230EE3-4B53-479B-9BC9-5C2D185FA980}" type="pres">
      <dgm:prSet presAssocID="{206666FA-E556-428B-B544-FBB956EEA29B}" presName="parentLin" presStyleCnt="0"/>
      <dgm:spPr/>
    </dgm:pt>
    <dgm:pt modelId="{48F1A943-3179-451C-B745-1CD5AD4E3015}" type="pres">
      <dgm:prSet presAssocID="{206666FA-E556-428B-B544-FBB956EEA29B}" presName="parentLeftMargin" presStyleLbl="node1" presStyleIdx="1" presStyleCnt="3"/>
      <dgm:spPr/>
    </dgm:pt>
    <dgm:pt modelId="{E96D3A6C-AA48-43D7-BE07-44631B45C012}" type="pres">
      <dgm:prSet presAssocID="{206666FA-E556-428B-B544-FBB956EEA2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38FAE1B-31B0-4F7A-A58C-966327DC1F8C}" type="pres">
      <dgm:prSet presAssocID="{206666FA-E556-428B-B544-FBB956EEA29B}" presName="negativeSpace" presStyleCnt="0"/>
      <dgm:spPr/>
    </dgm:pt>
    <dgm:pt modelId="{9F205D1F-4E11-4D3A-AE42-1C1E69027784}" type="pres">
      <dgm:prSet presAssocID="{206666FA-E556-428B-B544-FBB956EEA2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D58F0B-7DA4-4ED7-824D-CC5AFAA77557}" type="presOf" srcId="{B35399F8-A477-4172-9451-6F94CCE2BBBE}" destId="{B084EB72-B68F-491C-8B25-8236E99DFE30}" srcOrd="0" destOrd="0" presId="urn:microsoft.com/office/officeart/2005/8/layout/list1"/>
    <dgm:cxn modelId="{E0985B0F-CCBF-4ADC-833A-A19E5589A117}" srcId="{B35399F8-A477-4172-9451-6F94CCE2BBBE}" destId="{7D8D6968-C05B-447A-B97F-09DE25032BB7}" srcOrd="0" destOrd="0" parTransId="{70CCF7EF-A69A-4A07-95E3-57B0266357F3}" sibTransId="{CAEAD328-B2EB-4F8C-B85C-F2ABC517885A}"/>
    <dgm:cxn modelId="{7E20FE10-43D6-47B7-9324-C4AF31F7E60A}" type="presOf" srcId="{7D8D6968-C05B-447A-B97F-09DE25032BB7}" destId="{3B145AF7-0439-43A4-A801-7446C123CFD5}" srcOrd="0" destOrd="0" presId="urn:microsoft.com/office/officeart/2005/8/layout/list1"/>
    <dgm:cxn modelId="{844ACE1B-1FA6-4C63-8B7A-BBCFCB84DF9F}" type="presOf" srcId="{1E099029-7402-4858-A9E6-103A45EB9794}" destId="{D96C8CBF-1C5F-408A-B11B-2D068FED15A9}" srcOrd="1" destOrd="0" presId="urn:microsoft.com/office/officeart/2005/8/layout/list1"/>
    <dgm:cxn modelId="{61AED336-8942-4AC2-AC00-FAE16E7B41A3}" type="presOf" srcId="{1E099029-7402-4858-A9E6-103A45EB9794}" destId="{ADF734AF-11A8-4782-803F-395FE85E3522}" srcOrd="0" destOrd="0" presId="urn:microsoft.com/office/officeart/2005/8/layout/list1"/>
    <dgm:cxn modelId="{C4642592-AEF0-495D-B9A6-8E23C443B622}" srcId="{B35399F8-A477-4172-9451-6F94CCE2BBBE}" destId="{1E099029-7402-4858-A9E6-103A45EB9794}" srcOrd="1" destOrd="0" parTransId="{E91F9A01-9647-4896-828F-57B6A16C00C4}" sibTransId="{7BF014F4-C8E9-4563-8463-9F9ED7D4C103}"/>
    <dgm:cxn modelId="{CE209D97-7063-4774-8FF1-04EBFB0FE40A}" type="presOf" srcId="{7D8D6968-C05B-447A-B97F-09DE25032BB7}" destId="{E3B92EE5-78DA-4DF3-AA60-D25B43570E72}" srcOrd="1" destOrd="0" presId="urn:microsoft.com/office/officeart/2005/8/layout/list1"/>
    <dgm:cxn modelId="{F0A93B9B-F8BA-4797-8BF5-F6B4EEA909E0}" type="presOf" srcId="{206666FA-E556-428B-B544-FBB956EEA29B}" destId="{48F1A943-3179-451C-B745-1CD5AD4E3015}" srcOrd="0" destOrd="0" presId="urn:microsoft.com/office/officeart/2005/8/layout/list1"/>
    <dgm:cxn modelId="{C13400E7-BF16-440E-B0D2-E15087EC1CAF}" srcId="{B35399F8-A477-4172-9451-6F94CCE2BBBE}" destId="{206666FA-E556-428B-B544-FBB956EEA29B}" srcOrd="2" destOrd="0" parTransId="{244E37FC-D913-4F0A-8F66-31E14B62314B}" sibTransId="{AE22CD9D-AE2E-493C-9C6A-EDD834EAB4B1}"/>
    <dgm:cxn modelId="{21B272FC-10EF-44B6-B3AF-4B34FBD053E9}" type="presOf" srcId="{206666FA-E556-428B-B544-FBB956EEA29B}" destId="{E96D3A6C-AA48-43D7-BE07-44631B45C012}" srcOrd="1" destOrd="0" presId="urn:microsoft.com/office/officeart/2005/8/layout/list1"/>
    <dgm:cxn modelId="{13BE17D6-C05E-42C6-8C5D-7880DA8C2E85}" type="presParOf" srcId="{B084EB72-B68F-491C-8B25-8236E99DFE30}" destId="{BE58E0A8-F774-4DEB-B8B0-1052CA5D68A4}" srcOrd="0" destOrd="0" presId="urn:microsoft.com/office/officeart/2005/8/layout/list1"/>
    <dgm:cxn modelId="{7BD82A34-1A4C-4531-9AC4-E69660E38552}" type="presParOf" srcId="{BE58E0A8-F774-4DEB-B8B0-1052CA5D68A4}" destId="{3B145AF7-0439-43A4-A801-7446C123CFD5}" srcOrd="0" destOrd="0" presId="urn:microsoft.com/office/officeart/2005/8/layout/list1"/>
    <dgm:cxn modelId="{59C0B89D-61AE-4687-B470-DA75C41D527E}" type="presParOf" srcId="{BE58E0A8-F774-4DEB-B8B0-1052CA5D68A4}" destId="{E3B92EE5-78DA-4DF3-AA60-D25B43570E72}" srcOrd="1" destOrd="0" presId="urn:microsoft.com/office/officeart/2005/8/layout/list1"/>
    <dgm:cxn modelId="{F176A156-48F9-4810-BE53-6E42D1E19C85}" type="presParOf" srcId="{B084EB72-B68F-491C-8B25-8236E99DFE30}" destId="{A3E4FB76-AD6D-461A-9141-C461C46AE347}" srcOrd="1" destOrd="0" presId="urn:microsoft.com/office/officeart/2005/8/layout/list1"/>
    <dgm:cxn modelId="{B9095ECF-E523-4DD7-BB4C-37B655EF479A}" type="presParOf" srcId="{B084EB72-B68F-491C-8B25-8236E99DFE30}" destId="{872DE1D4-1FC7-4003-BCFE-FA0E95E1A533}" srcOrd="2" destOrd="0" presId="urn:microsoft.com/office/officeart/2005/8/layout/list1"/>
    <dgm:cxn modelId="{75BF4296-2735-4666-87C8-6BD0221E1A45}" type="presParOf" srcId="{B084EB72-B68F-491C-8B25-8236E99DFE30}" destId="{CE0A6E10-5591-450F-B707-7C2373A10779}" srcOrd="3" destOrd="0" presId="urn:microsoft.com/office/officeart/2005/8/layout/list1"/>
    <dgm:cxn modelId="{73CA8A81-4052-47C5-AC43-D57D2B395150}" type="presParOf" srcId="{B084EB72-B68F-491C-8B25-8236E99DFE30}" destId="{3DCAC133-B7D6-41A8-83B7-ED5CC0EF5CD4}" srcOrd="4" destOrd="0" presId="urn:microsoft.com/office/officeart/2005/8/layout/list1"/>
    <dgm:cxn modelId="{96181ABE-2439-48D4-8F44-EDF9C33238B4}" type="presParOf" srcId="{3DCAC133-B7D6-41A8-83B7-ED5CC0EF5CD4}" destId="{ADF734AF-11A8-4782-803F-395FE85E3522}" srcOrd="0" destOrd="0" presId="urn:microsoft.com/office/officeart/2005/8/layout/list1"/>
    <dgm:cxn modelId="{3B4AE2FE-87FC-4D57-A120-79920F658043}" type="presParOf" srcId="{3DCAC133-B7D6-41A8-83B7-ED5CC0EF5CD4}" destId="{D96C8CBF-1C5F-408A-B11B-2D068FED15A9}" srcOrd="1" destOrd="0" presId="urn:microsoft.com/office/officeart/2005/8/layout/list1"/>
    <dgm:cxn modelId="{817AC573-09FF-471A-9419-73C60CD71A5D}" type="presParOf" srcId="{B084EB72-B68F-491C-8B25-8236E99DFE30}" destId="{1F8CD630-59FF-4AA1-920C-41B2E2116C86}" srcOrd="5" destOrd="0" presId="urn:microsoft.com/office/officeart/2005/8/layout/list1"/>
    <dgm:cxn modelId="{2FA0298D-2A4E-4577-8E78-FE4DA2889AE0}" type="presParOf" srcId="{B084EB72-B68F-491C-8B25-8236E99DFE30}" destId="{683FFC09-1A3E-48D5-A627-C848C84EB67F}" srcOrd="6" destOrd="0" presId="urn:microsoft.com/office/officeart/2005/8/layout/list1"/>
    <dgm:cxn modelId="{D5D83851-A1ED-4748-801C-B221640A081D}" type="presParOf" srcId="{B084EB72-B68F-491C-8B25-8236E99DFE30}" destId="{226DC662-D463-4E8D-9E31-5DFBBACF9113}" srcOrd="7" destOrd="0" presId="urn:microsoft.com/office/officeart/2005/8/layout/list1"/>
    <dgm:cxn modelId="{045E56AF-4C7E-4DB9-9E41-59E11916C56C}" type="presParOf" srcId="{B084EB72-B68F-491C-8B25-8236E99DFE30}" destId="{49230EE3-4B53-479B-9BC9-5C2D185FA980}" srcOrd="8" destOrd="0" presId="urn:microsoft.com/office/officeart/2005/8/layout/list1"/>
    <dgm:cxn modelId="{E5E799F9-FCFF-4C9A-871D-F07437E422CE}" type="presParOf" srcId="{49230EE3-4B53-479B-9BC9-5C2D185FA980}" destId="{48F1A943-3179-451C-B745-1CD5AD4E3015}" srcOrd="0" destOrd="0" presId="urn:microsoft.com/office/officeart/2005/8/layout/list1"/>
    <dgm:cxn modelId="{B1ACBB03-A96E-4AE3-8DEB-45F69127942E}" type="presParOf" srcId="{49230EE3-4B53-479B-9BC9-5C2D185FA980}" destId="{E96D3A6C-AA48-43D7-BE07-44631B45C012}" srcOrd="1" destOrd="0" presId="urn:microsoft.com/office/officeart/2005/8/layout/list1"/>
    <dgm:cxn modelId="{900E7EAD-DDC0-4F60-8D9C-82E269AB5211}" type="presParOf" srcId="{B084EB72-B68F-491C-8B25-8236E99DFE30}" destId="{E38FAE1B-31B0-4F7A-A58C-966327DC1F8C}" srcOrd="9" destOrd="0" presId="urn:microsoft.com/office/officeart/2005/8/layout/list1"/>
    <dgm:cxn modelId="{6D70983C-EB5F-4F64-87B3-69668587F63B}" type="presParOf" srcId="{B084EB72-B68F-491C-8B25-8236E99DFE30}" destId="{9F205D1F-4E11-4D3A-AE42-1C1E690277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54C09-99CE-483F-9969-8ADB05172711}">
      <dsp:nvSpPr>
        <dsp:cNvPr id="0" name=""/>
        <dsp:cNvSpPr/>
      </dsp:nvSpPr>
      <dsp:spPr>
        <a:xfrm>
          <a:off x="-2802258" y="-431964"/>
          <a:ext cx="3343957" cy="3343957"/>
        </a:xfrm>
        <a:prstGeom prst="blockArc">
          <a:avLst>
            <a:gd name="adj1" fmla="val 18900000"/>
            <a:gd name="adj2" fmla="val 2700000"/>
            <a:gd name="adj3" fmla="val 64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703C5-F91C-439B-8B04-D10A24B71877}">
      <dsp:nvSpPr>
        <dsp:cNvPr id="0" name=""/>
        <dsp:cNvSpPr/>
      </dsp:nvSpPr>
      <dsp:spPr>
        <a:xfrm>
          <a:off x="284298" y="190664"/>
          <a:ext cx="3748473" cy="3815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Awareness Campaigns</a:t>
          </a:r>
          <a:endParaRPr lang="hi-IN" sz="1500" kern="1200" dirty="0"/>
        </a:p>
      </dsp:txBody>
      <dsp:txXfrm>
        <a:off x="284298" y="190664"/>
        <a:ext cx="3748473" cy="381527"/>
      </dsp:txXfrm>
    </dsp:sp>
    <dsp:sp modelId="{B38F5515-7232-48AE-97DE-215B258B276B}">
      <dsp:nvSpPr>
        <dsp:cNvPr id="0" name=""/>
        <dsp:cNvSpPr/>
      </dsp:nvSpPr>
      <dsp:spPr>
        <a:xfrm>
          <a:off x="45843" y="142973"/>
          <a:ext cx="476909" cy="4769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57211DE-C340-4F04-A118-D7F981B8B0F3}">
      <dsp:nvSpPr>
        <dsp:cNvPr id="0" name=""/>
        <dsp:cNvSpPr/>
      </dsp:nvSpPr>
      <dsp:spPr>
        <a:xfrm>
          <a:off x="503036" y="763055"/>
          <a:ext cx="3529734" cy="381527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Regular Screening</a:t>
          </a:r>
          <a:endParaRPr lang="hi-IN" sz="1500" kern="1200" dirty="0"/>
        </a:p>
      </dsp:txBody>
      <dsp:txXfrm>
        <a:off x="503036" y="763055"/>
        <a:ext cx="3529734" cy="381527"/>
      </dsp:txXfrm>
    </dsp:sp>
    <dsp:sp modelId="{CB9FDD7D-05AC-4EA8-B20E-84356752965B}">
      <dsp:nvSpPr>
        <dsp:cNvPr id="0" name=""/>
        <dsp:cNvSpPr/>
      </dsp:nvSpPr>
      <dsp:spPr>
        <a:xfrm>
          <a:off x="264581" y="715364"/>
          <a:ext cx="476909" cy="4769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4D2FDD4-4629-45C0-9E77-7F70938C5856}">
      <dsp:nvSpPr>
        <dsp:cNvPr id="0" name=""/>
        <dsp:cNvSpPr/>
      </dsp:nvSpPr>
      <dsp:spPr>
        <a:xfrm>
          <a:off x="503036" y="1335445"/>
          <a:ext cx="3529734" cy="381527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Diet Consultancy</a:t>
          </a:r>
          <a:endParaRPr lang="hi-IN" sz="1500" kern="1200" dirty="0"/>
        </a:p>
      </dsp:txBody>
      <dsp:txXfrm>
        <a:off x="503036" y="1335445"/>
        <a:ext cx="3529734" cy="381527"/>
      </dsp:txXfrm>
    </dsp:sp>
    <dsp:sp modelId="{BEA8886B-B7D2-4B10-A935-EA068EE4987F}">
      <dsp:nvSpPr>
        <dsp:cNvPr id="0" name=""/>
        <dsp:cNvSpPr/>
      </dsp:nvSpPr>
      <dsp:spPr>
        <a:xfrm>
          <a:off x="264581" y="1287754"/>
          <a:ext cx="476909" cy="4769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D60CD00-2DF2-430B-A8CE-18EEEC2439FA}">
      <dsp:nvSpPr>
        <dsp:cNvPr id="0" name=""/>
        <dsp:cNvSpPr/>
      </dsp:nvSpPr>
      <dsp:spPr>
        <a:xfrm>
          <a:off x="284298" y="1907835"/>
          <a:ext cx="3748473" cy="381527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Free Checkup </a:t>
          </a:r>
          <a:r>
            <a:rPr lang="en-US" sz="1500" kern="1200" dirty="0" err="1"/>
            <a:t>Programmes</a:t>
          </a:r>
          <a:endParaRPr lang="hi-IN" sz="1500" kern="1200" dirty="0"/>
        </a:p>
      </dsp:txBody>
      <dsp:txXfrm>
        <a:off x="284298" y="1907835"/>
        <a:ext cx="3748473" cy="381527"/>
      </dsp:txXfrm>
    </dsp:sp>
    <dsp:sp modelId="{990A5EAA-8D85-4237-90E9-051020CF83FE}">
      <dsp:nvSpPr>
        <dsp:cNvPr id="0" name=""/>
        <dsp:cNvSpPr/>
      </dsp:nvSpPr>
      <dsp:spPr>
        <a:xfrm>
          <a:off x="45843" y="1860145"/>
          <a:ext cx="476909" cy="4769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7FEEE-92C6-4052-A9CC-5F796FBA250F}">
      <dsp:nvSpPr>
        <dsp:cNvPr id="0" name=""/>
        <dsp:cNvSpPr/>
      </dsp:nvSpPr>
      <dsp:spPr>
        <a:xfrm>
          <a:off x="0" y="31139"/>
          <a:ext cx="5562600" cy="730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Caucasian-110.4</a:t>
          </a:r>
          <a:endParaRPr lang="hi-IN" sz="2200" kern="1200" dirty="0"/>
        </a:p>
      </dsp:txBody>
      <dsp:txXfrm>
        <a:off x="35640" y="66779"/>
        <a:ext cx="5491320" cy="658800"/>
      </dsp:txXfrm>
    </dsp:sp>
    <dsp:sp modelId="{A83E14FC-1A1E-437C-A2BA-9A0677098B0B}">
      <dsp:nvSpPr>
        <dsp:cNvPr id="0" name=""/>
        <dsp:cNvSpPr/>
      </dsp:nvSpPr>
      <dsp:spPr>
        <a:xfrm>
          <a:off x="0" y="3449160"/>
          <a:ext cx="55626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hi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Other-11.1%</a:t>
          </a:r>
          <a:endParaRPr lang="hi-IN" sz="1700" kern="1200"/>
        </a:p>
      </dsp:txBody>
      <dsp:txXfrm>
        <a:off x="0" y="3449160"/>
        <a:ext cx="5562600" cy="894240"/>
      </dsp:txXfrm>
    </dsp:sp>
    <dsp:sp modelId="{0A7C9723-E1F5-4209-9E84-EEDB0A50B651}">
      <dsp:nvSpPr>
        <dsp:cNvPr id="0" name=""/>
        <dsp:cNvSpPr/>
      </dsp:nvSpPr>
      <dsp:spPr>
        <a:xfrm>
          <a:off x="0" y="1206658"/>
          <a:ext cx="5562600" cy="73008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Asian-11.11%</a:t>
          </a:r>
          <a:endParaRPr lang="hi-IN" sz="2200" kern="1200" dirty="0"/>
        </a:p>
      </dsp:txBody>
      <dsp:txXfrm>
        <a:off x="35640" y="1242298"/>
        <a:ext cx="5491320" cy="658800"/>
      </dsp:txXfrm>
    </dsp:sp>
    <dsp:sp modelId="{58803A93-DEAA-446F-BA06-5B1ED5443703}">
      <dsp:nvSpPr>
        <dsp:cNvPr id="0" name=""/>
        <dsp:cNvSpPr/>
      </dsp:nvSpPr>
      <dsp:spPr>
        <a:xfrm>
          <a:off x="0" y="2385540"/>
          <a:ext cx="5562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hi-IN" sz="1700" kern="1200" dirty="0"/>
        </a:p>
      </dsp:txBody>
      <dsp:txXfrm>
        <a:off x="0" y="2385540"/>
        <a:ext cx="5562600" cy="397440"/>
      </dsp:txXfrm>
    </dsp:sp>
    <dsp:sp modelId="{603B4F36-7B3D-4E1B-894F-57973A5ED16D}">
      <dsp:nvSpPr>
        <dsp:cNvPr id="0" name=""/>
        <dsp:cNvSpPr/>
      </dsp:nvSpPr>
      <dsp:spPr>
        <a:xfrm>
          <a:off x="0" y="2334415"/>
          <a:ext cx="5562600" cy="73008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AfricanAmerican-11.23%</a:t>
          </a:r>
          <a:endParaRPr lang="hi-IN" sz="2200" kern="1200" dirty="0"/>
        </a:p>
      </dsp:txBody>
      <dsp:txXfrm>
        <a:off x="35640" y="2370055"/>
        <a:ext cx="5491320" cy="658800"/>
      </dsp:txXfrm>
    </dsp:sp>
    <dsp:sp modelId="{307745E8-4DEF-4306-A7EE-C23DF5A20743}">
      <dsp:nvSpPr>
        <dsp:cNvPr id="0" name=""/>
        <dsp:cNvSpPr/>
      </dsp:nvSpPr>
      <dsp:spPr>
        <a:xfrm>
          <a:off x="0" y="3430977"/>
          <a:ext cx="5562600" cy="7300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Other-11.1%</a:t>
          </a:r>
        </a:p>
      </dsp:txBody>
      <dsp:txXfrm>
        <a:off x="35640" y="3466617"/>
        <a:ext cx="5491320" cy="658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DE1D4-1FC7-4003-BCFE-FA0E95E1A533}">
      <dsp:nvSpPr>
        <dsp:cNvPr id="0" name=""/>
        <dsp:cNvSpPr/>
      </dsp:nvSpPr>
      <dsp:spPr>
        <a:xfrm>
          <a:off x="0" y="329574"/>
          <a:ext cx="441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92EE5-78DA-4DF3-AA60-D25B43570E72}">
      <dsp:nvSpPr>
        <dsp:cNvPr id="0" name=""/>
        <dsp:cNvSpPr/>
      </dsp:nvSpPr>
      <dsp:spPr>
        <a:xfrm>
          <a:off x="220980" y="63894"/>
          <a:ext cx="30937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Weight Management</a:t>
          </a:r>
          <a:endParaRPr lang="hi-IN" sz="1800" kern="1200" dirty="0"/>
        </a:p>
      </dsp:txBody>
      <dsp:txXfrm>
        <a:off x="246919" y="89833"/>
        <a:ext cx="3041842" cy="479482"/>
      </dsp:txXfrm>
    </dsp:sp>
    <dsp:sp modelId="{683FFC09-1A3E-48D5-A627-C848C84EB67F}">
      <dsp:nvSpPr>
        <dsp:cNvPr id="0" name=""/>
        <dsp:cNvSpPr/>
      </dsp:nvSpPr>
      <dsp:spPr>
        <a:xfrm>
          <a:off x="0" y="1146054"/>
          <a:ext cx="441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C8CBF-1C5F-408A-B11B-2D068FED15A9}">
      <dsp:nvSpPr>
        <dsp:cNvPr id="0" name=""/>
        <dsp:cNvSpPr/>
      </dsp:nvSpPr>
      <dsp:spPr>
        <a:xfrm>
          <a:off x="220980" y="880374"/>
          <a:ext cx="30937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Stress Management</a:t>
          </a:r>
          <a:endParaRPr lang="hi-IN" sz="1800" kern="1200" dirty="0"/>
        </a:p>
      </dsp:txBody>
      <dsp:txXfrm>
        <a:off x="246919" y="906313"/>
        <a:ext cx="3041842" cy="479482"/>
      </dsp:txXfrm>
    </dsp:sp>
    <dsp:sp modelId="{9F205D1F-4E11-4D3A-AE42-1C1E69027784}">
      <dsp:nvSpPr>
        <dsp:cNvPr id="0" name=""/>
        <dsp:cNvSpPr/>
      </dsp:nvSpPr>
      <dsp:spPr>
        <a:xfrm>
          <a:off x="0" y="1962534"/>
          <a:ext cx="441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D3A6C-AA48-43D7-BE07-44631B45C012}">
      <dsp:nvSpPr>
        <dsp:cNvPr id="0" name=""/>
        <dsp:cNvSpPr/>
      </dsp:nvSpPr>
      <dsp:spPr>
        <a:xfrm>
          <a:off x="220980" y="1696854"/>
          <a:ext cx="30937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Regular Exercise</a:t>
          </a:r>
          <a:endParaRPr lang="hi-IN" sz="1800" kern="1200" dirty="0"/>
        </a:p>
      </dsp:txBody>
      <dsp:txXfrm>
        <a:off x="246919" y="1722793"/>
        <a:ext cx="30418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7:21:32.7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11/12/2024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hi-IN" smtClean="0"/>
              <a:t>5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0406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B71A-D925-7220-5DE7-553198D12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A74BA-3BCD-F909-C544-3275AC3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6ADF-2D75-229A-6005-E0A9937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373A-8C74-3F25-7850-9C98064F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5D57-4C6B-8E90-B90D-47A119D3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34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3F94-E151-025D-1DC8-CE88F557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C0DCB-619F-B3D0-3287-93B6895AB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79D7-9B86-001A-5C30-63AD6C5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B9EF-E670-0580-E565-0F5BAEA1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16B5-53A3-B4BD-92C3-AE5F982B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000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FA9CF-2F96-3859-1AF1-DBD92A343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914E-2C3F-F4B6-42A6-4A3FB316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9871-217F-D1DA-84B5-58CFC225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26D9-82A5-27F2-E1C8-84CE541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8566-819B-C054-01DF-4DBBDEA3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86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2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0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62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48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46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351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2E66-5121-421E-6A55-508E0CF6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D248-44F8-F740-AFF4-90D7F31A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1529-879D-3917-AB7A-DE80973A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8B1A-6380-58F1-6DB9-1310DCE6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B0C9-137C-5AF4-815F-6389DA0D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87092-DF12-AB69-EB71-938B124DD1FD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F354385-CF86-74C4-29C2-845AB126EBDA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CE802DE-A63F-2CD7-40C9-E5BCD44EE8D2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261A87E3-029D-7FD5-8648-2425D0430BFC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06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52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C524-A9CB-0B47-D534-CBEFABC8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5CCFC-E3A2-9A53-EA32-8326B5D0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0D69-8E00-3786-2F85-074E1560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CC30-663A-A8A2-236D-91EF650B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1E01-25BB-F94E-4635-6E8164DB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510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A7EF-C4AE-CA1E-CCF6-6A940A2E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E195-8CFC-3CEE-9AD4-84994B859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49C1B-8E6D-F577-5957-4B80F184D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6F4DF-6273-EC2A-A9CB-D5A6043F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A9396-52BA-8230-2D13-51B37F3B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1BE55-95D1-0342-8DB2-3A836B09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93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8F5-20E0-52F7-9005-CDBE2E47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BEA9D-26E4-887F-D210-F43E0D32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F5C0-3985-A946-12A8-19FEE06F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0F9EC-9CB9-22B1-33A6-84D7A794E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6BEE7-B582-6040-57C0-59E0983F2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F51B6-2A47-6834-8A5E-68577EF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94DF-98A5-2172-77B3-1014B6E4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310B0-E8CB-AF71-424D-A21CFCF0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034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37C-605E-6F29-27BE-771847BF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E18D-44E0-020E-478F-F2DBF86B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D9C0-9F79-AF6B-3156-AFC0121D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9E9C-2FC7-D5A7-B8EC-EE051ED7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532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204DA-663E-EB50-B4F5-5AD258D2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9EB04-A472-2C91-D0D0-DBE74590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3238-60ED-F94D-888C-0DE0F4FD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151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6F2-16FB-0EFA-3D59-346B32C4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F602-2D37-54D9-FA93-2557832F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47D31-61AA-3568-AA9C-04142292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75B8-047B-B977-82E4-3EB91CD2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EB339-AED4-DBE4-C3C6-0E9AC785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2B96A-1043-9464-A168-B2FF2405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257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115-D957-EDC2-4CF2-226831FF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B1389-CFE7-3E7B-B6AE-59D0E9AF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DFA8E-ACA0-BEC2-2A1B-5802748A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D012-7D84-F9B5-3600-D9E180AE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519C-1E63-1CE5-9424-CA63B696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6972-F046-3F71-63C6-E5B1DD4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873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0BE66-D00C-4B8B-87BE-BD5B30B7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5AF47-484E-6BBB-3E26-BE6B0A0A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C1CF-252D-A0FE-B4F0-D2C5718BD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A96C-9C7D-F6ED-25E5-836B4A21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E155-9AB9-C442-DED2-D2BA8274E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695" r:id="rId21"/>
    <p:sldLayoutId id="2147483662" r:id="rId22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customXml" Target="../ink/ink1.xml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diagramDrawing" Target="../diagrams/drawing1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Health Checkup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Krupa Patel</a:t>
            </a:r>
          </a:p>
        </p:txBody>
      </p:sp>
      <p:pic>
        <p:nvPicPr>
          <p:cNvPr id="5" name="Graphic 4" descr="Medical with solid fill">
            <a:extLst>
              <a:ext uri="{FF2B5EF4-FFF2-40B4-BE49-F238E27FC236}">
                <a16:creationId xmlns:a16="http://schemas.microsoft.com/office/drawing/2014/main" id="{11F82BE8-171B-D462-45C3-FCF9A2AB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12" y="336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62" y="509677"/>
            <a:ext cx="4914900" cy="533400"/>
          </a:xfrm>
        </p:spPr>
        <p:txBody>
          <a:bodyPr anchor="t">
            <a:normAutofit/>
          </a:bodyPr>
          <a:lstStyle/>
          <a:p>
            <a:pPr algn="ctr"/>
            <a:r>
              <a:rPr lang="en-US" u="sng" dirty="0"/>
              <a:t>By BMI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4D93-77B3-30E7-82AA-970D214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1EB4B3-C229-A85C-0075-F51262AD8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76661"/>
              </p:ext>
            </p:extLst>
          </p:nvPr>
        </p:nvGraphicFramePr>
        <p:xfrm>
          <a:off x="5637212" y="2209800"/>
          <a:ext cx="6324600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990519725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56959965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134003463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99153918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 Group</a:t>
                      </a:r>
                      <a:endParaRPr lang="hi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094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10-15</a:t>
                      </a:r>
                      <a:endParaRPr lang="hi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821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251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16-20</a:t>
                      </a:r>
                      <a:endParaRPr lang="hi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5006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3885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662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21-23</a:t>
                      </a:r>
                      <a:endParaRPr lang="hi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52725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36858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hi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009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F5A29F-73F4-502E-E44A-C3FBCDA9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162665"/>
            <a:ext cx="4114800" cy="41148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30C85C-BAF7-5F48-AF27-C94B8EAC0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62853"/>
              </p:ext>
            </p:extLst>
          </p:nvPr>
        </p:nvGraphicFramePr>
        <p:xfrm>
          <a:off x="912812" y="5399512"/>
          <a:ext cx="3505200" cy="88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558724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3058740"/>
                    </a:ext>
                  </a:extLst>
                </a:gridCol>
              </a:tblGrid>
              <a:tr h="444109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altLang="hi-I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Uw:</a:t>
                      </a:r>
                      <a:r>
                        <a:rPr kumimoji="0" lang="hi-IN" altLang="hi-IN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BMI &lt; 18.5</a:t>
                      </a:r>
                      <a:endParaRPr kumimoji="0" lang="en-US" altLang="hi-IN" sz="10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hi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altLang="hi-I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Ow:</a:t>
                      </a:r>
                      <a:r>
                        <a:rPr kumimoji="0" lang="hi-IN" altLang="hi-IN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BMI 25–29.9</a:t>
                      </a:r>
                    </a:p>
                    <a:p>
                      <a:pPr algn="ctr"/>
                      <a:endParaRPr lang="hi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09016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altLang="hi-I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Nw:</a:t>
                      </a:r>
                      <a:r>
                        <a:rPr kumimoji="0" lang="hi-IN" altLang="hi-IN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BMI 18.5–24.9</a:t>
                      </a:r>
                    </a:p>
                    <a:p>
                      <a:pPr algn="ctr"/>
                      <a:endParaRPr lang="hi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altLang="hi-I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Ob:</a:t>
                      </a:r>
                      <a:r>
                        <a:rPr kumimoji="0" lang="hi-IN" altLang="hi-IN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BMI ≥ 30</a:t>
                      </a:r>
                    </a:p>
                    <a:p>
                      <a:pPr algn="ctr"/>
                      <a:endParaRPr lang="hi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0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0690E79-350A-6318-3505-0C22CC60528E}"/>
              </a:ext>
            </a:extLst>
          </p:cNvPr>
          <p:cNvSpPr/>
          <p:nvPr/>
        </p:nvSpPr>
        <p:spPr>
          <a:xfrm>
            <a:off x="4951412" y="4953000"/>
            <a:ext cx="2362200" cy="1025172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suggestions</a:t>
            </a:r>
            <a:endParaRPr lang="hi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609600"/>
          </a:xfrm>
        </p:spPr>
        <p:txBody>
          <a:bodyPr anchor="t"/>
          <a:lstStyle/>
          <a:p>
            <a:r>
              <a:rPr lang="en-US" dirty="0"/>
              <a:t>By hbA1c Level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A555B0A-8433-E13F-E91D-38D1D51F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7199F-23C7-A8B7-C02A-389A9F8E1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497915"/>
            <a:ext cx="5410200" cy="2789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EE807D-B4BC-E696-517E-885293799C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609012" y="247650"/>
            <a:ext cx="1371600" cy="1371600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3B27639-9BF8-CEA8-9C25-B2215EA80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390928"/>
              </p:ext>
            </p:extLst>
          </p:nvPr>
        </p:nvGraphicFramePr>
        <p:xfrm>
          <a:off x="7389812" y="4149372"/>
          <a:ext cx="4419600" cy="248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4FE9DD-2E30-5EFA-8B09-7AFDB29E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3C2BE0-4DE9-49EB-FF9A-F3B2BD7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65612" y="17526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66A45-A036-2B6B-9250-AC146431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212" y="838200"/>
            <a:ext cx="5638800" cy="5638800"/>
          </a:xfrm>
        </p:spPr>
        <p:txBody>
          <a:bodyPr/>
          <a:lstStyle/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dirty="0"/>
              <a:t>To analyze health checkup data for </a:t>
            </a:r>
            <a:r>
              <a:rPr lang="en-US" dirty="0">
                <a:solidFill>
                  <a:schemeClr val="accent5"/>
                </a:solidFill>
              </a:rPr>
              <a:t>100,000</a:t>
            </a:r>
            <a:r>
              <a:rPr lang="en-US" dirty="0"/>
              <a:t> individuals</a:t>
            </a:r>
          </a:p>
          <a:p>
            <a:pPr marL="38862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dirty="0"/>
              <a:t>To identify </a:t>
            </a:r>
            <a:r>
              <a:rPr lang="en-US" dirty="0">
                <a:solidFill>
                  <a:schemeClr val="accent5"/>
                </a:solidFill>
              </a:rPr>
              <a:t>key health metrics </a:t>
            </a:r>
            <a:r>
              <a:rPr lang="en-US" dirty="0"/>
              <a:t>and demographic distributions</a:t>
            </a:r>
          </a:p>
          <a:p>
            <a:pPr marL="38862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dirty="0"/>
              <a:t>To provide </a:t>
            </a:r>
            <a:r>
              <a:rPr lang="en-US" dirty="0">
                <a:solidFill>
                  <a:schemeClr val="accent5"/>
                </a:solidFill>
              </a:rPr>
              <a:t>insights</a:t>
            </a:r>
            <a:r>
              <a:rPr lang="en-US" dirty="0"/>
              <a:t> for improving public health strategies</a:t>
            </a:r>
            <a:endParaRPr lang="hi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42B84-0CBC-BF66-2DD0-C158DAC5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1828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A299-B5FE-D89F-3E04-436B438E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02249-64B4-5949-CF5E-7C0A0287E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63"/>
            <a:ext cx="12188824" cy="68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81000"/>
            <a:ext cx="7010400" cy="12573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6094412" y="1265904"/>
            <a:ext cx="5867400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u="sng" dirty="0"/>
              <a:t>Out of 100K,</a:t>
            </a:r>
          </a:p>
          <a:p>
            <a:pPr marL="38862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9K individuals were found to be diabetic</a:t>
            </a:r>
          </a:p>
          <a:p>
            <a:pPr marL="38862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4K individuals are having heart disease</a:t>
            </a:r>
          </a:p>
          <a:p>
            <a:pPr marL="38862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7K are hyper tensed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F6F709-A66B-A8C6-3A78-1628D2E3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950475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8995B-8333-EE70-B783-03A276974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3CDB-E0CA-1FE9-5E43-07DCE710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066" y="318863"/>
            <a:ext cx="5105400" cy="64789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By BGL &amp; Gender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BC7965-353A-8455-BB82-716C6B77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646FE3-213D-150C-1B76-B214F1FE3364}"/>
                  </a:ext>
                </a:extLst>
              </p14:cNvPr>
              <p14:cNvContentPartPr/>
              <p14:nvPr/>
            </p14:nvContentPartPr>
            <p14:xfrm>
              <a:off x="4709493" y="216310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646FE3-213D-150C-1B76-B214F1FE33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3373" y="215698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6" name="Picture 75">
            <a:extLst>
              <a:ext uri="{FF2B5EF4-FFF2-40B4-BE49-F238E27FC236}">
                <a16:creationId xmlns:a16="http://schemas.microsoft.com/office/drawing/2014/main" id="{96182029-145B-71A1-9D5D-56D0386DD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12" y="220028"/>
            <a:ext cx="894846" cy="894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87E8EB-A4B2-4006-0183-2BE72CC55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223" y="1632593"/>
            <a:ext cx="3429999" cy="34299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DC5ACC-6A0C-DC4E-2F86-B509FCC18284}"/>
              </a:ext>
            </a:extLst>
          </p:cNvPr>
          <p:cNvSpPr txBox="1"/>
          <p:nvPr/>
        </p:nvSpPr>
        <p:spPr>
          <a:xfrm>
            <a:off x="1141412" y="1447800"/>
            <a:ext cx="7010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Out of 100K,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1742 females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</a:rPr>
              <a:t>1535 males </a:t>
            </a:r>
            <a:r>
              <a:rPr lang="en-US" dirty="0"/>
              <a:t>have sugar level more than 200 mg/dL, which is dangerous and a sign of diabetes, hypertension and heart diseases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It is observed that </a:t>
            </a:r>
            <a:r>
              <a:rPr lang="en-US" dirty="0">
                <a:solidFill>
                  <a:srgbClr val="FF0000"/>
                </a:solidFill>
              </a:rPr>
              <a:t>after age 50</a:t>
            </a:r>
            <a:r>
              <a:rPr lang="en-US" dirty="0"/>
              <a:t>, the blood glucose level rises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29FE4-17D1-26E8-44E0-86DCD0B7DBF9}"/>
              </a:ext>
            </a:extLst>
          </p:cNvPr>
          <p:cNvSpPr txBox="1"/>
          <p:nvPr/>
        </p:nvSpPr>
        <p:spPr>
          <a:xfrm>
            <a:off x="1141412" y="3871053"/>
            <a:ext cx="414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What can we do about this?</a:t>
            </a:r>
            <a:endParaRPr lang="hi-IN" sz="2400" u="sng" dirty="0"/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F423D8E-3E2B-6CAA-66C5-4007607D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002856"/>
              </p:ext>
            </p:extLst>
          </p:nvPr>
        </p:nvGraphicFramePr>
        <p:xfrm>
          <a:off x="1223131" y="4240385"/>
          <a:ext cx="4062941" cy="248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440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373ED9-0A98-C0FD-CE40-C70BD8961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693801"/>
              </p:ext>
            </p:extLst>
          </p:nvPr>
        </p:nvGraphicFramePr>
        <p:xfrm>
          <a:off x="799480" y="1447800"/>
          <a:ext cx="5562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212" y="512879"/>
            <a:ext cx="4914900" cy="533400"/>
          </a:xfrm>
        </p:spPr>
        <p:txBody>
          <a:bodyPr>
            <a:normAutofit/>
          </a:bodyPr>
          <a:lstStyle/>
          <a:p>
            <a:r>
              <a:rPr lang="en-US" dirty="0"/>
              <a:t>By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1D1C7-0250-310E-600C-FA985A7F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E6A1F73-D100-3039-962D-DAEA401074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1142"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699E6-9A9E-C78F-50A0-85B50D54FC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2212" y="36133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EF8E-091A-5F5E-9997-C598576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724400" cy="685800"/>
          </a:xfrm>
        </p:spPr>
        <p:txBody>
          <a:bodyPr/>
          <a:lstStyle/>
          <a:p>
            <a:r>
              <a:rPr lang="en-US" dirty="0"/>
              <a:t>By Smoking</a:t>
            </a:r>
            <a:endParaRPr lang="hi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EAC2E-191F-4B60-E0AC-F4A94EB9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992E4EAA-6932-06DA-A66B-E3975C4D499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76072321"/>
              </p:ext>
            </p:extLst>
          </p:nvPr>
        </p:nvGraphicFramePr>
        <p:xfrm>
          <a:off x="912812" y="1584960"/>
          <a:ext cx="3124199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4199">
                  <a:extLst>
                    <a:ext uri="{9D8B030D-6E8A-4147-A177-3AD203B41FA5}">
                      <a16:colId xmlns:a16="http://schemas.microsoft.com/office/drawing/2014/main" val="1830276481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r>
                        <a:rPr lang="en-US" b="0" dirty="0"/>
                        <a:t>No Info-36%</a:t>
                      </a:r>
                      <a:endParaRPr lang="hi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616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/>
                        <a:t>Never-35%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2938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/>
                        <a:t>Former-9%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477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/>
                        <a:t>Current-9%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5744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/>
                        <a:t>Not Current-6%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2378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/>
                        <a:t>Ever-4%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20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36B5068-1462-9A1C-F53C-0BE05D7C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478281"/>
            <a:ext cx="4073675" cy="2438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B22B1-8D41-9CE5-0524-1466FBD7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609012" y="205758"/>
            <a:ext cx="1379202" cy="1379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547C0-F238-B010-37AB-471523F45651}"/>
              </a:ext>
            </a:extLst>
          </p:cNvPr>
          <p:cNvSpPr txBox="1"/>
          <p:nvPr/>
        </p:nvSpPr>
        <p:spPr>
          <a:xfrm>
            <a:off x="4341812" y="4343401"/>
            <a:ext cx="754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8620" indent="-342900">
              <a:buFont typeface="Wingdings" panose="05000000000000000000" pitchFamily="2" charset="2"/>
              <a:buChar char="ü"/>
            </a:pPr>
            <a:r>
              <a:rPr lang="en-US" dirty="0"/>
              <a:t>it is surprising that among diabetic people, most of are non-smokers and are female</a:t>
            </a:r>
          </a:p>
          <a:p>
            <a:endParaRPr lang="en-US" dirty="0"/>
          </a:p>
          <a:p>
            <a:pPr marL="388620" indent="-342900">
              <a:buFont typeface="Wingdings" panose="05000000000000000000" pitchFamily="2" charset="2"/>
              <a:buChar char="ü"/>
            </a:pPr>
            <a:r>
              <a:rPr lang="en-US" dirty="0"/>
              <a:t>Number of diabetic males who has a smoking history are higher than the females</a:t>
            </a:r>
          </a:p>
          <a:p>
            <a:pPr marL="388620" indent="-342900">
              <a:buFont typeface="Wingdings" panose="05000000000000000000" pitchFamily="2" charset="2"/>
              <a:buChar char="ü"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4174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FD532B-8324-861F-ED93-92EB8E7D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66700"/>
            <a:ext cx="9448800" cy="571500"/>
          </a:xfrm>
        </p:spPr>
        <p:txBody>
          <a:bodyPr/>
          <a:lstStyle/>
          <a:p>
            <a:r>
              <a:rPr lang="en-US" dirty="0"/>
              <a:t>Diagnosed by different types of medical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024B-18D5-7DDB-7B99-DD2F09CA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264DB3C-F8E2-877E-204B-E742BD778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045792"/>
              </p:ext>
            </p:extLst>
          </p:nvPr>
        </p:nvGraphicFramePr>
        <p:xfrm>
          <a:off x="6704012" y="2514600"/>
          <a:ext cx="4343400" cy="2793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02265">
                  <a:extLst>
                    <a:ext uri="{9D8B030D-6E8A-4147-A177-3AD203B41FA5}">
                      <a16:colId xmlns:a16="http://schemas.microsoft.com/office/drawing/2014/main" val="1261324664"/>
                    </a:ext>
                  </a:extLst>
                </a:gridCol>
                <a:gridCol w="2141135">
                  <a:extLst>
                    <a:ext uri="{9D8B030D-6E8A-4147-A177-3AD203B41FA5}">
                      <a16:colId xmlns:a16="http://schemas.microsoft.com/office/drawing/2014/main" val="2326750051"/>
                    </a:ext>
                  </a:extLst>
                </a:gridCol>
              </a:tblGrid>
              <a:tr h="44243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  <a:endParaRPr lang="hi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41095"/>
                  </a:ext>
                </a:extLst>
              </a:tr>
              <a:tr h="510579">
                <a:tc>
                  <a:txBody>
                    <a:bodyPr/>
                    <a:lstStyle/>
                    <a:p>
                      <a:r>
                        <a:rPr lang="en-US" dirty="0"/>
                        <a:t>Total Individuals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3121"/>
                  </a:ext>
                </a:extLst>
              </a:tr>
              <a:tr h="613596">
                <a:tc>
                  <a:txBody>
                    <a:bodyPr/>
                    <a:lstStyle/>
                    <a:p>
                      <a:r>
                        <a:rPr lang="en-US" dirty="0"/>
                        <a:t>Diabetic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6727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40364"/>
                  </a:ext>
                </a:extLst>
              </a:tr>
              <a:tr h="613596"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5922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22792"/>
                  </a:ext>
                </a:extLst>
              </a:tr>
              <a:tr h="613596"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3150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9685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0BCCE2-2D15-4CFE-228F-DBB3DAC81BA4}"/>
              </a:ext>
            </a:extLst>
          </p:cNvPr>
          <p:cNvSpPr txBox="1"/>
          <p:nvPr/>
        </p:nvSpPr>
        <p:spPr>
          <a:xfrm>
            <a:off x="972676" y="1098503"/>
            <a:ext cx="5578936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</a:t>
            </a:r>
            <a:r>
              <a:rPr lang="en-US" dirty="0">
                <a:solidFill>
                  <a:srgbClr val="FF0000"/>
                </a:solidFill>
              </a:rPr>
              <a:t>females</a:t>
            </a:r>
            <a:r>
              <a:rPr lang="en-US" dirty="0"/>
              <a:t> having diabetes is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than number of males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After 50</a:t>
            </a:r>
            <a:r>
              <a:rPr lang="en-US" dirty="0"/>
              <a:t>, cases of diabetes increased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Same trend is followed in the case of Hypertension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case of heart disease, number of males is high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After 60, chances of having heart disease increases gradually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717FE-BCED-84E0-51E6-EE31F03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685800"/>
          </a:xfrm>
        </p:spPr>
        <p:txBody>
          <a:bodyPr/>
          <a:lstStyle/>
          <a:p>
            <a:r>
              <a:rPr lang="en-US" dirty="0"/>
              <a:t>Geographical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044B4-49AD-20F7-17BB-E5A0C27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81A54-A59B-71B2-49B8-FD0CC504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5" r="23711" b="63220"/>
          <a:stretch/>
        </p:blipFill>
        <p:spPr>
          <a:xfrm>
            <a:off x="1141412" y="1270000"/>
            <a:ext cx="4673600" cy="406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0BF8D-3EEB-F44E-0140-D1AD82996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/>
          <a:stretch/>
        </p:blipFill>
        <p:spPr>
          <a:xfrm>
            <a:off x="5865812" y="69384"/>
            <a:ext cx="6323012" cy="6788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47AE0-F526-D86D-5922-B7E8CD0C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1600200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94A2D-1B4E-E617-89E3-38BBC24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12" y="259080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BE13EC-C1AD-31F0-FF1A-E7206E70F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12" y="2057400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BD4D2-A9BB-D908-1C90-FB19D2C8A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282" y="4800601"/>
            <a:ext cx="457199" cy="457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CE36DA-961D-9DBC-96CE-B43360F95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411" y="1828800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87D935-02E9-A9C9-3D2D-3AB36B6A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446" y="37488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7197</TotalTime>
  <Words>303</Words>
  <Application>Microsoft Office PowerPoint</Application>
  <PresentationFormat>Custom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Health Checkup Data Analysis</vt:lpstr>
      <vt:lpstr>AIM</vt:lpstr>
      <vt:lpstr>PowerPoint Presentation</vt:lpstr>
      <vt:lpstr>Key Points</vt:lpstr>
      <vt:lpstr>By BGL &amp; Gender</vt:lpstr>
      <vt:lpstr>By Races</vt:lpstr>
      <vt:lpstr>By Smoking</vt:lpstr>
      <vt:lpstr>Diagnosed by different types of medical conditions</vt:lpstr>
      <vt:lpstr>Geographical Analysis</vt:lpstr>
      <vt:lpstr>By BMI</vt:lpstr>
      <vt:lpstr>By hbA1c Level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Krupa</dc:creator>
  <cp:lastModifiedBy>Krupa Geeta</cp:lastModifiedBy>
  <cp:revision>3</cp:revision>
  <dcterms:created xsi:type="dcterms:W3CDTF">2023-08-29T05:27:38Z</dcterms:created>
  <dcterms:modified xsi:type="dcterms:W3CDTF">2024-11-12T15:20:49Z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