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AA2C-EDC1-4AF7-96C4-00B4A04A8028}" v="22" dt="2024-08-13T13:22:27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pa Geeta" userId="7a3593bd0baa54bf" providerId="LiveId" clId="{5E4DAA2C-EDC1-4AF7-96C4-00B4A04A8028}"/>
    <pc:docChg chg="undo redo custSel modSld modMainMaster">
      <pc:chgData name="Krupa Geeta" userId="7a3593bd0baa54bf" providerId="LiveId" clId="{5E4DAA2C-EDC1-4AF7-96C4-00B4A04A8028}" dt="2024-08-13T13:26:04.290" v="186" actId="12"/>
      <pc:docMkLst>
        <pc:docMk/>
      </pc:docMkLst>
      <pc:sldChg chg="addSp delSp modSp mod">
        <pc:chgData name="Krupa Geeta" userId="7a3593bd0baa54bf" providerId="LiveId" clId="{5E4DAA2C-EDC1-4AF7-96C4-00B4A04A8028}" dt="2024-08-13T13:25:05.657" v="183" actId="1076"/>
        <pc:sldMkLst>
          <pc:docMk/>
          <pc:sldMk cId="1547244356" sldId="256"/>
        </pc:sldMkLst>
        <pc:spChg chg="mod">
          <ac:chgData name="Krupa Geeta" userId="7a3593bd0baa54bf" providerId="LiveId" clId="{5E4DAA2C-EDC1-4AF7-96C4-00B4A04A8028}" dt="2024-07-27T13:35:34.011" v="5" actId="123"/>
          <ac:spMkLst>
            <pc:docMk/>
            <pc:sldMk cId="1547244356" sldId="256"/>
            <ac:spMk id="2" creationId="{DB8DF2C2-E001-7F7D-15DE-36584E14F037}"/>
          </ac:spMkLst>
        </pc:spChg>
        <pc:spChg chg="mod">
          <ac:chgData name="Krupa Geeta" userId="7a3593bd0baa54bf" providerId="LiveId" clId="{5E4DAA2C-EDC1-4AF7-96C4-00B4A04A8028}" dt="2024-07-27T13:52:25.477" v="101" actId="207"/>
          <ac:spMkLst>
            <pc:docMk/>
            <pc:sldMk cId="1547244356" sldId="256"/>
            <ac:spMk id="3" creationId="{BA2A845D-D247-60FF-A9A4-3845D4ECCC05}"/>
          </ac:spMkLst>
        </pc:spChg>
        <pc:picChg chg="add del mod modCrop">
          <ac:chgData name="Krupa Geeta" userId="7a3593bd0baa54bf" providerId="LiveId" clId="{5E4DAA2C-EDC1-4AF7-96C4-00B4A04A8028}" dt="2024-08-13T13:12:16.453" v="134" actId="478"/>
          <ac:picMkLst>
            <pc:docMk/>
            <pc:sldMk cId="1547244356" sldId="256"/>
            <ac:picMk id="5" creationId="{1C15C091-E3BE-8273-985D-EF57FC5DA09F}"/>
          </ac:picMkLst>
        </pc:picChg>
        <pc:picChg chg="add del mod modCrop">
          <ac:chgData name="Krupa Geeta" userId="7a3593bd0baa54bf" providerId="LiveId" clId="{5E4DAA2C-EDC1-4AF7-96C4-00B4A04A8028}" dt="2024-08-13T13:17:13.303" v="146" actId="478"/>
          <ac:picMkLst>
            <pc:docMk/>
            <pc:sldMk cId="1547244356" sldId="256"/>
            <ac:picMk id="7" creationId="{D8872692-C209-BB5B-5A96-71C13BFF9AA7}"/>
          </ac:picMkLst>
        </pc:picChg>
        <pc:picChg chg="add del mod">
          <ac:chgData name="Krupa Geeta" userId="7a3593bd0baa54bf" providerId="LiveId" clId="{5E4DAA2C-EDC1-4AF7-96C4-00B4A04A8028}" dt="2024-08-13T13:13:57.259" v="145" actId="478"/>
          <ac:picMkLst>
            <pc:docMk/>
            <pc:sldMk cId="1547244356" sldId="256"/>
            <ac:picMk id="9" creationId="{A7E49BEC-F65D-2E21-8F2A-18AD53FD611E}"/>
          </ac:picMkLst>
        </pc:picChg>
        <pc:picChg chg="add mod">
          <ac:chgData name="Krupa Geeta" userId="7a3593bd0baa54bf" providerId="LiveId" clId="{5E4DAA2C-EDC1-4AF7-96C4-00B4A04A8028}" dt="2024-08-13T13:13:47.118" v="144" actId="931"/>
          <ac:picMkLst>
            <pc:docMk/>
            <pc:sldMk cId="1547244356" sldId="256"/>
            <ac:picMk id="11" creationId="{DE944330-51B4-F46E-D904-F7BD5A0FCA71}"/>
          </ac:picMkLst>
        </pc:picChg>
        <pc:picChg chg="add del mod">
          <ac:chgData name="Krupa Geeta" userId="7a3593bd0baa54bf" providerId="LiveId" clId="{5E4DAA2C-EDC1-4AF7-96C4-00B4A04A8028}" dt="2024-08-13T13:20:14.088" v="148" actId="478"/>
          <ac:picMkLst>
            <pc:docMk/>
            <pc:sldMk cId="1547244356" sldId="256"/>
            <ac:picMk id="13" creationId="{C05C4B4B-C0B0-304C-A6EA-10C02F6A36E1}"/>
          </ac:picMkLst>
        </pc:picChg>
        <pc:picChg chg="add del mod">
          <ac:chgData name="Krupa Geeta" userId="7a3593bd0baa54bf" providerId="LiveId" clId="{5E4DAA2C-EDC1-4AF7-96C4-00B4A04A8028}" dt="2024-08-13T13:20:25.074" v="150" actId="478"/>
          <ac:picMkLst>
            <pc:docMk/>
            <pc:sldMk cId="1547244356" sldId="256"/>
            <ac:picMk id="15" creationId="{B901BA55-913B-C6BF-11D4-42C24D3E4D94}"/>
          </ac:picMkLst>
        </pc:picChg>
        <pc:picChg chg="add del mod modCrop">
          <ac:chgData name="Krupa Geeta" userId="7a3593bd0baa54bf" providerId="LiveId" clId="{5E4DAA2C-EDC1-4AF7-96C4-00B4A04A8028}" dt="2024-08-13T13:23:26.793" v="174" actId="478"/>
          <ac:picMkLst>
            <pc:docMk/>
            <pc:sldMk cId="1547244356" sldId="256"/>
            <ac:picMk id="17" creationId="{3FE97595-D910-5C22-82B6-A16561B9BC9E}"/>
          </ac:picMkLst>
        </pc:picChg>
        <pc:picChg chg="add del mod">
          <ac:chgData name="Krupa Geeta" userId="7a3593bd0baa54bf" providerId="LiveId" clId="{5E4DAA2C-EDC1-4AF7-96C4-00B4A04A8028}" dt="2024-08-13T13:21:31.640" v="165" actId="478"/>
          <ac:picMkLst>
            <pc:docMk/>
            <pc:sldMk cId="1547244356" sldId="256"/>
            <ac:picMk id="19" creationId="{0F8DD3F5-9826-405F-CA87-F65DCB65AC5A}"/>
          </ac:picMkLst>
        </pc:picChg>
        <pc:picChg chg="add mod modCrop">
          <ac:chgData name="Krupa Geeta" userId="7a3593bd0baa54bf" providerId="LiveId" clId="{5E4DAA2C-EDC1-4AF7-96C4-00B4A04A8028}" dt="2024-08-13T13:25:05.657" v="183" actId="1076"/>
          <ac:picMkLst>
            <pc:docMk/>
            <pc:sldMk cId="1547244356" sldId="256"/>
            <ac:picMk id="21" creationId="{65984520-D5BC-A1BE-AE8D-9DEA88E5579A}"/>
          </ac:picMkLst>
        </pc:picChg>
      </pc:sldChg>
      <pc:sldChg chg="modSp mod">
        <pc:chgData name="Krupa Geeta" userId="7a3593bd0baa54bf" providerId="LiveId" clId="{5E4DAA2C-EDC1-4AF7-96C4-00B4A04A8028}" dt="2024-07-27T13:52:36.760" v="102" actId="14100"/>
        <pc:sldMkLst>
          <pc:docMk/>
          <pc:sldMk cId="3310611097" sldId="257"/>
        </pc:sldMkLst>
        <pc:spChg chg="mod">
          <ac:chgData name="Krupa Geeta" userId="7a3593bd0baa54bf" providerId="LiveId" clId="{5E4DAA2C-EDC1-4AF7-96C4-00B4A04A8028}" dt="2024-07-27T13:35:48.244" v="6" actId="123"/>
          <ac:spMkLst>
            <pc:docMk/>
            <pc:sldMk cId="3310611097" sldId="257"/>
            <ac:spMk id="2" creationId="{97950C48-4A33-DA35-669F-E1E947E0A794}"/>
          </ac:spMkLst>
        </pc:spChg>
        <pc:spChg chg="mod">
          <ac:chgData name="Krupa Geeta" userId="7a3593bd0baa54bf" providerId="LiveId" clId="{5E4DAA2C-EDC1-4AF7-96C4-00B4A04A8028}" dt="2024-07-27T13:52:36.760" v="102" actId="14100"/>
          <ac:spMkLst>
            <pc:docMk/>
            <pc:sldMk cId="3310611097" sldId="257"/>
            <ac:spMk id="3" creationId="{59F04681-6821-3B31-7ECA-3F4EEEE63C8F}"/>
          </ac:spMkLst>
        </pc:spChg>
      </pc:sldChg>
      <pc:sldChg chg="modSp mod">
        <pc:chgData name="Krupa Geeta" userId="7a3593bd0baa54bf" providerId="LiveId" clId="{5E4DAA2C-EDC1-4AF7-96C4-00B4A04A8028}" dt="2024-08-13T13:26:04.290" v="186" actId="12"/>
        <pc:sldMkLst>
          <pc:docMk/>
          <pc:sldMk cId="667284328" sldId="258"/>
        </pc:sldMkLst>
        <pc:spChg chg="mod">
          <ac:chgData name="Krupa Geeta" userId="7a3593bd0baa54bf" providerId="LiveId" clId="{5E4DAA2C-EDC1-4AF7-96C4-00B4A04A8028}" dt="2024-07-27T13:40:06.591" v="25" actId="255"/>
          <ac:spMkLst>
            <pc:docMk/>
            <pc:sldMk cId="667284328" sldId="258"/>
            <ac:spMk id="5" creationId="{7878DB0B-FB33-CE94-8F2A-62E5C0921483}"/>
          </ac:spMkLst>
        </pc:spChg>
        <pc:spChg chg="mod">
          <ac:chgData name="Krupa Geeta" userId="7a3593bd0baa54bf" providerId="LiveId" clId="{5E4DAA2C-EDC1-4AF7-96C4-00B4A04A8028}" dt="2024-08-13T13:26:04.290" v="186" actId="12"/>
          <ac:spMkLst>
            <pc:docMk/>
            <pc:sldMk cId="667284328" sldId="258"/>
            <ac:spMk id="6" creationId="{D102461F-4621-82DF-2146-AEA32C800EDF}"/>
          </ac:spMkLst>
        </pc:spChg>
      </pc:sldChg>
      <pc:sldChg chg="modSp mod">
        <pc:chgData name="Krupa Geeta" userId="7a3593bd0baa54bf" providerId="LiveId" clId="{5E4DAA2C-EDC1-4AF7-96C4-00B4A04A8028}" dt="2024-07-27T13:57:00.126" v="127" actId="20577"/>
        <pc:sldMkLst>
          <pc:docMk/>
          <pc:sldMk cId="261624713" sldId="259"/>
        </pc:sldMkLst>
        <pc:spChg chg="mod">
          <ac:chgData name="Krupa Geeta" userId="7a3593bd0baa54bf" providerId="LiveId" clId="{5E4DAA2C-EDC1-4AF7-96C4-00B4A04A8028}" dt="2024-07-27T13:36:26.302" v="9" actId="123"/>
          <ac:spMkLst>
            <pc:docMk/>
            <pc:sldMk cId="261624713" sldId="259"/>
            <ac:spMk id="2" creationId="{3C31EDA6-10E8-A6A2-3EED-574710076947}"/>
          </ac:spMkLst>
        </pc:spChg>
        <pc:spChg chg="mod">
          <ac:chgData name="Krupa Geeta" userId="7a3593bd0baa54bf" providerId="LiveId" clId="{5E4DAA2C-EDC1-4AF7-96C4-00B4A04A8028}" dt="2024-07-27T13:57:00.126" v="127" actId="20577"/>
          <ac:spMkLst>
            <pc:docMk/>
            <pc:sldMk cId="261624713" sldId="259"/>
            <ac:spMk id="3" creationId="{C901BCF2-825B-410E-C881-600EB14D450A}"/>
          </ac:spMkLst>
        </pc:spChg>
      </pc:sldChg>
      <pc:sldChg chg="modSp mod">
        <pc:chgData name="Krupa Geeta" userId="7a3593bd0baa54bf" providerId="LiveId" clId="{5E4DAA2C-EDC1-4AF7-96C4-00B4A04A8028}" dt="2024-07-27T13:58:19.403" v="128" actId="14100"/>
        <pc:sldMkLst>
          <pc:docMk/>
          <pc:sldMk cId="1414615651" sldId="260"/>
        </pc:sldMkLst>
        <pc:spChg chg="mod">
          <ac:chgData name="Krupa Geeta" userId="7a3593bd0baa54bf" providerId="LiveId" clId="{5E4DAA2C-EDC1-4AF7-96C4-00B4A04A8028}" dt="2024-07-27T13:39:27.423" v="23" actId="27636"/>
          <ac:spMkLst>
            <pc:docMk/>
            <pc:sldMk cId="1414615651" sldId="260"/>
            <ac:spMk id="2" creationId="{B2C26D40-3097-8E48-C8BE-1B9A74C3AE1A}"/>
          </ac:spMkLst>
        </pc:spChg>
        <pc:spChg chg="mod">
          <ac:chgData name="Krupa Geeta" userId="7a3593bd0baa54bf" providerId="LiveId" clId="{5E4DAA2C-EDC1-4AF7-96C4-00B4A04A8028}" dt="2024-07-27T13:58:19.403" v="128" actId="14100"/>
          <ac:spMkLst>
            <pc:docMk/>
            <pc:sldMk cId="1414615651" sldId="260"/>
            <ac:spMk id="3" creationId="{700C2CB5-A966-DD29-6CD8-74DDCE06195A}"/>
          </ac:spMkLst>
        </pc:spChg>
      </pc:sldChg>
      <pc:sldMasterChg chg="setBg">
        <pc:chgData name="Krupa Geeta" userId="7a3593bd0baa54bf" providerId="LiveId" clId="{5E4DAA2C-EDC1-4AF7-96C4-00B4A04A8028}" dt="2024-07-27T13:37:51.687" v="19"/>
        <pc:sldMasterMkLst>
          <pc:docMk/>
          <pc:sldMasterMk cId="3047742562" sldId="2147483772"/>
        </pc:sldMasterMkLst>
      </pc:sldMasterChg>
    </pc:docChg>
  </pc:docChgLst>
  <pc:docChgLst>
    <pc:chgData name="Krupa Geeta" userId="7a3593bd0baa54bf" providerId="LiveId" clId="{886B030D-2151-47E2-ABDC-F34521ECDE22}"/>
    <pc:docChg chg="undo redo custSel modSld">
      <pc:chgData name="Krupa Geeta" userId="7a3593bd0baa54bf" providerId="LiveId" clId="{886B030D-2151-47E2-ABDC-F34521ECDE22}" dt="2024-07-27T08:51:54.574" v="270" actId="108"/>
      <pc:docMkLst>
        <pc:docMk/>
      </pc:docMkLst>
      <pc:sldChg chg="modSp mod">
        <pc:chgData name="Krupa Geeta" userId="7a3593bd0baa54bf" providerId="LiveId" clId="{886B030D-2151-47E2-ABDC-F34521ECDE22}" dt="2024-07-27T08:51:54.574" v="270" actId="108"/>
        <pc:sldMkLst>
          <pc:docMk/>
          <pc:sldMk cId="667284328" sldId="258"/>
        </pc:sldMkLst>
        <pc:spChg chg="mod">
          <ac:chgData name="Krupa Geeta" userId="7a3593bd0baa54bf" providerId="LiveId" clId="{886B030D-2151-47E2-ABDC-F34521ECDE22}" dt="2024-07-27T08:49:11.486" v="155" actId="1076"/>
          <ac:spMkLst>
            <pc:docMk/>
            <pc:sldMk cId="667284328" sldId="258"/>
            <ac:spMk id="5" creationId="{7878DB0B-FB33-CE94-8F2A-62E5C0921483}"/>
          </ac:spMkLst>
        </pc:spChg>
        <pc:spChg chg="mod">
          <ac:chgData name="Krupa Geeta" userId="7a3593bd0baa54bf" providerId="LiveId" clId="{886B030D-2151-47E2-ABDC-F34521ECDE22}" dt="2024-07-27T08:51:54.574" v="270" actId="108"/>
          <ac:spMkLst>
            <pc:docMk/>
            <pc:sldMk cId="667284328" sldId="258"/>
            <ac:spMk id="6" creationId="{D102461F-4621-82DF-2146-AEA32C800EDF}"/>
          </ac:spMkLst>
        </pc:spChg>
      </pc:sldChg>
      <pc:sldChg chg="modSp mod">
        <pc:chgData name="Krupa Geeta" userId="7a3593bd0baa54bf" providerId="LiveId" clId="{886B030D-2151-47E2-ABDC-F34521ECDE22}" dt="2024-07-27T08:21:44.348" v="73" actId="20577"/>
        <pc:sldMkLst>
          <pc:docMk/>
          <pc:sldMk cId="261624713" sldId="259"/>
        </pc:sldMkLst>
        <pc:spChg chg="mod">
          <ac:chgData name="Krupa Geeta" userId="7a3593bd0baa54bf" providerId="LiveId" clId="{886B030D-2151-47E2-ABDC-F34521ECDE22}" dt="2024-07-27T08:21:44.348" v="73" actId="20577"/>
          <ac:spMkLst>
            <pc:docMk/>
            <pc:sldMk cId="261624713" sldId="259"/>
            <ac:spMk id="3" creationId="{C901BCF2-825B-410E-C881-600EB14D450A}"/>
          </ac:spMkLst>
        </pc:spChg>
      </pc:sldChg>
      <pc:sldChg chg="modSp mod">
        <pc:chgData name="Krupa Geeta" userId="7a3593bd0baa54bf" providerId="LiveId" clId="{886B030D-2151-47E2-ABDC-F34521ECDE22}" dt="2024-07-27T08:47:06.025" v="136" actId="404"/>
        <pc:sldMkLst>
          <pc:docMk/>
          <pc:sldMk cId="1414615651" sldId="260"/>
        </pc:sldMkLst>
        <pc:spChg chg="mod">
          <ac:chgData name="Krupa Geeta" userId="7a3593bd0baa54bf" providerId="LiveId" clId="{886B030D-2151-47E2-ABDC-F34521ECDE22}" dt="2024-07-27T08:47:06.025" v="136" actId="404"/>
          <ac:spMkLst>
            <pc:docMk/>
            <pc:sldMk cId="1414615651" sldId="260"/>
            <ac:spMk id="2" creationId="{B2C26D40-3097-8E48-C8BE-1B9A74C3AE1A}"/>
          </ac:spMkLst>
        </pc:spChg>
        <pc:spChg chg="mod">
          <ac:chgData name="Krupa Geeta" userId="7a3593bd0baa54bf" providerId="LiveId" clId="{886B030D-2151-47E2-ABDC-F34521ECDE22}" dt="2024-07-27T08:46:51.317" v="120" actId="27636"/>
          <ac:spMkLst>
            <pc:docMk/>
            <pc:sldMk cId="1414615651" sldId="260"/>
            <ac:spMk id="3" creationId="{700C2CB5-A966-DD29-6CD8-74DDCE0619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903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656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8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21404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104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73705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75192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9045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9817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356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2330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2593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1446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7809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2459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530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C112D-BB78-4642-94B1-556C92EABA76}" type="datetimeFigureOut">
              <a:rPr lang="hi-IN" smtClean="0"/>
              <a:t>मंगलवार, 22 श्रावण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2BA016-2829-4D4F-B0B6-78C2C6D8B2A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4774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F2C2-E001-7F7D-15DE-36584E14F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868789"/>
            <a:ext cx="10782300" cy="792862"/>
          </a:xfrm>
        </p:spPr>
        <p:txBody>
          <a:bodyPr/>
          <a:lstStyle/>
          <a:p>
            <a:pPr algn="just"/>
            <a:r>
              <a:rPr lang="en-IN" sz="4800" b="1" u="sng" dirty="0">
                <a:solidFill>
                  <a:schemeClr val="tx1"/>
                </a:solidFill>
              </a:rPr>
              <a:t>Personal Information</a:t>
            </a:r>
            <a:endParaRPr lang="hi-IN" sz="48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A845D-D247-60FF-A9A4-3845D4ECC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850" y="2094272"/>
            <a:ext cx="9459713" cy="2979174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4D4D4D"/>
                </a:solidFill>
              </a:rPr>
              <a:t>Name: Krupa Patel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4D4D4D"/>
                </a:solidFill>
              </a:rPr>
              <a:t>Education: M.Sc. (Biotechnology)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4D4D4D"/>
                </a:solidFill>
              </a:rPr>
              <a:t>Course: Data Analytics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4D4D4D"/>
                </a:solidFill>
              </a:rPr>
              <a:t>Technical Skills: MS Excel, Statistics, Power Bi, MySQL, Python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4D4D4D"/>
                </a:solidFill>
              </a:rPr>
              <a:t>Soft Skills: Creative, Time Management, Adaptability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rgbClr val="4D4D4D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hi-IN" sz="2800" dirty="0">
              <a:solidFill>
                <a:srgbClr val="4D4D4D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984520-D5BC-A1BE-AE8D-9DEA88E55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9" b="37775"/>
          <a:stretch/>
        </p:blipFill>
        <p:spPr>
          <a:xfrm>
            <a:off x="7265567" y="602817"/>
            <a:ext cx="1974185" cy="22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0C48-4A33-DA35-669F-E1E947E0A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950178"/>
          </a:xfrm>
        </p:spPr>
        <p:txBody>
          <a:bodyPr/>
          <a:lstStyle/>
          <a:p>
            <a:pPr algn="just"/>
            <a:r>
              <a:rPr lang="en-IN" sz="4400" b="1" u="sng" dirty="0">
                <a:solidFill>
                  <a:schemeClr val="tx1"/>
                </a:solidFill>
              </a:rPr>
              <a:t>Projects</a:t>
            </a:r>
            <a:endParaRPr lang="hi-IN" sz="44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04681-6821-3B31-7ECA-3F4EEEE6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5" y="2132270"/>
            <a:ext cx="9091102" cy="4406182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4D4D4D"/>
                </a:solidFill>
              </a:rPr>
              <a:t>HR Analytics Dashboard- Power Bi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D4D4D"/>
                </a:solidFill>
              </a:rPr>
              <a:t>E-Commerce sales analysis dashboard- Excel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D4D4D"/>
                </a:solidFill>
              </a:rPr>
              <a:t>Electric Vehicle Analysis Dashboard- Power Bi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D4D4D"/>
                </a:solidFill>
              </a:rPr>
              <a:t>Solving various queries in MySQL on HRDB database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D4D4D"/>
                </a:solidFill>
              </a:rPr>
              <a:t>Statistics using MS Excel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4D4D4D"/>
                </a:solidFill>
              </a:rPr>
              <a:t>Using DAX in Power Bi and PowerPivot in Excel to solve different problems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hi-IN" sz="2800" dirty="0"/>
          </a:p>
        </p:txBody>
      </p:sp>
    </p:spTree>
    <p:extLst>
      <p:ext uri="{BB962C8B-B14F-4D97-AF65-F5344CB8AC3E}">
        <p14:creationId xmlns:p14="http://schemas.microsoft.com/office/powerpoint/2010/main" val="331061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78DB0B-FB33-CE94-8F2A-62E5C092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164008"/>
            <a:ext cx="10782300" cy="802694"/>
          </a:xfrm>
        </p:spPr>
        <p:txBody>
          <a:bodyPr/>
          <a:lstStyle/>
          <a:p>
            <a:pPr algn="just"/>
            <a:r>
              <a:rPr lang="en-US" sz="4000" b="1" u="sng" dirty="0">
                <a:solidFill>
                  <a:schemeClr val="tx1"/>
                </a:solidFill>
              </a:rPr>
              <a:t>Building Confidence</a:t>
            </a:r>
            <a:endParaRPr lang="hi-IN" sz="4000" b="1" u="sng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02461F-4621-82DF-2146-AEA32C800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839" y="1130709"/>
            <a:ext cx="9287748" cy="51619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In professional domain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D4D4D"/>
                </a:solidFill>
              </a:rPr>
              <a:t>Practice to solve different queries in MySQL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D4D4D"/>
                </a:solidFill>
              </a:rPr>
              <a:t>Solve problems in Excel using statistics and PowerPivot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D4D4D"/>
                </a:solidFill>
              </a:rPr>
              <a:t>Create visualizations in Power Bi, using DAX for solving various problems, and analyzing data in Power Bi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D4D4D"/>
                </a:solidFill>
              </a:rPr>
              <a:t>Watch YouTube videos to improve technical and interpersonal skills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4D4D4D"/>
              </a:solidFill>
            </a:endParaRPr>
          </a:p>
          <a:p>
            <a:pPr algn="just"/>
            <a:r>
              <a:rPr lang="en-US" sz="2400" b="1" u="sng" dirty="0">
                <a:solidFill>
                  <a:schemeClr val="tx1"/>
                </a:solidFill>
              </a:rPr>
              <a:t>In personal domain</a:t>
            </a:r>
            <a:endParaRPr lang="en-US" sz="2400" dirty="0">
              <a:solidFill>
                <a:srgbClr val="4D4D4D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D4D4D"/>
                </a:solidFill>
              </a:rPr>
              <a:t>Practice meditation, Read books on spiritualism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D4D4D"/>
                </a:solidFill>
              </a:rPr>
              <a:t>Analyze every aspect to solve a problem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D4D4D"/>
                </a:solidFill>
              </a:rPr>
              <a:t>Frequent self analysis: To improve myself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D4D4D"/>
                </a:solidFill>
              </a:rPr>
              <a:t>Focused: on career goals and paths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D4D4D"/>
                </a:solidFill>
              </a:rPr>
              <a:t>Responsible: Aware of my responsibilities and fulfilling it with the best I can do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728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EDA6-10E8-A6A2-3EED-57471007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74875"/>
          </a:xfrm>
        </p:spPr>
        <p:txBody>
          <a:bodyPr/>
          <a:lstStyle/>
          <a:p>
            <a:pPr algn="just"/>
            <a:r>
              <a:rPr lang="en-US" sz="3600" b="1" u="sng" dirty="0">
                <a:solidFill>
                  <a:schemeClr val="tx1"/>
                </a:solidFill>
              </a:rPr>
              <a:t>Techniques for successful impromptu speeches</a:t>
            </a:r>
            <a:endParaRPr lang="hi-IN" sz="36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1BCF2-825B-410E-C881-600EB14D4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876631"/>
            <a:ext cx="10339799" cy="4779808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4D4D4D"/>
                </a:solidFill>
              </a:rPr>
              <a:t>Creating speech bullet points and arranging sequence (Brain storming)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4D4D4D"/>
                </a:solidFill>
              </a:rPr>
              <a:t>Understanding the structure of speech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4D4D4D"/>
                </a:solidFill>
              </a:rPr>
              <a:t>Staying positive and calm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4D4D4D"/>
                </a:solidFill>
              </a:rPr>
              <a:t>Being focused and concise (To the point)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4D4D4D"/>
                </a:solidFill>
              </a:rPr>
              <a:t>Maintaining eye contact and being interactive with the audience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4D4D4D"/>
                </a:solidFill>
              </a:rPr>
              <a:t>Creating a connection with the audience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>
                <a:solidFill>
                  <a:srgbClr val="4D4D4D"/>
                </a:solidFill>
              </a:rPr>
              <a:t>Making sure about the relevancy of each bullet point in speech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hi-IN" sz="2000" dirty="0"/>
          </a:p>
        </p:txBody>
      </p:sp>
    </p:spTree>
    <p:extLst>
      <p:ext uri="{BB962C8B-B14F-4D97-AF65-F5344CB8AC3E}">
        <p14:creationId xmlns:p14="http://schemas.microsoft.com/office/powerpoint/2010/main" val="26162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D40-3097-8E48-C8BE-1B9A74C3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556888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u="sng" dirty="0">
                <a:solidFill>
                  <a:schemeClr val="tx1"/>
                </a:solidFill>
              </a:rPr>
              <a:t>IT Policies</a:t>
            </a:r>
            <a:endParaRPr lang="hi-IN" sz="4400" b="1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C2CB5-A966-DD29-6CD8-74DDCE06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494503"/>
            <a:ext cx="9076256" cy="4358293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4D4D4D"/>
                </a:solidFill>
              </a:rPr>
              <a:t>Data Privacy Policy: Ensures that personal data is collected, processed, and stored securely, complying with regulations like GDPR or CCPA.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4D4D4D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4D4D4D"/>
                </a:solidFill>
              </a:rPr>
              <a:t>Access Control Policy: Defines who has access to data and under what conditions, using methods like role-based access control.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4D4D4D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4D4D4D"/>
                </a:solidFill>
              </a:rPr>
              <a:t>Data Integrity Policy: Ensures that data remains accurate, consistent, and reliable throughout its lifecycle.</a:t>
            </a:r>
            <a:endParaRPr lang="hi-IN" sz="24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15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305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Trebuchet MS</vt:lpstr>
      <vt:lpstr>Wingdings</vt:lpstr>
      <vt:lpstr>Wingdings 3</vt:lpstr>
      <vt:lpstr>Facet</vt:lpstr>
      <vt:lpstr>Personal Information</vt:lpstr>
      <vt:lpstr>Projects</vt:lpstr>
      <vt:lpstr>Building Confidence</vt:lpstr>
      <vt:lpstr>Techniques for successful impromptu speeches</vt:lpstr>
      <vt:lpstr>IT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Krupa Geeta</dc:creator>
  <cp:lastModifiedBy>Krupa Geeta</cp:lastModifiedBy>
  <cp:revision>1</cp:revision>
  <dcterms:created xsi:type="dcterms:W3CDTF">2024-07-27T05:02:10Z</dcterms:created>
  <dcterms:modified xsi:type="dcterms:W3CDTF">2024-08-13T13:26:06Z</dcterms:modified>
</cp:coreProperties>
</file>