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19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25359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19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4455" y="-55880"/>
            <a:ext cx="12276455" cy="6913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19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43510"/>
            <a:ext cx="12506325" cy="7001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19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0335" y="-113030"/>
            <a:ext cx="12370435" cy="6971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19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7670" y="-176530"/>
            <a:ext cx="12600305" cy="7126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0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20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kolli</cp:lastModifiedBy>
  <cp:revision>1</cp:revision>
  <dcterms:created xsi:type="dcterms:W3CDTF">2024-02-28T03:40:35Z</dcterms:created>
  <dcterms:modified xsi:type="dcterms:W3CDTF">2024-02-28T03:40:35Z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09D596EEA9554BACA32B53C19EFB1892_11</vt:lpwstr>
  </property>
  <property fmtid="{D5CDD505-2E9C-101B-9397-08002B2CF9AE}" pid="3" name="KSOProductBuildVer">
    <vt:lpwstr>1033-12.2.0.13489</vt:lpwstr>
  </property>
</Properties>
</file>