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6247-0AA7-4B4E-809E-258B51461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9CD0-43E7-48B4-9466-8651DADA3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076F-B6A6-4649-A242-CE2DC4C7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4C460-22D9-46B5-BCBC-95D164F6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DD36-49E9-47D7-B31A-55EA9314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B14F-D041-466B-8BE2-83170D6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EB7C-6323-4CAF-9268-1ED87CDE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7EA6-EEA9-4532-9990-0C05E8C5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026-896D-4A69-8FB8-58353017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B2CC-6040-426C-BE2D-AEB827CD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6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556D5-3EB5-4D7A-B56F-380779270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662B7-DEB9-45AD-BA6C-E74A8D536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424A-025D-43BA-9172-692AD1C7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1CFF-DF46-45CB-A5C0-0E002528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D7F7-AB77-4761-8A95-901D574C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40F9-9ED0-472B-8005-165293BC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C555-F338-4793-A518-3246F78B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C21A-553F-4589-94CC-26C0EA0A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7ED9-5DE9-4069-8908-53DF7182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8DD5-66E3-478C-84A5-5FFEB452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1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A000-6750-4662-9E44-8217A14F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1F3D-E291-4733-8BB7-F647E8CDE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91CA-0D1A-42C9-ACDE-A132D0A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E50B-7123-4C2C-97DC-558476B3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FC5C-B03B-420C-9CD9-A9D02EE6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9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91E2-CCCC-46C4-946A-7C82675A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2364-CC2B-4BD9-BFAB-46D32916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AC214-9F79-4E5E-A5F2-45909EB0B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C49A-98EA-48C6-AE0E-8D94D29B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77E2-FC20-46E1-BB61-196CE43C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55B98-7E35-4FEC-A0D9-7A5ADEC4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AA75-78E2-44CB-B09D-44055684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F705-5869-46A3-9BA5-7DF79FAE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6797B-0E33-4724-A1CF-039D07CD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C9CF8-7BFF-4180-8732-3692435FD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5C6A3-67B1-4DF4-81BF-FB363B148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5B3A-0329-4D10-8C13-B609B378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2B9DA-010D-4F29-9F68-1B35152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E3E20-CFF8-49C6-80A6-883512A2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DAB8-0225-4981-A98F-56674969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257D2-7449-41FD-BD29-03DDAB51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222CC-3549-4BAB-99C9-0612069B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673D7-8577-4579-97B7-6D511829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2DEBD-50AE-401A-A305-8F4D6B89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C369E-DB1B-4E3A-A7A8-457C9B00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A2412-0F38-48BD-BA2F-7315DB7E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0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2F70-6566-4906-9E06-956D285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709A-D558-4DB6-817E-243D73C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7AB80-B13B-41C3-90A4-4FE4CE18B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5075-E3DE-4F2E-9C5B-B452970F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166D-F67F-49A7-B27A-76C7D00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AC31-C9DA-43D2-8017-1111AE71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6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5EF9-1C40-43DD-AF80-94D51358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3CC7-1A89-4BCF-BA56-AE22BFAE2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B533-F153-41CD-9FDD-8E976AFCF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ED5C-2E32-4D93-A5BC-6F7A8A0E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95FD-23FB-4D84-8A0C-5E104D93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F669C-28A4-45C6-A14F-DB600DC1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64BAF-3029-4BEF-A6FC-1B4F2F77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9953-BC36-42E9-95ED-1A3517CE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5380-06E7-42A8-B1B5-D3D95172B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325C-5209-4BD8-ABCC-0A884CC27031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4C05-CB4B-4766-BE53-93FEB083D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84B2-44CF-429D-80BD-59517E427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A966-B043-4B39-B70A-151AC7B3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0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8C796E-7831-4A70-942B-168A39352189}"/>
              </a:ext>
            </a:extLst>
          </p:cNvPr>
          <p:cNvSpPr txBox="1"/>
          <p:nvPr/>
        </p:nvSpPr>
        <p:spPr>
          <a:xfrm>
            <a:off x="5217953" y="3244334"/>
            <a:ext cx="13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Viewer POC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98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709190-1135-4078-AB3E-ED62DA644D7F}"/>
              </a:ext>
            </a:extLst>
          </p:cNvPr>
          <p:cNvSpPr txBox="1"/>
          <p:nvPr/>
        </p:nvSpPr>
        <p:spPr>
          <a:xfrm>
            <a:off x="645951" y="536895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Diagram</a:t>
            </a:r>
            <a:endParaRPr lang="en-IN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0B96D6-528F-4CDC-AC53-C0641B3F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4" y="843154"/>
            <a:ext cx="8527846" cy="4148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B46F7-A1D7-4DB2-9F84-ADC7D6CFEF4F}"/>
              </a:ext>
            </a:extLst>
          </p:cNvPr>
          <p:cNvSpPr txBox="1"/>
          <p:nvPr/>
        </p:nvSpPr>
        <p:spPr>
          <a:xfrm>
            <a:off x="8808439" y="474345"/>
            <a:ext cx="3229762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Data_Simulator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Spring boot service to generate sample data. Numeric, Waveform.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Use a custom json message format for each kind or you can use HL7 messages also.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Persistence_Service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Service which persist the aggregated data to Scylla DB.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Service can consume aggregated messages from </a:t>
            </a:r>
            <a:r>
              <a:rPr lang="en-US" sz="1100" dirty="0" err="1"/>
              <a:t>waveform_aggregated</a:t>
            </a:r>
            <a:r>
              <a:rPr lang="en-US" sz="1100" dirty="0"/>
              <a:t> </a:t>
            </a:r>
            <a:r>
              <a:rPr lang="en-US" sz="1100" dirty="0" err="1"/>
              <a:t>kafka</a:t>
            </a:r>
            <a:r>
              <a:rPr lang="en-US" sz="1100" dirty="0"/>
              <a:t> topic.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Query_Service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This will expose end points to query historic data from Scylla DB.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Query parameters can be PID, </a:t>
            </a:r>
            <a:r>
              <a:rPr lang="en-US" sz="1100" dirty="0" err="1"/>
              <a:t>from_time,to_time</a:t>
            </a:r>
            <a:r>
              <a:rPr lang="en-US" sz="1100" dirty="0"/>
              <a:t> </a:t>
            </a:r>
            <a:r>
              <a:rPr lang="en-US" sz="1100" dirty="0" err="1"/>
              <a:t>etc</a:t>
            </a:r>
            <a:r>
              <a:rPr lang="en-US" sz="1100" dirty="0"/>
              <a:t> and can be passed as headers for REST API call.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Streaming_Service</a:t>
            </a: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Service which stream aggregated 10 sec data to UI. The data can be consumed from </a:t>
            </a:r>
            <a:r>
              <a:rPr lang="en-US" sz="1100" dirty="0" err="1"/>
              <a:t>waveform_aggregated</a:t>
            </a:r>
            <a:r>
              <a:rPr lang="en-US" sz="1100" dirty="0"/>
              <a:t> </a:t>
            </a:r>
            <a:r>
              <a:rPr lang="en-US" sz="1100" dirty="0" err="1"/>
              <a:t>kafka</a:t>
            </a:r>
            <a:r>
              <a:rPr lang="en-US" sz="1100" dirty="0"/>
              <a:t> topic.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 The streaming should be based on a subscription of PID. Service can expose a REST end point for subscribe data. For streaming, data format is JSON and we can use STOMP protocol over web sockets.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We can make use of STOMP topics  to differentiate and stream different kind of data.</a:t>
            </a:r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67AD1-789D-497D-ABA2-1DD3E5423194}"/>
              </a:ext>
            </a:extLst>
          </p:cNvPr>
          <p:cNvSpPr txBox="1"/>
          <p:nvPr/>
        </p:nvSpPr>
        <p:spPr>
          <a:xfrm>
            <a:off x="830511" y="4874004"/>
            <a:ext cx="203852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Topics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/>
              <a:t>numeric_raw</a:t>
            </a: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/>
              <a:t>waveform_raw</a:t>
            </a: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/>
              <a:t>waveform_aggregated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886EC-74E8-43C4-BFD1-D22BB206BD63}"/>
              </a:ext>
            </a:extLst>
          </p:cNvPr>
          <p:cNvSpPr txBox="1"/>
          <p:nvPr/>
        </p:nvSpPr>
        <p:spPr>
          <a:xfrm>
            <a:off x="2869034" y="4835983"/>
            <a:ext cx="263414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Flink Stream Processing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Create an application cluster in Flink.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Flink data source is </a:t>
            </a:r>
            <a:r>
              <a:rPr lang="en-IN" sz="1100" dirty="0" err="1"/>
              <a:t>kafka</a:t>
            </a:r>
            <a:r>
              <a:rPr lang="en-IN" sz="1100" dirty="0"/>
              <a:t>. Use </a:t>
            </a:r>
            <a:r>
              <a:rPr lang="en-IN" sz="1100" dirty="0" err="1"/>
              <a:t>FlinkKafkaConsumer</a:t>
            </a:r>
            <a:r>
              <a:rPr lang="en-IN" sz="1100" dirty="0"/>
              <a:t>  for getting data from </a:t>
            </a:r>
            <a:r>
              <a:rPr lang="en-IN" sz="1100" dirty="0" err="1"/>
              <a:t>kafka</a:t>
            </a:r>
            <a:r>
              <a:rPr lang="en-IN" sz="11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Use Tumbling Window operator for aggregating 10 sec raw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Aggregated bundle should be published to </a:t>
            </a:r>
            <a:r>
              <a:rPr lang="en-IN" sz="1100" dirty="0" err="1"/>
              <a:t>waveform_aggregated</a:t>
            </a:r>
            <a:r>
              <a:rPr lang="en-IN" sz="1100" dirty="0"/>
              <a:t> </a:t>
            </a:r>
            <a:r>
              <a:rPr lang="en-IN" sz="1100" dirty="0" err="1"/>
              <a:t>kafka</a:t>
            </a:r>
            <a:r>
              <a:rPr lang="en-IN" sz="1100" dirty="0"/>
              <a:t> topic.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A3EB5-BBD1-4FCB-AB39-32D7678BC5E4}"/>
              </a:ext>
            </a:extLst>
          </p:cNvPr>
          <p:cNvSpPr txBox="1"/>
          <p:nvPr/>
        </p:nvSpPr>
        <p:spPr>
          <a:xfrm>
            <a:off x="5792597" y="4821352"/>
            <a:ext cx="26341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Application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Create a minimal Angular UI application to show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Use Nginx as ingress for routing and load balancing.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356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Maniyan, Pramod (GE Healthcare, consultant)</dc:creator>
  <cp:lastModifiedBy>Maniyan, Pramod (GE Healthcare, consultant)</cp:lastModifiedBy>
  <cp:revision>10</cp:revision>
  <dcterms:created xsi:type="dcterms:W3CDTF">2022-03-07T04:58:30Z</dcterms:created>
  <dcterms:modified xsi:type="dcterms:W3CDTF">2022-03-07T07:35:46Z</dcterms:modified>
</cp:coreProperties>
</file>