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8EBC-E431-CD7F-D9E6-6DA7B019A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IMAGE-TO-IMAGE TRANSLATION WITH GAN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9C3EC-7921-759A-3E7D-A6347304F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KRUPA  JANANI 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2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B4119-855A-6FB7-D43D-26B2EBC62E1D}"/>
              </a:ext>
            </a:extLst>
          </p:cNvPr>
          <p:cNvSpPr txBox="1"/>
          <p:nvPr/>
        </p:nvSpPr>
        <p:spPr>
          <a:xfrm>
            <a:off x="1948543" y="1164771"/>
            <a:ext cx="59544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Table of Contents 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Problem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Solution and its Value Proposition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Wow in my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7500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566E4A-B533-9EDF-3F24-1B7A9E351EEC}"/>
              </a:ext>
            </a:extLst>
          </p:cNvPr>
          <p:cNvSpPr txBox="1"/>
          <p:nvPr/>
        </p:nvSpPr>
        <p:spPr>
          <a:xfrm>
            <a:off x="2024743" y="1709953"/>
            <a:ext cx="77179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Image-to-image translation is a challenging task in computer vision where the goal is to convert an input image from one domain to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methods often struggle to produce high-quality results, especially in tasks like converting sketches to realistic images or transforming satellite images to maps.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lies in capturing complex relationships between different image domains.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there's a need for an effective solution that can perform accurate image-to-image translation across diverse domains with minimal manual intervention.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3B915-1EF7-E763-684F-D1294F8E700A}"/>
              </a:ext>
            </a:extLst>
          </p:cNvPr>
          <p:cNvSpPr txBox="1"/>
          <p:nvPr/>
        </p:nvSpPr>
        <p:spPr>
          <a:xfrm>
            <a:off x="1676400" y="83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190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C88684-0D37-E034-689D-5D1D9D9E0366}"/>
              </a:ext>
            </a:extLst>
          </p:cNvPr>
          <p:cNvSpPr txBox="1"/>
          <p:nvPr/>
        </p:nvSpPr>
        <p:spPr>
          <a:xfrm>
            <a:off x="1915885" y="2454240"/>
            <a:ext cx="7946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The project aims to develop a Pix2Pix GAN for image-to-image translation, focusing on converting images from one domain to another while preserving important visual features.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The approach involves collecting paired training data, designing and training the Pix2Pix model, and evaluating its performance on various metrics.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The scope encompasses addressing diverse image translation tasks such as converting sketches to realistic images, transforming satellite images to maps, and more.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5F562-3FA0-B6C7-F236-0275D38C7066}"/>
              </a:ext>
            </a:extLst>
          </p:cNvPr>
          <p:cNvSpPr txBox="1"/>
          <p:nvPr/>
        </p:nvSpPr>
        <p:spPr>
          <a:xfrm>
            <a:off x="1825598" y="10455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dirty="0">
                <a:effectLst/>
                <a:latin typeface="Söhne"/>
              </a:rPr>
              <a:t>Project Overview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86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09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Ion</vt:lpstr>
      <vt:lpstr>IMAGE-TO-IMAGE TRANSLATION WITH GAN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IMAGE-TO-IMAGE TRANSLATION WITH GAN</dc:title>
  <dc:creator>KRUPA JANANI G</dc:creator>
  <cp:lastModifiedBy>KRUPA JANANI G</cp:lastModifiedBy>
  <cp:revision>2</cp:revision>
  <dcterms:created xsi:type="dcterms:W3CDTF">2024-04-04T17:40:33Z</dcterms:created>
  <dcterms:modified xsi:type="dcterms:W3CDTF">2024-04-05T07:34:46Z</dcterms:modified>
</cp:coreProperties>
</file>